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96" y="5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E2A2-BB04-4575-86EF-7337D653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E2D38-5A02-4643-9130-515EDC517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ABCC-697F-430D-9B0A-2D07CE4D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C961-4D94-43BA-AA73-2739F98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F562-F045-4C62-B9F8-C3112240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67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B20F-8D96-4C8B-843B-DEB0A2B1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BC42C-7DBA-4AD2-905D-CC733DFE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9AC72-2219-43D1-B021-0D31041B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5306-4BBB-42E4-A530-2978E58F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C3CD-B844-43DE-9440-132C9916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67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C0389-37C2-4984-B663-9B1779957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CA48B-F3FB-4480-8359-CD4AD266A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FDE02-6135-4D67-BF07-8CFDE2F7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0EBA-3F8D-4398-A5F6-72B64194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645E-00BA-418B-93F3-C682A4D2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067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9583-B2F0-4E11-BF57-873E5448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7F86-D3E6-4B73-B60C-686933C3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6753-FDBE-45A9-A524-078E5D5D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BE15-2C12-44F9-93B8-30B81E03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4929-D4D0-47F5-8816-A529CD2B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25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F0AC-D711-4CAE-9B82-37065131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B5FB-9D95-49B8-BFF8-24A23361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262E-2C6F-4F45-BE0A-AE2043DE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DA55-4800-4401-BB3A-33E4B0AB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61CD7-DEF2-4A04-B05C-E5371B45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182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7450-2084-49DF-8185-CBD1442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CEDA-265D-495E-B5E7-A5BF60C43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C93A8-1072-4049-9D74-5502A1CAB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99EF-1579-488D-A6F1-4A47E0DF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14AFB-6B1F-4733-B4F9-890E1DAD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5171-A3D9-4AA0-862B-B5C88A4D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22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EF85-CB08-4620-9AD1-2F125889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F895A-E9CE-4381-BB4B-7B1F5C0E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836FB-617C-4E9F-B52D-0CAD5B08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50C22-F914-4755-A67C-BC83C6813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1E48E-1AB5-45A9-BDE9-AEE715F3D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6A663-6FB1-4020-83BE-38964FDA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420A9-DD88-40E7-85EC-6AB1537D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C5523-3894-4205-98DC-98F88CE9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67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780F-D697-4F9B-93E6-2619DE7C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05721-E41A-4464-963F-9EA29E0A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926C-C257-4097-A3CE-85B03251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9F74B-EC55-4ADE-A2F2-DA1C2A87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0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DEFEB-79FA-40C9-AAF8-23DA31A1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E6467-2FA8-470E-89A8-C1D00BE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D3FD-F1DD-4DF6-AC5B-C1B4DA0D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518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AF17-5321-4CFE-B537-78664DB7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54C0-5AB5-4148-8738-BE3AA0F2A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EE522-CEFF-4913-B18C-45D85892D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5D1F-0C00-4A40-BF43-7F4856E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B6D5C-CC51-48E9-A360-FEE702CA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70231-372D-49B7-85F8-0A1DD2B3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951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1040-79DA-4A8E-817A-7E25214A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5A8D3-4AE0-4310-A412-937B3BB40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F8DD0-92D7-4A9E-A4C5-D791A1DF7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ED2A9-CD61-4F10-8E9F-B8F7994F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8CACE-823C-4A63-A043-82B782D4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A851A-2EE0-4CCE-AE5B-5A8C3C2A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438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AE1AA-9FCA-4D13-BD06-CDDB2482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4A7C-C6D8-476E-A4DB-4CE76671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85B7-5461-4620-8128-BA214A300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BC16-B406-45E3-B254-0612C66355DF}" type="datetimeFigureOut">
              <a:rPr lang="sk-SK" smtClean="0"/>
              <a:t>03.08.2017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A76A-08DC-42A5-9F75-41E353D13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AA71-8064-441B-B04D-5AB3C5F33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38333-D84F-4F9A-B0F3-EF8EA4A7F1C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51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A941E-49DB-49FA-8A61-004EA7FA021E}"/>
              </a:ext>
            </a:extLst>
          </p:cNvPr>
          <p:cNvSpPr/>
          <p:nvPr/>
        </p:nvSpPr>
        <p:spPr>
          <a:xfrm>
            <a:off x="486888" y="894607"/>
            <a:ext cx="898566" cy="3166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data_train</a:t>
            </a:r>
            <a:endParaRPr lang="sk-SK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9526A3-723D-43B8-B3F1-431F01AC9EEB}"/>
              </a:ext>
            </a:extLst>
          </p:cNvPr>
          <p:cNvSpPr/>
          <p:nvPr/>
        </p:nvSpPr>
        <p:spPr>
          <a:xfrm>
            <a:off x="2147456" y="756063"/>
            <a:ext cx="1395350" cy="5937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linear regression</a:t>
            </a:r>
          </a:p>
          <a:p>
            <a:pPr algn="ctr"/>
            <a:r>
              <a:rPr lang="sk-SK" sz="1100" dirty="0">
                <a:solidFill>
                  <a:schemeClr val="tx1"/>
                </a:solidFill>
              </a:rPr>
              <a:t>'</a:t>
            </a:r>
            <a:r>
              <a:rPr lang="sk-SK" sz="1100" dirty="0" err="1">
                <a:solidFill>
                  <a:schemeClr val="tx1"/>
                </a:solidFill>
              </a:rPr>
              <a:t>SalePrice</a:t>
            </a:r>
            <a:r>
              <a:rPr lang="sk-SK" sz="1100" dirty="0">
                <a:solidFill>
                  <a:schemeClr val="tx1"/>
                </a:solidFill>
              </a:rPr>
              <a:t>', '</a:t>
            </a:r>
            <a:r>
              <a:rPr lang="sk-SK" sz="1100" dirty="0" err="1">
                <a:solidFill>
                  <a:schemeClr val="tx1"/>
                </a:solidFill>
              </a:rPr>
              <a:t>GrLivArea</a:t>
            </a:r>
            <a:r>
              <a:rPr lang="sk-SK" sz="1100" dirty="0">
                <a:solidFill>
                  <a:schemeClr val="tx1"/>
                </a:solidFill>
              </a:rPr>
              <a:t>'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92148C-60F0-49CE-B3EF-D913A259D77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385454" y="1052946"/>
            <a:ext cx="76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2BBD4D-DB55-4A5B-B246-A4E343F4E4A5}"/>
              </a:ext>
            </a:extLst>
          </p:cNvPr>
          <p:cNvSpPr txBox="1"/>
          <p:nvPr/>
        </p:nvSpPr>
        <p:spPr>
          <a:xfrm>
            <a:off x="4374077" y="927151"/>
            <a:ext cx="805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1100" dirty="0">
                <a:solidFill>
                  <a:srgbClr val="000000"/>
                </a:solidFill>
                <a:cs typeface="Courier New" panose="02070309020205020404" pitchFamily="49" charset="0"/>
              </a:rPr>
              <a:t>0.502149 </a:t>
            </a:r>
            <a:endParaRPr kumimoji="0" lang="sk-SK" altLang="sk-SK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C8CB02-22AB-4E24-953D-B64269AE4BDE}"/>
              </a:ext>
            </a:extLst>
          </p:cNvPr>
          <p:cNvGrpSpPr/>
          <p:nvPr/>
        </p:nvGrpSpPr>
        <p:grpSpPr>
          <a:xfrm>
            <a:off x="4374077" y="751752"/>
            <a:ext cx="981695" cy="459532"/>
            <a:chOff x="4959926" y="640684"/>
            <a:chExt cx="981695" cy="539745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2F4F8998-4A70-4143-9F3F-27C625AEF143}"/>
                </a:ext>
              </a:extLst>
            </p:cNvPr>
            <p:cNvSpPr/>
            <p:nvPr/>
          </p:nvSpPr>
          <p:spPr>
            <a:xfrm>
              <a:off x="4959926" y="756063"/>
              <a:ext cx="981695" cy="424366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C2329E-94D0-4D40-A06D-969B7F2885B4}"/>
                </a:ext>
              </a:extLst>
            </p:cNvPr>
            <p:cNvSpPr/>
            <p:nvPr/>
          </p:nvSpPr>
          <p:spPr>
            <a:xfrm>
              <a:off x="4999513" y="640684"/>
              <a:ext cx="704602" cy="197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r2_score</a:t>
              </a:r>
              <a:endParaRPr lang="sk-SK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825A4C-E367-4B0C-A617-3C333D8C2F3C}"/>
              </a:ext>
            </a:extLst>
          </p:cNvPr>
          <p:cNvCxnSpPr>
            <a:stCxn id="9" idx="3"/>
            <a:endCxn id="19" idx="2"/>
          </p:cNvCxnSpPr>
          <p:nvPr/>
        </p:nvCxnSpPr>
        <p:spPr>
          <a:xfrm flipV="1">
            <a:off x="3542806" y="1030634"/>
            <a:ext cx="831271" cy="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5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Jiří Maňák</dc:creator>
  <cp:lastModifiedBy>Jiří Maňák</cp:lastModifiedBy>
  <cp:revision>3</cp:revision>
  <dcterms:created xsi:type="dcterms:W3CDTF">2017-08-03T17:45:46Z</dcterms:created>
  <dcterms:modified xsi:type="dcterms:W3CDTF">2017-08-03T20:03:49Z</dcterms:modified>
</cp:coreProperties>
</file>