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 showGuides="1">
      <p:cViewPr varScale="1">
        <p:scale>
          <a:sx n="95" d="100"/>
          <a:sy n="95" d="100"/>
        </p:scale>
        <p:origin x="5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F9-6A31-354E-9D8D-D54BB66C6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930A3-DBEC-774C-9045-D59C9F0C8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40DA-1E20-0A49-B7B5-5FA22E5E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738E-1CA6-CA46-AE33-B10730E7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9954-CAC3-2C43-A48A-D1162C8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4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08E7-068E-6B44-BF84-9D7CEF95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254ED-76FC-0046-BD25-0FDDCDC6B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F3F6-A949-5642-907E-D666D282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14FD-6A06-C44F-98DE-3A0901BD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96107-6937-6046-8592-950A98C5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8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9088A-DFAF-4441-9DD6-493511821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447F-5080-7A47-A5DE-1BE98D84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BF3B-9734-0E46-9F6F-9877CB2C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74F2-8E56-604B-8F63-70E9BD3B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990F-8797-E141-B3FB-C7AE1B9F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6BD8-7C70-0A45-BB21-B21BE0D5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6C80-5BD3-8F4C-817D-678E60C8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25E0-02E2-C340-8B19-80002200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F6B13-FAB6-CF45-B106-E906D46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5550-5C03-EA4F-924B-E63E3257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928C-EF78-6042-8D1A-2C13B44B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AE67D-1AA7-CF40-A244-D3A32FAA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EF4D-9D7E-F54A-B31F-548561AC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FD652-1BFF-194F-9971-50B9DD83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15A3B-E71D-F54A-8DC5-39380347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8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0CAE-6183-9F44-8822-E0EEDB39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B3DB-DA30-2F40-936D-647268FC9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D0ED9-2CCE-274B-A5B9-E35AB25D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69C1-B7B2-9446-B001-074C3733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D8B1-2ACD-E347-A755-561CBB63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004E5-0E32-CA49-9CD7-974EE53F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9DFD-B000-5E4E-A083-925345C8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95913-7F90-5B4D-A5FA-98593088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9F60-CA43-2C4A-BAE7-6B62102EA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DC590-49AE-2D4F-B19F-D8A58F46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00E5-9D82-724D-9B8F-7271E4310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23A33-C72E-BA49-A1FE-5AED9155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B293-54D6-2F40-BCB1-34C7A389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24412-E73A-784D-BCDC-20B20C90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96C9-2D18-4244-A47D-29CAF3B6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F9D30-824F-3640-80AE-6568BC5B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BA99-D699-6F42-8671-FBFFE37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85B11-372C-CA4C-A372-B3B35B81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AEF87-02BF-8843-9FB9-26DFE049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432C4-7064-1546-952E-2D4C1EA4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86A70-083F-0747-A83B-FBD91923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DE22-0729-AD47-9E67-996E67B0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0CF3-F9DF-9A47-8A45-FBB2559D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64E72-D034-CE4A-AA83-D6F06B12D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7F9D7-77DF-954E-BCA5-B25DDCF2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732C-9570-C746-AA55-085C8462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C1969-25BF-3B4D-9D60-07B3D27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83DD-271A-3A4C-AA9C-18049F51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9CA09-7713-4848-857B-FD8E957A9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4CB4C-C080-F646-A893-2C2DCD1F2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F7FBC-F60E-7E44-988A-B4728FD0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EA7B0-061B-8B4F-AA05-33DF8AC5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1933B-A9BD-2348-A30F-7386E864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9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5003A-19B9-1348-A358-92E378A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0CE5-605B-2E4B-8E20-9B441040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1EC5-5E61-D649-8B0D-C9BC6B8CC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3F59-8CD3-D349-AC01-400AA762142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6FA4-F621-2048-BEC6-40DEFF6A2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B149-8F58-3743-8DEB-093FA0BB3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BA19-3FB6-5B40-8E99-2FE840E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354BD8-9F9C-AF45-B65C-B10AF45D43D3}"/>
              </a:ext>
            </a:extLst>
          </p:cNvPr>
          <p:cNvGrpSpPr/>
          <p:nvPr/>
        </p:nvGrpSpPr>
        <p:grpSpPr>
          <a:xfrm>
            <a:off x="1616846" y="2245658"/>
            <a:ext cx="7541665" cy="3599329"/>
            <a:chOff x="1616846" y="2245658"/>
            <a:chExt cx="7541665" cy="35993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C2FA48-4088-2E46-B629-11F18A6C8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530" r="56225"/>
            <a:stretch/>
          </p:blipFill>
          <p:spPr>
            <a:xfrm>
              <a:off x="1616846" y="2245658"/>
              <a:ext cx="3341220" cy="359932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83D443-3283-2849-9EE1-D43467C033A4}"/>
                </a:ext>
              </a:extLst>
            </p:cNvPr>
            <p:cNvSpPr/>
            <p:nvPr/>
          </p:nvSpPr>
          <p:spPr>
            <a:xfrm>
              <a:off x="4736787" y="2700252"/>
              <a:ext cx="4421724" cy="68838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Autofit/>
            </a:bodyPr>
            <a:lstStyle/>
            <a:p>
              <a:pPr algn="ctr"/>
              <a:endPara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0AD034-C6D7-9C49-8E48-43EB788B24E6}"/>
                </a:ext>
              </a:extLst>
            </p:cNvPr>
            <p:cNvSpPr/>
            <p:nvPr/>
          </p:nvSpPr>
          <p:spPr>
            <a:xfrm>
              <a:off x="4736787" y="2866570"/>
              <a:ext cx="3979166" cy="19533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Autofit/>
            </a:bodyPr>
            <a:lstStyle/>
            <a:p>
              <a:pPr algn="ctr"/>
              <a:r>
                <a:rPr lang="en-US" sz="4800" b="1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JIRI STODULKA</a:t>
              </a:r>
              <a:endParaRPr lang="en-US" sz="48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  <a:p>
              <a:pPr algn="ctr"/>
              <a:r>
                <a:rPr lang="en-US" sz="400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DATA </a:t>
              </a:r>
              <a:r>
                <a:rPr lang="en-US" sz="360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SCIENTIST</a:t>
              </a:r>
              <a:endParaRPr lang="en-US" sz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  <a:p>
              <a:pPr algn="ctr"/>
              <a:r>
                <a:rPr lang="en-US" sz="2800" dirty="0" err="1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www.jiristodulka.com</a:t>
              </a:r>
              <a:endParaRPr lang="en-US" sz="28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24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3642-9730-DE4A-85B6-B6D53EBD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5850D-245F-D545-8BE5-84AF8F1C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38953"/>
            <a:ext cx="7632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9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Jiří Stodůlka</dc:creator>
  <cp:lastModifiedBy>Jiří Stodůlka</cp:lastModifiedBy>
  <cp:revision>4</cp:revision>
  <dcterms:created xsi:type="dcterms:W3CDTF">2019-09-15T19:35:38Z</dcterms:created>
  <dcterms:modified xsi:type="dcterms:W3CDTF">2019-09-18T18:20:04Z</dcterms:modified>
</cp:coreProperties>
</file>