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2" r:id="rId6"/>
    <p:sldId id="260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41" autoAdjust="0"/>
  </p:normalViewPr>
  <p:slideViewPr>
    <p:cSldViewPr snapToGrid="0">
      <p:cViewPr varScale="1">
        <p:scale>
          <a:sx n="77" d="100"/>
          <a:sy n="77" d="100"/>
        </p:scale>
        <p:origin x="749" y="58"/>
      </p:cViewPr>
      <p:guideLst/>
    </p:cSldViewPr>
  </p:slideViewPr>
  <p:outlineViewPr>
    <p:cViewPr>
      <p:scale>
        <a:sx n="33" d="100"/>
        <a:sy n="33" d="100"/>
      </p:scale>
      <p:origin x="0" y="-142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olarWinds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220" y="4160622"/>
            <a:ext cx="4411980" cy="419616"/>
          </a:xfrm>
        </p:spPr>
        <p:txBody>
          <a:bodyPr anchor="b"/>
          <a:lstStyle>
            <a:lvl1pPr algn="l"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4580238"/>
            <a:ext cx="4082400" cy="400762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accent5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9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52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arWind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45FA-A57E-4979-A688-04297D70ECD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06C68-6E88-4FD3-9B8B-2ADE7CFE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6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olarWind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873" y="1306641"/>
            <a:ext cx="4371165" cy="4855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532" y="1306641"/>
            <a:ext cx="4371165" cy="4855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45FA-A57E-4979-A688-04297D70ECD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6C68-6E88-4FD3-9B8B-2ADE7CFE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arWind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945FA-A57E-4979-A688-04297D70ECD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6C68-6E88-4FD3-9B8B-2ADE7CFE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874" y="333374"/>
            <a:ext cx="739521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873" y="1311275"/>
            <a:ext cx="8876824" cy="489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873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00">
                <a:solidFill>
                  <a:schemeClr val="accent4"/>
                </a:solidFill>
              </a:defRPr>
            </a:lvl1pPr>
          </a:lstStyle>
          <a:p>
            <a:fld id="{4A3945FA-A57E-4979-A688-04297D70ECDD}" type="datetimeFigureOut">
              <a:rPr lang="en-US" smtClean="0"/>
              <a:t>10/8/2016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marL="0" marR="0" indent="0" algn="ctr" defTabSz="913210" rtl="0" eaLnBrk="1" fontAlgn="base" latinLnBrk="0" hangingPunct="1">
              <a:lnSpc>
                <a:spcPts val="1256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2297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900">
                <a:solidFill>
                  <a:schemeClr val="accent4"/>
                </a:solidFill>
              </a:defRPr>
            </a:lvl1pPr>
          </a:lstStyle>
          <a:p>
            <a:fld id="{06D06C68-6E88-4FD3-9B8B-2ADE7CFE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0075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Courier New" panose="02070309020205020404" pitchFamily="49" charset="0"/>
        <a:buChar char="o"/>
        <a:defRPr sz="15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1563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57363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windsmeetup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arwinds.job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4299768"/>
            <a:ext cx="4411980" cy="419616"/>
          </a:xfrm>
        </p:spPr>
        <p:txBody>
          <a:bodyPr/>
          <a:lstStyle/>
          <a:p>
            <a:r>
              <a:rPr lang="cs-CZ" sz="2400" dirty="0" smtClean="0"/>
              <a:t>Debugging tips and tricks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4808838"/>
            <a:ext cx="4082400" cy="627866"/>
          </a:xfrm>
        </p:spPr>
        <p:txBody>
          <a:bodyPr>
            <a:noAutofit/>
          </a:bodyPr>
          <a:lstStyle/>
          <a:p>
            <a:r>
              <a:rPr lang="cs-CZ" sz="1800" dirty="0" smtClean="0"/>
              <a:t>Jiří Pokorný</a:t>
            </a:r>
            <a:br>
              <a:rPr lang="cs-CZ" sz="1800" dirty="0" smtClean="0"/>
            </a:br>
            <a:r>
              <a:rPr lang="cs-CZ" sz="1800" dirty="0" smtClean="0"/>
              <a:t>jiri.pokorny@solarwinds.com</a:t>
            </a:r>
          </a:p>
        </p:txBody>
      </p:sp>
    </p:spTree>
    <p:extLst>
      <p:ext uri="{BB962C8B-B14F-4D97-AF65-F5344CB8AC3E}">
        <p14:creationId xmlns:p14="http://schemas.microsoft.com/office/powerpoint/2010/main" val="321455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Start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677" y="1828800"/>
            <a:ext cx="8304019" cy="4377690"/>
          </a:xfrm>
        </p:spPr>
        <p:txBody>
          <a:bodyPr>
            <a:normAutofit/>
          </a:bodyPr>
          <a:lstStyle/>
          <a:p>
            <a:r>
              <a:rPr lang="cs-CZ" sz="2400" dirty="0" smtClean="0"/>
              <a:t>Get Process ID (PID) and its command line</a:t>
            </a:r>
          </a:p>
          <a:p>
            <a:r>
              <a:rPr lang="cs-CZ" sz="2400" dirty="0" smtClean="0"/>
              <a:t>Debug &gt;</a:t>
            </a:r>
            <a:r>
              <a:rPr lang="cs-CZ" sz="2400" baseline="0" dirty="0" smtClean="0"/>
              <a:t> Start new instance</a:t>
            </a:r>
            <a:endParaRPr lang="cs-CZ" sz="2400" dirty="0" smtClean="0"/>
          </a:p>
          <a:p>
            <a:r>
              <a:rPr lang="cs-CZ" sz="2400" dirty="0" smtClean="0"/>
              <a:t>Attach to process/Detach all</a:t>
            </a:r>
          </a:p>
          <a:p>
            <a:r>
              <a:rPr lang="cs-CZ" sz="2400" baseline="0" dirty="0" smtClean="0"/>
              <a:t>Start </a:t>
            </a:r>
            <a:r>
              <a:rPr lang="cs-CZ" sz="2400" baseline="0" dirty="0" smtClean="0"/>
              <a:t>Windows Service (Debugger.Launch)</a:t>
            </a:r>
          </a:p>
        </p:txBody>
      </p:sp>
    </p:spTree>
    <p:extLst>
      <p:ext uri="{BB962C8B-B14F-4D97-AF65-F5344CB8AC3E}">
        <p14:creationId xmlns:p14="http://schemas.microsoft.com/office/powerpoint/2010/main" val="2776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Process and Thread in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191" y="1769165"/>
            <a:ext cx="8224506" cy="4437325"/>
          </a:xfrm>
        </p:spPr>
        <p:txBody>
          <a:bodyPr>
            <a:normAutofit/>
          </a:bodyPr>
          <a:lstStyle/>
          <a:p>
            <a:r>
              <a:rPr lang="cs-CZ" sz="2400" baseline="0" dirty="0" smtClean="0"/>
              <a:t>Process Window</a:t>
            </a:r>
          </a:p>
          <a:p>
            <a:r>
              <a:rPr lang="cs-CZ" sz="2400" baseline="0" dirty="0" smtClean="0"/>
              <a:t>Threads window</a:t>
            </a:r>
          </a:p>
          <a:p>
            <a:pPr marL="428625" lvl="1" indent="0">
              <a:buNone/>
            </a:pPr>
            <a:r>
              <a:rPr lang="cs-CZ" sz="1800" baseline="0" dirty="0" smtClean="0"/>
              <a:t>Call stack per Thread</a:t>
            </a:r>
          </a:p>
          <a:p>
            <a:pPr marL="428625" lvl="1" indent="0">
              <a:buNone/>
            </a:pPr>
            <a:r>
              <a:rPr lang="cs-CZ" sz="1800" baseline="0" dirty="0" smtClean="0"/>
              <a:t>Freeze/Thaw thread</a:t>
            </a:r>
          </a:p>
          <a:p>
            <a:pPr marL="428625" lvl="1" indent="0">
              <a:buNone/>
            </a:pPr>
            <a:r>
              <a:rPr lang="cs-CZ" sz="1800" baseline="0" dirty="0" smtClean="0"/>
              <a:t>Switch to Thread</a:t>
            </a:r>
          </a:p>
          <a:p>
            <a:r>
              <a:rPr lang="cs-CZ" sz="2400" baseline="0" dirty="0" smtClean="0"/>
              <a:t>Windows Parallel Watch</a:t>
            </a:r>
            <a:r>
              <a:rPr lang="cs-CZ" sz="2400" dirty="0" smtClean="0"/>
              <a:t>/Stack</a:t>
            </a:r>
            <a:endParaRPr lang="cs-CZ" sz="24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390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Debuggin</a:t>
            </a:r>
            <a:r>
              <a:rPr lang="cs-CZ" baseline="0" dirty="0" smtClean="0"/>
              <a:t>g without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550504"/>
            <a:ext cx="8383532" cy="4655986"/>
          </a:xfrm>
        </p:spPr>
        <p:txBody>
          <a:bodyPr>
            <a:normAutofit/>
          </a:bodyPr>
          <a:lstStyle/>
          <a:p>
            <a:r>
              <a:rPr lang="cs-CZ" sz="2400" dirty="0" smtClean="0"/>
              <a:t>What</a:t>
            </a:r>
            <a:r>
              <a:rPr lang="cs-CZ" sz="2400" baseline="0" dirty="0" smtClean="0"/>
              <a:t> is the PDB?</a:t>
            </a:r>
          </a:p>
          <a:p>
            <a:r>
              <a:rPr lang="cs-CZ" sz="2400" baseline="0" dirty="0" smtClean="0"/>
              <a:t>Get the pdb from symbol server</a:t>
            </a:r>
          </a:p>
          <a:p>
            <a:r>
              <a:rPr lang="cs-CZ" sz="2400" baseline="0" dirty="0" smtClean="0"/>
              <a:t>Symbols cache</a:t>
            </a:r>
          </a:p>
          <a:p>
            <a:r>
              <a:rPr lang="cs-CZ" sz="2400" baseline="0" dirty="0" smtClean="0"/>
              <a:t>Use dotPeek build in Symbol server</a:t>
            </a:r>
            <a:br>
              <a:rPr lang="cs-CZ" sz="2400" baseline="0" dirty="0" smtClean="0"/>
            </a:br>
            <a:r>
              <a:rPr lang="cs-CZ" sz="2400" baseline="0" dirty="0" smtClean="0"/>
              <a:t>to decompile source code</a:t>
            </a:r>
          </a:p>
        </p:txBody>
      </p:sp>
    </p:spTree>
    <p:extLst>
      <p:ext uri="{BB962C8B-B14F-4D97-AF65-F5344CB8AC3E}">
        <p14:creationId xmlns:p14="http://schemas.microsoft.com/office/powerpoint/2010/main" val="18809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Debug</a:t>
            </a:r>
            <a:r>
              <a:rPr lang="cs-CZ" baseline="0" dirty="0" smtClean="0"/>
              <a:t> assembly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9" y="1798983"/>
            <a:ext cx="8313958" cy="4407507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cs-CZ" sz="2400" dirty="0"/>
              <a:t>Use Modules window to verify loaded symbols</a:t>
            </a:r>
            <a:endParaRPr lang="en-US" sz="2400" dirty="0"/>
          </a:p>
          <a:p>
            <a:r>
              <a:rPr lang="en-US" sz="2400" dirty="0" smtClean="0"/>
              <a:t>Assembly Binding Log Viewer</a:t>
            </a:r>
            <a:r>
              <a:rPr lang="cs-CZ" sz="2400" dirty="0" smtClean="0"/>
              <a:t> (Fuslogvw.exe)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0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Debugging</a:t>
            </a:r>
            <a:r>
              <a:rPr lang="cs-CZ" baseline="0" dirty="0" smtClean="0"/>
              <a:t> web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95" y="1659835"/>
            <a:ext cx="8502801" cy="4546655"/>
          </a:xfrm>
        </p:spPr>
        <p:txBody>
          <a:bodyPr>
            <a:normAutofit/>
          </a:bodyPr>
          <a:lstStyle/>
          <a:p>
            <a:r>
              <a:rPr lang="cs-CZ" sz="2400" dirty="0" smtClean="0"/>
              <a:t>Debugging</a:t>
            </a:r>
            <a:r>
              <a:rPr lang="cs-CZ" sz="2400" baseline="0" dirty="0" smtClean="0"/>
              <a:t> of both browser and server</a:t>
            </a:r>
          </a:p>
          <a:p>
            <a:r>
              <a:rPr lang="cs-CZ" sz="2400" baseline="0" dirty="0" smtClean="0"/>
              <a:t>JavaScript debugging allowed only for attached debugger</a:t>
            </a:r>
          </a:p>
          <a:p>
            <a:r>
              <a:rPr lang="cs-CZ" sz="2400" baseline="0" dirty="0" smtClean="0"/>
              <a:t>JavaScript „debugger;“</a:t>
            </a:r>
          </a:p>
          <a:p>
            <a:r>
              <a:rPr lang="cs-CZ" sz="2400" dirty="0" smtClean="0"/>
              <a:t>W3wp process,</a:t>
            </a:r>
            <a:r>
              <a:rPr lang="cs-CZ" sz="2400" baseline="0" dirty="0" smtClean="0"/>
              <a:t> its command line and application pool</a:t>
            </a:r>
          </a:p>
          <a:p>
            <a:r>
              <a:rPr lang="cs-CZ" sz="2400" baseline="0" dirty="0" smtClean="0"/>
              <a:t>Window Exception Settings – break on custom </a:t>
            </a:r>
            <a:r>
              <a:rPr lang="cs-CZ" sz="2400" baseline="0" dirty="0" smtClean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7441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Simple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38" y="1773638"/>
            <a:ext cx="8590597" cy="3420427"/>
          </a:xfrm>
        </p:spPr>
        <p:txBody>
          <a:bodyPr>
            <a:normAutofit/>
          </a:bodyPr>
          <a:lstStyle/>
          <a:p>
            <a:r>
              <a:rPr lang="cs-CZ" sz="2400" dirty="0" smtClean="0"/>
              <a:t>Beakpoint location/move</a:t>
            </a:r>
          </a:p>
          <a:p>
            <a:r>
              <a:rPr lang="cs-CZ" sz="2400" dirty="0" smtClean="0"/>
              <a:t>Breakpoint for each thread</a:t>
            </a:r>
          </a:p>
          <a:p>
            <a:r>
              <a:rPr lang="cs-CZ" sz="2400" baseline="0" dirty="0" smtClean="0"/>
              <a:t>Override ToString method</a:t>
            </a:r>
          </a:p>
          <a:p>
            <a:r>
              <a:rPr lang="cs-CZ" sz="2400" dirty="0"/>
              <a:t>DebugerDisplay, DebuggerBrowsabel, DebuggertypeProxy </a:t>
            </a:r>
            <a:endParaRPr lang="cs-CZ" sz="2400" baseline="0" dirty="0" smtClean="0"/>
          </a:p>
          <a:p>
            <a:r>
              <a:rPr lang="cs-CZ" sz="2400" baseline="0" dirty="0" smtClean="0"/>
              <a:t>Break on function </a:t>
            </a:r>
            <a:r>
              <a:rPr lang="cs-CZ" sz="2400" baseline="0" dirty="0" smtClean="0"/>
              <a:t>name</a:t>
            </a:r>
          </a:p>
          <a:p>
            <a:pPr rtl="0" eaLnBrk="1" latinLnBrk="0" hangingPunct="1"/>
            <a:r>
              <a:rPr lang="cs-CZ" sz="1800" kern="1200" dirty="0" smtClean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Startup arguments</a:t>
            </a:r>
            <a:endParaRPr lang="en-US" sz="1800" dirty="0" smtClean="0">
              <a:effectLst/>
            </a:endParaRPr>
          </a:p>
          <a:p>
            <a:pPr rtl="0" eaLnBrk="1" latinLnBrk="0" hangingPunct="1"/>
            <a:r>
              <a:rPr lang="cs-CZ" sz="1800" kern="1200" dirty="0" smtClean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Visual</a:t>
            </a:r>
            <a:r>
              <a:rPr lang="cs-CZ" sz="1800" kern="1200" baseline="0" dirty="0" smtClean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studio hosting process</a:t>
            </a:r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811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Remote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895" y="1699591"/>
            <a:ext cx="8502801" cy="4506899"/>
          </a:xfrm>
        </p:spPr>
        <p:txBody>
          <a:bodyPr>
            <a:normAutofit/>
          </a:bodyPr>
          <a:lstStyle/>
          <a:p>
            <a:r>
              <a:rPr lang="cs-CZ" sz="2400" dirty="0" smtClean="0"/>
              <a:t>Installed</a:t>
            </a:r>
            <a:r>
              <a:rPr lang="cs-CZ" sz="2400" baseline="0" dirty="0" smtClean="0"/>
              <a:t> with Visual Studio</a:t>
            </a:r>
            <a:endParaRPr lang="cs-CZ" sz="2400" dirty="0" smtClean="0"/>
          </a:p>
          <a:p>
            <a:r>
              <a:rPr lang="cs-CZ" sz="2400" dirty="0" smtClean="0"/>
              <a:t>Standalone Install usually fails</a:t>
            </a:r>
          </a:p>
          <a:p>
            <a:r>
              <a:rPr lang="cs-CZ" sz="2400" dirty="0" smtClean="0"/>
              <a:t>Needs identical credentials on both machines</a:t>
            </a:r>
          </a:p>
          <a:p>
            <a:r>
              <a:rPr lang="cs-CZ" sz="2400" dirty="0" smtClean="0"/>
              <a:t>Attach to process only on different machine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936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12" y="2829169"/>
            <a:ext cx="3345262" cy="327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Solar</a:t>
            </a:r>
            <a:r>
              <a:rPr lang="en-US" dirty="0" smtClean="0"/>
              <a:t>w</a:t>
            </a:r>
            <a:r>
              <a:rPr lang="cs-CZ" dirty="0" smtClean="0"/>
              <a:t>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3" y="1590261"/>
            <a:ext cx="8373593" cy="4616229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30+ products for IT Management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>
                <a:solidFill>
                  <a:schemeClr val="tx1"/>
                </a:solidFill>
                <a:ea typeface="ＭＳ Ｐゴシック" pitchFamily="34" charset="-128"/>
              </a:rPr>
              <a:t>Microsoft stack: C#, MS SQL, AngularJS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Brno office –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Solarwinds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R&amp;D center</a:t>
            </a:r>
          </a:p>
          <a:p>
            <a:pPr>
              <a:defRPr/>
            </a:pPr>
            <a:r>
              <a:rPr lang="cs-CZ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cs-CZ" dirty="0">
                <a:solidFill>
                  <a:schemeClr val="tx1"/>
                </a:solidFill>
                <a:hlinkClick r:id="rId3"/>
              </a:rPr>
              <a:t>://www.solarwindsmeetup.com</a:t>
            </a:r>
            <a:r>
              <a:rPr lang="cs-CZ" dirty="0" smtClean="0">
                <a:solidFill>
                  <a:schemeClr val="tx1"/>
                </a:solidFill>
                <a:hlinkClick r:id="rId3"/>
              </a:rPr>
              <a:t>/</a:t>
            </a:r>
            <a:endParaRPr lang="cs-CZ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cs-CZ" dirty="0" smtClean="0">
                <a:solidFill>
                  <a:schemeClr val="tx1"/>
                </a:solidFill>
              </a:rPr>
              <a:t>Career opportunities</a:t>
            </a:r>
          </a:p>
          <a:p>
            <a:pPr lvl="1">
              <a:defRPr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://solarwinds.jobs/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Visit our booth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21926"/>
      </p:ext>
    </p:extLst>
  </p:cSld>
  <p:clrMapOvr>
    <a:masterClrMapping/>
  </p:clrMapOvr>
</p:sld>
</file>

<file path=ppt/theme/theme1.xml><?xml version="1.0" encoding="utf-8"?>
<a:theme xmlns:a="http://schemas.openxmlformats.org/drawingml/2006/main" name="SolarWinds_Template">
  <a:themeElements>
    <a:clrScheme name="SolarWinds Colors">
      <a:dk1>
        <a:srgbClr val="161616"/>
      </a:dk1>
      <a:lt1>
        <a:srgbClr val="FFFFFF"/>
      </a:lt1>
      <a:dk2>
        <a:srgbClr val="2C2C2C"/>
      </a:dk2>
      <a:lt2>
        <a:srgbClr val="FFFFFF"/>
      </a:lt2>
      <a:accent1>
        <a:srgbClr val="359AC0"/>
      </a:accent1>
      <a:accent2>
        <a:srgbClr val="F99D1C"/>
      </a:accent2>
      <a:accent3>
        <a:srgbClr val="94BD51"/>
      </a:accent3>
      <a:accent4>
        <a:srgbClr val="666666"/>
      </a:accent4>
      <a:accent5>
        <a:srgbClr val="BFC7C4"/>
      </a:accent5>
      <a:accent6>
        <a:srgbClr val="CD502F"/>
      </a:accent6>
      <a:hlink>
        <a:srgbClr val="F99D1C"/>
      </a:hlink>
      <a:folHlink>
        <a:srgbClr val="F99D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Winds_Template" id="{C5AD1AC4-B1C6-475E-AEB8-8FC74EA8C0A5}" vid="{D6777609-3263-4012-A804-AA977A2584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160509_Solarwinds_PPT_Template_16x9</Template>
  <TotalTime>99</TotalTime>
  <Words>217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Courier New</vt:lpstr>
      <vt:lpstr>Lucida Grande</vt:lpstr>
      <vt:lpstr>SolarWinds_Template</vt:lpstr>
      <vt:lpstr>Debugging tips and tricks</vt:lpstr>
      <vt:lpstr>Start debugging</vt:lpstr>
      <vt:lpstr>Process and Thread in debugging</vt:lpstr>
      <vt:lpstr>Debugging without source code</vt:lpstr>
      <vt:lpstr>Debug assembly binding</vt:lpstr>
      <vt:lpstr>Debugging web applications</vt:lpstr>
      <vt:lpstr>Simple tips</vt:lpstr>
      <vt:lpstr>Remote debugger</vt:lpstr>
      <vt:lpstr>Solarwinds</vt:lpstr>
    </vt:vector>
  </TitlesOfParts>
  <Company>Solarwinds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 tips and tricks</dc:title>
  <dc:creator>Pokorny, Jiri</dc:creator>
  <cp:lastModifiedBy>Pokorny, Jiri</cp:lastModifiedBy>
  <cp:revision>42</cp:revision>
  <dcterms:created xsi:type="dcterms:W3CDTF">2016-10-04T08:52:47Z</dcterms:created>
  <dcterms:modified xsi:type="dcterms:W3CDTF">2016-10-07T23:16:32Z</dcterms:modified>
</cp:coreProperties>
</file>