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HT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T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T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T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T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T" altLang="en-US" smtClean="0"/>
              <a:t>按一下以編輯母片文字樣式</a:t>
            </a:r>
          </a:p>
          <a:p>
            <a:pPr lvl="1"/>
            <a:r>
              <a:rPr lang="zh-CHT" altLang="en-US" smtClean="0"/>
              <a:t>第二層</a:t>
            </a:r>
          </a:p>
          <a:p>
            <a:pPr lvl="2"/>
            <a:r>
              <a:rPr lang="zh-CHT" altLang="en-US" smtClean="0"/>
              <a:t>第三層</a:t>
            </a:r>
          </a:p>
          <a:p>
            <a:pPr lvl="3"/>
            <a:r>
              <a:rPr lang="zh-CHT" altLang="en-US" smtClean="0"/>
              <a:t>第四層</a:t>
            </a:r>
          </a:p>
          <a:p>
            <a:pPr lvl="4"/>
            <a:r>
              <a:rPr lang="zh-CHT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48094"/>
              </p:ext>
            </p:extLst>
          </p:nvPr>
        </p:nvGraphicFramePr>
        <p:xfrm>
          <a:off x="2032000" y="719666"/>
          <a:ext cx="8128001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HT" dirty="0" smtClean="0"/>
                        <a:t>……</a:t>
                      </a:r>
                      <a:endParaRPr lang="zh-CHT" altLang="en-US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H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1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2015-03-19T16:24:43Z</dcterms:created>
  <dcterms:modified xsi:type="dcterms:W3CDTF">2015-03-19T16:31:03Z</dcterms:modified>
</cp:coreProperties>
</file>