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6" r:id="rId4"/>
    <p:sldId id="262" r:id="rId5"/>
    <p:sldId id="257" r:id="rId6"/>
    <p:sldId id="258" r:id="rId7"/>
    <p:sldId id="259" r:id="rId8"/>
    <p:sldId id="260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0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8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7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6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3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2700870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0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2" y="2160589"/>
            <a:ext cx="4117478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8" y="2160590"/>
            <a:ext cx="4117481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4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8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8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91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50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98604"/>
            <a:ext cx="372024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7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77069"/>
            <a:ext cx="372024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78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74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34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1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8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12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84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1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611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14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16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2"/>
            <a:ext cx="130508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2"/>
            <a:ext cx="6926702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22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406330" y="6434705"/>
            <a:ext cx="1290096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2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5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8" y="-8468"/>
            <a:ext cx="12226406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5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en-US" b="1" dirty="0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041365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en-US" b="1" dirty="0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5"/>
            <a:ext cx="683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fld id="{7C81A58D-1F3D-4A9A-8A2F-2E64A071E552}" type="slidenum">
              <a:rPr lang="en-US" altLang="ko-KR" b="1" smtClean="0">
                <a:solidFill>
                  <a:srgbClr val="90C226"/>
                </a:solidFill>
                <a:latin typeface="맑은 고딕" pitchFamily="50" charset="-127"/>
                <a:ea typeface="맑은 고딕" pitchFamily="50" charset="-127"/>
              </a:rPr>
              <a:pPr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5F5F5F"/>
                </a:buClr>
                <a:defRPr/>
              </a:pPr>
              <a:t>‹#›</a:t>
            </a:fld>
            <a:endParaRPr lang="en-US" altLang="ko-KR" b="1">
              <a:solidFill>
                <a:srgbClr val="90C22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5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심화 과제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59818" y="4090592"/>
            <a:ext cx="334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2400" b="1" dirty="0">
                <a:solidFill>
                  <a:srgbClr val="4C6C46"/>
                </a:solidFill>
                <a:latin typeface="맑은 고딕" pitchFamily="50" charset="-127"/>
                <a:ea typeface="맑은 고딕" pitchFamily="50" charset="-127"/>
              </a:rPr>
              <a:t>2125341013 </a:t>
            </a:r>
            <a:r>
              <a:rPr lang="ko-KR" altLang="en-US" sz="2400" b="1" dirty="0" err="1">
                <a:solidFill>
                  <a:srgbClr val="4C6C46"/>
                </a:solidFill>
                <a:latin typeface="맑은 고딕" pitchFamily="50" charset="-127"/>
                <a:ea typeface="맑은 고딕" pitchFamily="50" charset="-127"/>
              </a:rPr>
              <a:t>박지로</a:t>
            </a:r>
            <a:endParaRPr lang="ko-KR" altLang="en-US" sz="2400" b="1" dirty="0">
              <a:solidFill>
                <a:srgbClr val="4C6C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8431" y="2479249"/>
            <a:ext cx="539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2021.4.13</a:t>
            </a:r>
            <a:r>
              <a:rPr lang="ko-KR" altLang="en-US" dirty="0" smtClean="0"/>
              <a:t>일 수업분량</a:t>
            </a:r>
            <a:r>
              <a:rPr lang="en-US" altLang="ko-KR" dirty="0" smtClean="0"/>
              <a:t>( </a:t>
            </a:r>
            <a:r>
              <a:rPr lang="ko-KR" altLang="en-US" dirty="0" smtClean="0"/>
              <a:t>환전문제 구조도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85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15" y="401850"/>
            <a:ext cx="8181186" cy="6175349"/>
          </a:xfrm>
          <a:prstGeom prst="rect">
            <a:avLst/>
          </a:prstGeom>
          <a:effectLst>
            <a:outerShdw blurRad="381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7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3" y="86610"/>
            <a:ext cx="8593378" cy="6663390"/>
          </a:xfrm>
          <a:prstGeom prst="rect">
            <a:avLst/>
          </a:prstGeom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"/>
          <a:stretch/>
        </p:blipFill>
        <p:spPr>
          <a:xfrm>
            <a:off x="2483061" y="86610"/>
            <a:ext cx="1831256" cy="66309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47" y="772763"/>
            <a:ext cx="6510053" cy="36594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71200" y="770400"/>
            <a:ext cx="6508800" cy="3672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14317" y="1022400"/>
            <a:ext cx="4871628" cy="107484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51057" y="176509"/>
            <a:ext cx="1469173" cy="7043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261446" y="1022400"/>
            <a:ext cx="402671" cy="194382"/>
          </a:xfrm>
          <a:prstGeom prst="straightConnector1">
            <a:avLst/>
          </a:prstGeom>
          <a:ln w="3492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64117" y="692851"/>
            <a:ext cx="22950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코드 실행 전 파일에 이미 있던 부분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44317" y="2154000"/>
            <a:ext cx="4863228" cy="1035600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9245890" y="2727283"/>
            <a:ext cx="482247" cy="267935"/>
          </a:xfrm>
          <a:prstGeom prst="straightConnector1">
            <a:avLst/>
          </a:prstGeom>
          <a:ln w="3492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94116" y="2544451"/>
            <a:ext cx="226508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좌측과 같은 실행 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파일에 새로 기록된 부분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7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 flipV="1">
            <a:off x="10360059" y="1150070"/>
            <a:ext cx="0" cy="1019264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0800000" flipV="1">
            <a:off x="5844619" y="2150480"/>
            <a:ext cx="4524867" cy="1714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24318" y="177847"/>
            <a:ext cx="4039046" cy="72131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환전 문제 구조도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19336" y="738929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4" idx="2"/>
          </p:cNvCxnSpPr>
          <p:nvPr/>
        </p:nvCxnSpPr>
        <p:spPr>
          <a:xfrm flipH="1">
            <a:off x="5823283" y="1901982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66507" y="2347274"/>
            <a:ext cx="7920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876243" y="2338222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792796" y="2340000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8366" y="874295"/>
            <a:ext cx="341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WonToDollar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(main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)</a:t>
            </a:r>
          </a:p>
          <a:p>
            <a:pPr algn="ctr"/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6280" y="2792566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307702" y="2785502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4125" y="2945293"/>
            <a:ext cx="263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InputClass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입력관련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51962" y="3004020"/>
            <a:ext cx="2768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RunExchangeClass</a:t>
            </a:r>
            <a:endParaRPr lang="en-US" altLang="ko-KR" sz="2000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출력 관련 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9811649" y="3956481"/>
            <a:ext cx="1" cy="747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307702" y="4689716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83771" y="4883084"/>
            <a:ext cx="265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OutputClass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출력 관련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13881" y="365441"/>
            <a:ext cx="2515100" cy="10674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91134" y="513640"/>
            <a:ext cx="214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ConstValueClass</a:t>
            </a:r>
          </a:p>
          <a:p>
            <a:pPr algn="ctr"/>
            <a:r>
              <a:rPr lang="en-US" altLang="ko-KR" sz="2000" smtClean="0"/>
              <a:t>( </a:t>
            </a:r>
            <a:r>
              <a:rPr lang="ko-KR" altLang="en-US" sz="2000" smtClean="0"/>
              <a:t>상수 클래스 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814302" y="2368143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340669" y="2819871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25980" y="2989256"/>
            <a:ext cx="263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FileWriteClass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파일기록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4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WonToDollar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메인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64302" y="1588957"/>
            <a:ext cx="10118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main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파일에 </a:t>
            </a:r>
            <a:r>
              <a:rPr lang="ko-KR" altLang="en-US" sz="2000" dirty="0" err="1" smtClean="0"/>
              <a:t>첫줄</a:t>
            </a:r>
            <a:r>
              <a:rPr lang="ko-KR" altLang="en-US" sz="2000" dirty="0" smtClean="0"/>
              <a:t> 카테고리 기록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환전요청금액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외화타입 입력 받음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파일에 현재 날짜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현재 시간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환전요청금액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외화타입 파일에 기록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외화타입에 따라 환전 결과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거스름돈 출력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외화타입으로 </a:t>
            </a:r>
            <a:r>
              <a:rPr lang="en-US" altLang="ko-KR" sz="2000" dirty="0" smtClean="0"/>
              <a:t>0 </a:t>
            </a:r>
            <a:r>
              <a:rPr lang="ko-KR" altLang="en-US" sz="2000" dirty="0" smtClean="0"/>
              <a:t>입력 시 종료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13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ConstValueClass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상수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9372" y="1588957"/>
            <a:ext cx="1044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없이 상수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값만 저장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 타입 별 환율 </a:t>
            </a:r>
            <a:r>
              <a:rPr lang="en-US" altLang="ko-KR" sz="2000" dirty="0" smtClean="0"/>
              <a:t>( ex. public static final double USD_RATE = 1134.30 )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case</a:t>
            </a:r>
            <a:r>
              <a:rPr lang="ko-KR" altLang="en-US" sz="2000" dirty="0" smtClean="0"/>
              <a:t>문을 위한 외화 타입 번호 지정 </a:t>
            </a:r>
            <a:r>
              <a:rPr lang="en-US" altLang="ko-KR" sz="2000" dirty="0" smtClean="0"/>
              <a:t>( ex. public static final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CHANGE_TYPE_USD = 1 )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 부족 시 에러코드 지정 </a:t>
            </a:r>
            <a:r>
              <a:rPr lang="en-US" altLang="ko-KR" sz="2000" dirty="0" smtClean="0"/>
              <a:t>( ex. public static final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ERR_BALANCE_EUR = 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은행의 외화 잔고 </a:t>
            </a:r>
            <a:r>
              <a:rPr lang="en-US" altLang="ko-KR" sz="2000" dirty="0" smtClean="0"/>
              <a:t>( ex. public static double BALANCE_JPY = 100 )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5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 err="1" smtClean="0"/>
              <a:t>nputClass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입력관련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2" y="1588957"/>
            <a:ext cx="10448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inputFromConsoleWon</a:t>
            </a:r>
            <a:r>
              <a:rPr lang="en-US" altLang="ko-KR" sz="2400" b="1" dirty="0" smtClean="0"/>
              <a:t>()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000" dirty="0" err="1" smtClean="0"/>
              <a:t>안내메세지</a:t>
            </a:r>
            <a:r>
              <a:rPr lang="ko-KR" altLang="en-US" sz="2000" dirty="0" smtClean="0"/>
              <a:t> 출력 후 </a:t>
            </a:r>
            <a:r>
              <a:rPr lang="en-US" altLang="ko-KR" sz="2000" dirty="0"/>
              <a:t>C</a:t>
            </a:r>
            <a:r>
              <a:rPr lang="en-US" altLang="ko-KR" sz="2000" dirty="0" smtClean="0"/>
              <a:t>onsole</a:t>
            </a:r>
            <a:r>
              <a:rPr lang="ko-KR" altLang="en-US" sz="2000" dirty="0" smtClean="0"/>
              <a:t>창에서 원화로 된 환전요청금액을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리턴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46881" y="3015519"/>
            <a:ext cx="10448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inputFromConsoleType</a:t>
            </a:r>
            <a:r>
              <a:rPr lang="en-US" altLang="ko-KR" sz="2400" b="1" dirty="0" smtClean="0"/>
              <a:t>()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000" dirty="0" err="1" smtClean="0"/>
              <a:t>안내메세지</a:t>
            </a:r>
            <a:r>
              <a:rPr lang="ko-KR" altLang="en-US" sz="2000" dirty="0" smtClean="0"/>
              <a:t> 출력 후 </a:t>
            </a:r>
            <a:r>
              <a:rPr lang="en-US" altLang="ko-KR" sz="2000" dirty="0" smtClean="0"/>
              <a:t>Console</a:t>
            </a:r>
            <a:r>
              <a:rPr lang="ko-KR" altLang="en-US" sz="2000" dirty="0" smtClean="0"/>
              <a:t>창에서 환전할 외화타입을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리턴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981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0" y="169682"/>
            <a:ext cx="792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RunExchangeClass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계산</a:t>
            </a:r>
            <a:r>
              <a:rPr lang="en-US" altLang="ko-KR" sz="2800" dirty="0" smtClean="0"/>
              <a:t>&amp;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439057"/>
            <a:ext cx="10433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err="1"/>
              <a:t>OutputClass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객체생성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en-US" altLang="ko-KR" sz="2400" b="1" dirty="0" err="1"/>
              <a:t>changeToUSD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/>
              <a:t>changeToEUR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/>
              <a:t>changeToJPY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환전받을</a:t>
            </a:r>
            <a:r>
              <a:rPr lang="ko-KR" altLang="en-US" sz="2400" dirty="0"/>
              <a:t> 외화 화폐 수량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</a:t>
            </a:r>
            <a:r>
              <a:rPr lang="ko-KR" altLang="en-US" sz="2400" dirty="0" err="1"/>
              <a:t>환전받을</a:t>
            </a:r>
            <a:r>
              <a:rPr lang="ko-KR" altLang="en-US" sz="2400" dirty="0"/>
              <a:t> 외화 액수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원화 거스름돈 화폐 수량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거스름돈 액수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후의 은행 외화 잔고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은행 외화 잔고를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제공할 외화보다 은행잔고가 적으면 </a:t>
            </a:r>
            <a:r>
              <a:rPr lang="ko-KR" altLang="en-US" sz="2400" dirty="0" err="1"/>
              <a:t>에러메세지</a:t>
            </a:r>
            <a:r>
              <a:rPr lang="ko-KR" altLang="en-US" sz="2400" dirty="0"/>
              <a:t> 출력</a:t>
            </a:r>
            <a:r>
              <a:rPr lang="en-US" altLang="ko-KR" sz="2400" dirty="0"/>
              <a:t>/</a:t>
            </a:r>
            <a:r>
              <a:rPr lang="ko-KR" altLang="en-US" sz="2400" dirty="0"/>
              <a:t>파일에 기록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54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582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err="1" smtClean="0"/>
              <a:t>OutputClass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573967"/>
            <a:ext cx="10433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printResultUSD</a:t>
            </a:r>
            <a:r>
              <a:rPr lang="en-US" altLang="ko-KR" sz="2400" b="1" dirty="0"/>
              <a:t>(</a:t>
            </a:r>
            <a:r>
              <a:rPr lang="en-US" altLang="ko-KR" sz="2400" dirty="0"/>
              <a:t>double 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USD20,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USD5,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USD2,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printResultEUR</a:t>
            </a:r>
            <a:r>
              <a:rPr lang="en-US" altLang="ko-KR" sz="2400" b="1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EUR200,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EUR20,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EUR10,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</a:t>
            </a:r>
            <a:r>
              <a:rPr lang="en-US" altLang="ko-KR" sz="2400" b="1" dirty="0"/>
              <a:t>) </a:t>
            </a:r>
          </a:p>
          <a:p>
            <a:r>
              <a:rPr lang="en-US" altLang="ko-KR" sz="2400" b="1" dirty="0" err="1" smtClean="0"/>
              <a:t>printResultJPY</a:t>
            </a:r>
            <a:r>
              <a:rPr lang="en-US" altLang="ko-KR" sz="2400" b="1" dirty="0" smtClean="0"/>
              <a:t>(</a:t>
            </a:r>
            <a:r>
              <a:rPr lang="en-US" altLang="ko-KR" sz="2400" dirty="0" smtClean="0"/>
              <a:t>double </a:t>
            </a:r>
            <a:r>
              <a:rPr lang="en-US" altLang="ko-KR" sz="2400" dirty="0"/>
              <a:t>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JPY10000,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JPY5000,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JPY2000,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JPY1000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 받을 </a:t>
            </a:r>
            <a:r>
              <a:rPr lang="ko-KR" altLang="en-US" sz="2400" dirty="0" smtClean="0"/>
              <a:t>외화 </a:t>
            </a:r>
            <a:r>
              <a:rPr lang="ko-KR" altLang="en-US" sz="2400" dirty="0"/>
              <a:t>화폐수량을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printResultWon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exchgWon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exchgWon5000,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exchgWon500,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 받을 원화 거스름돈 화폐수량을 출력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00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582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err="1" smtClean="0"/>
              <a:t>OutputClass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349117"/>
            <a:ext cx="104331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printErrorMessage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errorCode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은행 외화잔고 </a:t>
            </a:r>
            <a:r>
              <a:rPr lang="ko-KR" altLang="en-US" sz="2400" dirty="0" err="1"/>
              <a:t>부족시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에러메세지</a:t>
            </a:r>
            <a:r>
              <a:rPr lang="ko-KR" altLang="en-US" sz="2400" dirty="0"/>
              <a:t>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printBalance</a:t>
            </a:r>
            <a:r>
              <a:rPr lang="en-US" altLang="ko-KR" sz="2400" b="1" dirty="0"/>
              <a:t>()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은행 외화잔고를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outputResultUSD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outputResultEUR</a:t>
            </a:r>
            <a:r>
              <a:rPr lang="en-US" altLang="ko-KR" sz="2400" b="1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outputResultJPY</a:t>
            </a:r>
            <a:r>
              <a:rPr lang="en-US" altLang="ko-KR" sz="2400" b="1" dirty="0" smtClean="0"/>
              <a:t>(</a:t>
            </a:r>
            <a:r>
              <a:rPr lang="en-US" altLang="ko-KR" sz="2400" dirty="0" smtClean="0"/>
              <a:t>double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환전해줄 외화 </a:t>
            </a:r>
            <a:r>
              <a:rPr lang="ko-KR" altLang="en-US" sz="2400" dirty="0"/>
              <a:t>화폐수량 </a:t>
            </a:r>
            <a:r>
              <a:rPr lang="ko-KR" altLang="en-US" sz="2400" dirty="0" smtClean="0"/>
              <a:t>계산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ko-KR" altLang="en-US" sz="2400" b="1" dirty="0"/>
          </a:p>
          <a:p>
            <a:r>
              <a:rPr lang="en-US" altLang="ko-KR" sz="2400" b="1" dirty="0" err="1"/>
              <a:t>outputResultWon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exchgWon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- </a:t>
            </a:r>
            <a:r>
              <a:rPr lang="ko-KR" altLang="en-US" sz="2400" dirty="0"/>
              <a:t>원화 거스름돈 화폐수량 계산</a:t>
            </a:r>
          </a:p>
        </p:txBody>
      </p:sp>
    </p:spTree>
    <p:extLst>
      <p:ext uri="{BB962C8B-B14F-4D97-AF65-F5344CB8AC3E}">
        <p14:creationId xmlns:p14="http://schemas.microsoft.com/office/powerpoint/2010/main" val="2094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65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FileWriteClass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파일기록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2" y="1244187"/>
            <a:ext cx="4856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/>
              <a:t>FileWriter,BufferdWriter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saveToFileTitle</a:t>
            </a:r>
            <a:r>
              <a:rPr lang="en-US" altLang="ko-KR" sz="20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</a:t>
            </a:r>
            <a:r>
              <a:rPr lang="ko-KR" altLang="en-US" sz="2000" dirty="0" err="1"/>
              <a:t>첫줄</a:t>
            </a:r>
            <a:r>
              <a:rPr lang="ko-KR" altLang="en-US" sz="2000" dirty="0"/>
              <a:t> 카테고리를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saveToFileDate</a:t>
            </a:r>
            <a:r>
              <a:rPr lang="en-US" altLang="ko-KR" sz="20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현재 날짜를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saveToFileTime</a:t>
            </a:r>
            <a:r>
              <a:rPr lang="en-US" altLang="ko-KR" sz="20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현재 시간을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saveToFileWon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inputWon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환전요청금액을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saveToFileType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inputChangeType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외화타입을 </a:t>
            </a:r>
            <a:r>
              <a:rPr lang="ko-KR" altLang="en-US" sz="2000" dirty="0" smtClean="0"/>
              <a:t>기록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550702" y="1588956"/>
            <a:ext cx="53664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saveToFileResult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result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환전한 액수를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saveToFileExchgWon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exchgWon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원화 거스름돈을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saveToFileBalance</a:t>
            </a:r>
            <a:r>
              <a:rPr lang="en-US" altLang="ko-KR" sz="2000" dirty="0"/>
              <a:t>(double balance)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은행 외화잔고를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saveToFileError</a:t>
            </a:r>
            <a:r>
              <a:rPr lang="en-US" altLang="ko-KR" sz="2000" b="1" dirty="0" smtClean="0"/>
              <a:t>()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환전거절 시 </a:t>
            </a:r>
            <a:r>
              <a:rPr lang="ko-KR" altLang="en-US" sz="2000" dirty="0" err="1"/>
              <a:t>메세지를</a:t>
            </a:r>
            <a:r>
              <a:rPr lang="ko-KR" altLang="en-US" sz="2000" dirty="0"/>
              <a:t>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saveToFileDefault</a:t>
            </a:r>
            <a:r>
              <a:rPr lang="en-US" altLang="ko-KR" sz="2000" b="1" dirty="0" smtClean="0"/>
              <a:t>()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환전취소 시 </a:t>
            </a:r>
            <a:r>
              <a:rPr lang="ko-KR" altLang="en-US" sz="2000" dirty="0" err="1"/>
              <a:t>메세지를</a:t>
            </a:r>
            <a:r>
              <a:rPr lang="ko-KR" altLang="en-US" sz="2000" dirty="0"/>
              <a:t> 기록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2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513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HY그래픽M</vt:lpstr>
      <vt:lpstr>HY헤드라인M</vt:lpstr>
      <vt:lpstr>맑은 고딕</vt:lpstr>
      <vt:lpstr>Arial</vt:lpstr>
      <vt:lpstr>Trebuchet MS</vt:lpstr>
      <vt:lpstr>Wingdings 3</vt:lpstr>
      <vt:lpstr>Office 테마</vt:lpstr>
      <vt:lpstr>패싯</vt:lpstr>
      <vt:lpstr>JAVA 심화 과제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</dc:creator>
  <cp:lastModifiedBy>p</cp:lastModifiedBy>
  <cp:revision>16</cp:revision>
  <dcterms:created xsi:type="dcterms:W3CDTF">2021-03-31T11:25:18Z</dcterms:created>
  <dcterms:modified xsi:type="dcterms:W3CDTF">2021-04-14T07:11:07Z</dcterms:modified>
</cp:coreProperties>
</file>