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4" r:id="rId3"/>
    <p:sldId id="256" r:id="rId4"/>
    <p:sldId id="262" r:id="rId5"/>
    <p:sldId id="257" r:id="rId6"/>
    <p:sldId id="258" r:id="rId7"/>
    <p:sldId id="259" r:id="rId8"/>
    <p:sldId id="260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7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40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85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287" y="-8468"/>
            <a:ext cx="12226405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1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1" y="4050836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937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40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2700870"/>
            <a:ext cx="8463620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4527448"/>
            <a:ext cx="8463620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401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2" y="2160589"/>
            <a:ext cx="4117478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938" y="2160590"/>
            <a:ext cx="4117481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42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609600"/>
            <a:ext cx="8463617" cy="1320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799" y="2737248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5520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5520" y="2737248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77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609600"/>
            <a:ext cx="846361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991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50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98604"/>
            <a:ext cx="372024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2" y="514927"/>
            <a:ext cx="4514716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777069"/>
            <a:ext cx="372024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95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278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4800600"/>
            <a:ext cx="84636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799" y="609600"/>
            <a:ext cx="846361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5367338"/>
            <a:ext cx="846361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274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470400"/>
            <a:ext cx="846361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9345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1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8098" y="3632200"/>
            <a:ext cx="722640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4470400"/>
            <a:ext cx="846362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r>
              <a:rPr lang="en-US" sz="8000" b="1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맑은 고딕" pitchFamily="50" charset="-127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r>
              <a:rPr lang="en-US" sz="8000" b="1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맑은 고딕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8120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1931988"/>
            <a:ext cx="8463620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684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1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r>
              <a:rPr lang="en-US" sz="8000" b="1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맑은 고딕" pitchFamily="50" charset="-127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r>
              <a:rPr lang="en-US" sz="8000" b="1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맑은 고딕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66112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31" y="609600"/>
            <a:ext cx="8455286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1147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716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2"/>
            <a:ext cx="130508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799" y="609602"/>
            <a:ext cx="6926702" cy="525145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922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406330" y="6434705"/>
            <a:ext cx="1290096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67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60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00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3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02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25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3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288" y="-8468"/>
            <a:ext cx="12226406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1" y="609600"/>
            <a:ext cx="84636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590"/>
            <a:ext cx="846361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1" y="6041365"/>
            <a:ext cx="912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endParaRPr lang="en-US" b="1" dirty="0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041365"/>
            <a:ext cx="6163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endParaRPr lang="en-US" b="1" dirty="0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5"/>
            <a:ext cx="683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fld id="{7C81A58D-1F3D-4A9A-8A2F-2E64A071E552}" type="slidenum">
              <a:rPr lang="en-US" altLang="ko-KR" b="1" smtClean="0">
                <a:solidFill>
                  <a:srgbClr val="90C226"/>
                </a:solidFill>
                <a:latin typeface="맑은 고딕" pitchFamily="50" charset="-127"/>
                <a:ea typeface="맑은 고딕" pitchFamily="50" charset="-127"/>
              </a:rPr>
              <a:pPr eaLnBrk="0" fontAlgn="base" latinLnBrk="0" hangingPunct="0">
                <a:spcBef>
                  <a:spcPct val="20000"/>
                </a:spcBef>
                <a:spcAft>
                  <a:spcPct val="0"/>
                </a:spcAft>
                <a:buClr>
                  <a:srgbClr val="5F5F5F"/>
                </a:buClr>
                <a:defRPr/>
              </a:pPr>
              <a:t>‹#›</a:t>
            </a:fld>
            <a:endParaRPr lang="en-US" altLang="ko-KR" b="1">
              <a:solidFill>
                <a:srgbClr val="90C226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56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심화 과제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59818" y="4090592"/>
            <a:ext cx="3340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r>
              <a:rPr lang="en-US" altLang="ko-KR" sz="2400" b="1" dirty="0">
                <a:solidFill>
                  <a:srgbClr val="4C6C46"/>
                </a:solidFill>
                <a:latin typeface="맑은 고딕" pitchFamily="50" charset="-127"/>
                <a:ea typeface="맑은 고딕" pitchFamily="50" charset="-127"/>
              </a:rPr>
              <a:t>2125341013 </a:t>
            </a:r>
            <a:r>
              <a:rPr lang="ko-KR" altLang="en-US" sz="2400" b="1" dirty="0" err="1">
                <a:solidFill>
                  <a:srgbClr val="4C6C46"/>
                </a:solidFill>
                <a:latin typeface="맑은 고딕" pitchFamily="50" charset="-127"/>
                <a:ea typeface="맑은 고딕" pitchFamily="50" charset="-127"/>
              </a:rPr>
              <a:t>박지로</a:t>
            </a:r>
            <a:endParaRPr lang="ko-KR" altLang="en-US" sz="2400" b="1" dirty="0">
              <a:solidFill>
                <a:srgbClr val="4C6C4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8431" y="2479249"/>
            <a:ext cx="539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2021.4.13</a:t>
            </a:r>
            <a:r>
              <a:rPr lang="ko-KR" altLang="en-US" dirty="0" smtClean="0"/>
              <a:t>일 수업분량</a:t>
            </a:r>
            <a:r>
              <a:rPr lang="en-US" altLang="ko-KR" dirty="0" smtClean="0"/>
              <a:t>( </a:t>
            </a:r>
            <a:r>
              <a:rPr lang="ko-KR" altLang="en-US" dirty="0" smtClean="0"/>
              <a:t>환전문제 구조도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854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15" y="401850"/>
            <a:ext cx="8181186" cy="6175349"/>
          </a:xfrm>
          <a:prstGeom prst="rect">
            <a:avLst/>
          </a:prstGeom>
          <a:effectLst>
            <a:outerShdw blurRad="3810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075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/>
          <p:cNvCxnSpPr/>
          <p:nvPr/>
        </p:nvCxnSpPr>
        <p:spPr>
          <a:xfrm flipV="1">
            <a:off x="10360059" y="1150070"/>
            <a:ext cx="0" cy="1019264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 rot="10800000" flipV="1">
            <a:off x="5844619" y="2150480"/>
            <a:ext cx="4524867" cy="1714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24318" y="177847"/>
            <a:ext cx="4039046" cy="721310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환전 문제 구조도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319336" y="738929"/>
            <a:ext cx="3007895" cy="11630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4" idx="2"/>
          </p:cNvCxnSpPr>
          <p:nvPr/>
        </p:nvCxnSpPr>
        <p:spPr>
          <a:xfrm flipH="1">
            <a:off x="5823283" y="1901982"/>
            <a:ext cx="1" cy="4452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866507" y="2347274"/>
            <a:ext cx="79209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876243" y="2338222"/>
            <a:ext cx="1" cy="4452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9792796" y="2340000"/>
            <a:ext cx="1" cy="4452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38366" y="874295"/>
            <a:ext cx="3412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/>
              <a:t>WonToDollar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(main</a:t>
            </a:r>
            <a:r>
              <a:rPr lang="ko-KR" altLang="en-US" sz="2400" dirty="0" smtClean="0"/>
              <a:t>클래스</a:t>
            </a:r>
            <a:r>
              <a:rPr lang="en-US" altLang="ko-KR" sz="2400" dirty="0" smtClean="0"/>
              <a:t>)</a:t>
            </a:r>
          </a:p>
          <a:p>
            <a:pPr algn="ctr"/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6280" y="2792566"/>
            <a:ext cx="3007895" cy="11630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307702" y="2785502"/>
            <a:ext cx="3007895" cy="11630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74125" y="2945293"/>
            <a:ext cx="2637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/>
              <a:t>InputClass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(</a:t>
            </a:r>
            <a:r>
              <a:rPr lang="ko-KR" altLang="en-US" sz="2400" dirty="0" smtClean="0"/>
              <a:t>입력관련 클래스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451962" y="3004020"/>
            <a:ext cx="2768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/>
              <a:t>RunExchangeClass</a:t>
            </a:r>
            <a:endParaRPr lang="en-US" altLang="ko-KR" sz="2000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계산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출력 관련 클래스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9811649" y="3956481"/>
            <a:ext cx="1" cy="7472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8307702" y="4689716"/>
            <a:ext cx="3007895" cy="11630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483771" y="4883084"/>
            <a:ext cx="2655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/>
              <a:t>OutputClass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(</a:t>
            </a:r>
            <a:r>
              <a:rPr lang="ko-KR" altLang="en-US" sz="2400" dirty="0" smtClean="0"/>
              <a:t>출력 관련 클래스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013881" y="365441"/>
            <a:ext cx="2515100" cy="10674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191134" y="513640"/>
            <a:ext cx="2149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ConstValueClass</a:t>
            </a:r>
          </a:p>
          <a:p>
            <a:pPr algn="ctr"/>
            <a:r>
              <a:rPr lang="en-US" altLang="ko-KR" sz="2000" smtClean="0"/>
              <a:t>( </a:t>
            </a:r>
            <a:r>
              <a:rPr lang="ko-KR" altLang="en-US" sz="2000" smtClean="0"/>
              <a:t>상수 클래스 </a:t>
            </a:r>
            <a:r>
              <a:rPr lang="en-US" altLang="ko-KR" sz="2000" smtClean="0"/>
              <a:t>)</a:t>
            </a:r>
            <a:endParaRPr lang="ko-KR" altLang="en-US" sz="2000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5814302" y="2368143"/>
            <a:ext cx="1" cy="4452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4340669" y="2819871"/>
            <a:ext cx="3007895" cy="11630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525980" y="2989256"/>
            <a:ext cx="2637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/>
              <a:t>FileWriteClass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(</a:t>
            </a:r>
            <a:r>
              <a:rPr lang="ko-KR" altLang="en-US" sz="2400" dirty="0" smtClean="0"/>
              <a:t>파일기록 클래스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040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4310" y="941456"/>
            <a:ext cx="11159066" cy="56218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181" y="169682"/>
            <a:ext cx="4930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WonToDollar</a:t>
            </a:r>
            <a:r>
              <a:rPr lang="en-US" altLang="ko-KR" sz="2800" dirty="0" smtClean="0"/>
              <a:t> (</a:t>
            </a:r>
            <a:r>
              <a:rPr lang="ko-KR" altLang="en-US" sz="2800" dirty="0" smtClean="0"/>
              <a:t>메인 클래스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064302" y="1588957"/>
            <a:ext cx="10118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main </a:t>
            </a:r>
            <a:r>
              <a:rPr lang="ko-KR" altLang="en-US" sz="2400" b="1" dirty="0" err="1" smtClean="0"/>
              <a:t>메소드</a:t>
            </a:r>
            <a:r>
              <a:rPr lang="ko-KR" altLang="en-US" sz="2400" b="1" dirty="0" smtClean="0"/>
              <a:t> 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파일에 </a:t>
            </a:r>
            <a:r>
              <a:rPr lang="ko-KR" altLang="en-US" sz="2000" dirty="0" err="1" smtClean="0"/>
              <a:t>첫줄</a:t>
            </a:r>
            <a:r>
              <a:rPr lang="ko-KR" altLang="en-US" sz="2000" dirty="0" smtClean="0"/>
              <a:t> 카테고리 기록</a:t>
            </a:r>
            <a:endParaRPr lang="en-US" altLang="ko-KR" sz="20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반복문</a:t>
            </a:r>
            <a:r>
              <a:rPr lang="ko-KR" altLang="en-US" sz="2000" dirty="0" smtClean="0"/>
              <a:t> 안에서 환전요청금액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외화타입 입력 받음</a:t>
            </a:r>
            <a:endParaRPr lang="en-US" altLang="ko-KR" sz="20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반복문</a:t>
            </a:r>
            <a:r>
              <a:rPr lang="ko-KR" altLang="en-US" sz="2000" dirty="0" smtClean="0"/>
              <a:t> 안에서 파일에 현재 날짜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현재 시간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환전요청금액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외화타입 파일에 기록</a:t>
            </a:r>
            <a:endParaRPr lang="en-US" altLang="ko-KR" sz="20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반복문</a:t>
            </a:r>
            <a:r>
              <a:rPr lang="ko-KR" altLang="en-US" sz="2000" dirty="0" smtClean="0"/>
              <a:t> 안에서 외화타입에 따라 환전 결과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거스름돈 출력</a:t>
            </a:r>
            <a:endParaRPr lang="en-US" altLang="ko-KR" sz="20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외화타입으로 </a:t>
            </a:r>
            <a:r>
              <a:rPr lang="en-US" altLang="ko-KR" sz="2000" dirty="0" smtClean="0"/>
              <a:t>0 </a:t>
            </a:r>
            <a:r>
              <a:rPr lang="ko-KR" altLang="en-US" sz="2000" dirty="0" smtClean="0"/>
              <a:t>입력 시 종료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130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4310" y="941456"/>
            <a:ext cx="11159066" cy="56218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181" y="169682"/>
            <a:ext cx="4930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ConstValueClass</a:t>
            </a:r>
            <a:r>
              <a:rPr lang="en-US" altLang="ko-KR" sz="2800" dirty="0" smtClean="0"/>
              <a:t> (</a:t>
            </a:r>
            <a:r>
              <a:rPr lang="ko-KR" altLang="en-US" sz="2800" dirty="0" smtClean="0"/>
              <a:t>상수 클래스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59372" y="1588957"/>
            <a:ext cx="104481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메소드</a:t>
            </a:r>
            <a:r>
              <a:rPr lang="ko-KR" altLang="en-US" sz="2400" b="1" dirty="0" smtClean="0"/>
              <a:t> 없이 상수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값만 저장 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외화 타입 별 환율 </a:t>
            </a:r>
            <a:r>
              <a:rPr lang="en-US" altLang="ko-KR" sz="2000" dirty="0" smtClean="0"/>
              <a:t>( ex. public static final double USD_RATE = 1134.30 )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case</a:t>
            </a:r>
            <a:r>
              <a:rPr lang="ko-KR" altLang="en-US" sz="2000" dirty="0" smtClean="0"/>
              <a:t>문을 위한 외화 타입 번호 지정 </a:t>
            </a:r>
            <a:r>
              <a:rPr lang="en-US" altLang="ko-KR" sz="2000" dirty="0" smtClean="0"/>
              <a:t>( ex. public static final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CHANGE_TYPE_USD = 1 )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외화 부족 시 에러코드 지정 </a:t>
            </a:r>
            <a:r>
              <a:rPr lang="en-US" altLang="ko-KR" sz="2000" dirty="0" smtClean="0"/>
              <a:t>( ex. public static final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ERR_BALANCE_EUR = 2)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은행의 외화 잔고 </a:t>
            </a:r>
            <a:r>
              <a:rPr lang="en-US" altLang="ko-KR" sz="2000" dirty="0" smtClean="0"/>
              <a:t>( ex. public static double BALANCE_JPY = 100 )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51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4310" y="941456"/>
            <a:ext cx="11159066" cy="56218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181" y="169682"/>
            <a:ext cx="4930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I</a:t>
            </a:r>
            <a:r>
              <a:rPr lang="en-US" altLang="ko-KR" sz="2800" dirty="0" err="1" smtClean="0"/>
              <a:t>nputClass</a:t>
            </a:r>
            <a:r>
              <a:rPr lang="en-US" altLang="ko-KR" sz="2800" dirty="0" smtClean="0"/>
              <a:t> (</a:t>
            </a:r>
            <a:r>
              <a:rPr lang="ko-KR" altLang="en-US" sz="2800" dirty="0" smtClean="0"/>
              <a:t>입력관련 클래스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59372" y="1588957"/>
            <a:ext cx="10448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inputFromConsoleWon</a:t>
            </a:r>
            <a:r>
              <a:rPr lang="en-US" altLang="ko-KR" sz="2400" b="1" dirty="0" smtClean="0"/>
              <a:t>()</a:t>
            </a:r>
            <a:r>
              <a:rPr lang="ko-KR" altLang="en-US" sz="2400" b="1" dirty="0" smtClean="0"/>
              <a:t>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- </a:t>
            </a:r>
            <a:r>
              <a:rPr lang="ko-KR" altLang="en-US" sz="2000" dirty="0" err="1" smtClean="0"/>
              <a:t>안내메세지</a:t>
            </a:r>
            <a:r>
              <a:rPr lang="ko-KR" altLang="en-US" sz="2000" dirty="0" smtClean="0"/>
              <a:t> 출력 후 </a:t>
            </a:r>
            <a:r>
              <a:rPr lang="en-US" altLang="ko-KR" sz="2000" dirty="0"/>
              <a:t>C</a:t>
            </a:r>
            <a:r>
              <a:rPr lang="en-US" altLang="ko-KR" sz="2000" dirty="0" smtClean="0"/>
              <a:t>onsole</a:t>
            </a:r>
            <a:r>
              <a:rPr lang="ko-KR" altLang="en-US" sz="2000" dirty="0" smtClean="0"/>
              <a:t>창에서 원화로 된 환전요청금액을 </a:t>
            </a:r>
            <a:r>
              <a:rPr lang="ko-KR" altLang="en-US" sz="2000" dirty="0" err="1" smtClean="0"/>
              <a:t>입력받아</a:t>
            </a:r>
            <a:r>
              <a:rPr lang="ko-KR" altLang="en-US" sz="2000" dirty="0" smtClean="0"/>
              <a:t> 리턴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46881" y="3015519"/>
            <a:ext cx="10448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inputFromConsoleType</a:t>
            </a:r>
            <a:r>
              <a:rPr lang="en-US" altLang="ko-KR" sz="2400" b="1" dirty="0" smtClean="0"/>
              <a:t>()</a:t>
            </a:r>
            <a:r>
              <a:rPr lang="ko-KR" altLang="en-US" sz="2400" b="1" dirty="0" smtClean="0"/>
              <a:t>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- </a:t>
            </a:r>
            <a:r>
              <a:rPr lang="ko-KR" altLang="en-US" sz="2000" dirty="0" err="1" smtClean="0"/>
              <a:t>안내메세지</a:t>
            </a:r>
            <a:r>
              <a:rPr lang="ko-KR" altLang="en-US" sz="2000" dirty="0" smtClean="0"/>
              <a:t> 출력 후 </a:t>
            </a:r>
            <a:r>
              <a:rPr lang="en-US" altLang="ko-KR" sz="2000" dirty="0" smtClean="0"/>
              <a:t>Console</a:t>
            </a:r>
            <a:r>
              <a:rPr lang="ko-KR" altLang="en-US" sz="2000" dirty="0" smtClean="0"/>
              <a:t>창에서 환전할 외화타입을 </a:t>
            </a:r>
            <a:r>
              <a:rPr lang="ko-KR" altLang="en-US" sz="2000" dirty="0" err="1" smtClean="0"/>
              <a:t>입력받아</a:t>
            </a:r>
            <a:r>
              <a:rPr lang="ko-KR" altLang="en-US" sz="2000" dirty="0" smtClean="0"/>
              <a:t> 리턴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69815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4310" y="941456"/>
            <a:ext cx="11159066" cy="56218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180" y="169682"/>
            <a:ext cx="792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RunExchangeClass</a:t>
            </a:r>
            <a:r>
              <a:rPr lang="en-US" altLang="ko-KR" sz="2800" dirty="0" smtClean="0"/>
              <a:t> (</a:t>
            </a:r>
            <a:r>
              <a:rPr lang="ko-KR" altLang="en-US" sz="2800" dirty="0" smtClean="0"/>
              <a:t>계산</a:t>
            </a:r>
            <a:r>
              <a:rPr lang="en-US" altLang="ko-KR" sz="2800" dirty="0" smtClean="0"/>
              <a:t>&amp;</a:t>
            </a:r>
            <a:r>
              <a:rPr lang="ko-KR" altLang="en-US" sz="2800" dirty="0" smtClean="0"/>
              <a:t>출력관련 클래스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59371" y="1439057"/>
            <a:ext cx="104331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</a:t>
            </a:r>
            <a:r>
              <a:rPr lang="en-US" altLang="ko-KR" sz="2400" dirty="0" err="1"/>
              <a:t>OutputClass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객체생성</a:t>
            </a:r>
            <a:endParaRPr lang="en-US" altLang="ko-KR" sz="2400" dirty="0" smtClean="0"/>
          </a:p>
          <a:p>
            <a:endParaRPr lang="ko-KR" altLang="en-US" sz="2400" dirty="0"/>
          </a:p>
          <a:p>
            <a:r>
              <a:rPr lang="en-US" altLang="ko-KR" sz="2400" b="1" dirty="0" err="1"/>
              <a:t>changeToUSD</a:t>
            </a:r>
            <a:r>
              <a:rPr lang="en-US" altLang="ko-KR" sz="2400" b="1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dirty="0" err="1"/>
              <a:t>inputWon</a:t>
            </a:r>
            <a:r>
              <a:rPr lang="en-US" altLang="ko-KR" sz="2400" b="1" dirty="0"/>
              <a:t>)</a:t>
            </a:r>
          </a:p>
          <a:p>
            <a:r>
              <a:rPr lang="en-US" altLang="ko-KR" sz="2400" b="1" dirty="0" err="1"/>
              <a:t>changeToEUR</a:t>
            </a:r>
            <a:r>
              <a:rPr lang="en-US" altLang="ko-KR" sz="2400" b="1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dirty="0" err="1"/>
              <a:t>inputWon</a:t>
            </a:r>
            <a:r>
              <a:rPr lang="en-US" altLang="ko-KR" sz="2400" b="1" dirty="0"/>
              <a:t>)</a:t>
            </a:r>
          </a:p>
          <a:p>
            <a:r>
              <a:rPr lang="en-US" altLang="ko-KR" sz="2400" b="1" dirty="0" err="1"/>
              <a:t>changeToJPY</a:t>
            </a:r>
            <a:r>
              <a:rPr lang="en-US" altLang="ko-KR" sz="2400" b="1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dirty="0" err="1"/>
              <a:t>inputWon</a:t>
            </a:r>
            <a:r>
              <a:rPr lang="en-US" altLang="ko-KR" sz="2400" b="1" dirty="0"/>
              <a:t>)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 err="1"/>
              <a:t>환전받을</a:t>
            </a:r>
            <a:r>
              <a:rPr lang="ko-KR" altLang="en-US" sz="2400" dirty="0"/>
              <a:t> 외화 화폐 수량 출력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파일에 </a:t>
            </a:r>
            <a:r>
              <a:rPr lang="ko-KR" altLang="en-US" sz="2400" dirty="0" err="1"/>
              <a:t>환전받을</a:t>
            </a:r>
            <a:r>
              <a:rPr lang="ko-KR" altLang="en-US" sz="2400" dirty="0"/>
              <a:t> 외화 액수 기록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원화 거스름돈 화폐 수량 출력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파일에 거스름돈 액수 기록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환전 후의 은행 외화 잔고 출력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파일에 은행 외화 잔고를 기록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제공할 외화보다 은행잔고가 적으면 </a:t>
            </a:r>
            <a:r>
              <a:rPr lang="ko-KR" altLang="en-US" sz="2400" dirty="0" err="1"/>
              <a:t>에러메세지</a:t>
            </a:r>
            <a:r>
              <a:rPr lang="ko-KR" altLang="en-US" sz="2400" dirty="0"/>
              <a:t> 출력</a:t>
            </a:r>
            <a:r>
              <a:rPr lang="en-US" altLang="ko-KR" sz="2400" dirty="0"/>
              <a:t>/</a:t>
            </a:r>
            <a:r>
              <a:rPr lang="ko-KR" altLang="en-US" sz="2400" dirty="0"/>
              <a:t>파일에 기록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544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4310" y="941456"/>
            <a:ext cx="11159066" cy="56218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181" y="169682"/>
            <a:ext cx="582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err="1" smtClean="0"/>
              <a:t>OutputClass</a:t>
            </a:r>
            <a:r>
              <a:rPr lang="en-US" altLang="ko-KR" sz="2800" dirty="0" smtClean="0"/>
              <a:t> (</a:t>
            </a:r>
            <a:r>
              <a:rPr lang="ko-KR" altLang="en-US" sz="2800" dirty="0" smtClean="0"/>
              <a:t>출력관련 클래스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59371" y="1573967"/>
            <a:ext cx="104331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printResultUSD</a:t>
            </a:r>
            <a:r>
              <a:rPr lang="en-US" altLang="ko-KR" sz="2400" b="1" dirty="0"/>
              <a:t>(</a:t>
            </a:r>
            <a:r>
              <a:rPr lang="en-US" altLang="ko-KR" sz="2400" dirty="0"/>
              <a:t>double result,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USD100,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USD50,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USD20,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USD10,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USD5,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USD2,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USD1</a:t>
            </a:r>
            <a:r>
              <a:rPr lang="en-US" altLang="ko-KR" sz="2400" b="1" dirty="0"/>
              <a:t>)</a:t>
            </a:r>
          </a:p>
          <a:p>
            <a:r>
              <a:rPr lang="en-US" altLang="ko-KR" sz="2400" b="1" dirty="0" err="1" smtClean="0"/>
              <a:t>printResultEUR</a:t>
            </a:r>
            <a:r>
              <a:rPr lang="en-US" altLang="ko-KR" sz="2400" b="1" dirty="0" smtClean="0"/>
              <a:t>(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result,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EUR500,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EUR200,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EUR100,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EUR50,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EUR20,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EUR10,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EUR5</a:t>
            </a:r>
            <a:r>
              <a:rPr lang="en-US" altLang="ko-KR" sz="2400" b="1" dirty="0"/>
              <a:t>) </a:t>
            </a:r>
          </a:p>
          <a:p>
            <a:r>
              <a:rPr lang="en-US" altLang="ko-KR" sz="2400" b="1" dirty="0" err="1" smtClean="0"/>
              <a:t>printResultJPY</a:t>
            </a:r>
            <a:r>
              <a:rPr lang="en-US" altLang="ko-KR" sz="2400" b="1" dirty="0" smtClean="0"/>
              <a:t>(</a:t>
            </a:r>
            <a:r>
              <a:rPr lang="en-US" altLang="ko-KR" sz="2400" dirty="0" smtClean="0"/>
              <a:t>double </a:t>
            </a:r>
            <a:r>
              <a:rPr lang="en-US" altLang="ko-KR" sz="2400" dirty="0"/>
              <a:t>result,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JPY10000,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JPY5000,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JPY2000,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JPY1000</a:t>
            </a:r>
            <a:r>
              <a:rPr lang="en-US" altLang="ko-KR" sz="2400" b="1" dirty="0"/>
              <a:t>)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환전 후 받을 </a:t>
            </a:r>
            <a:r>
              <a:rPr lang="ko-KR" altLang="en-US" sz="2400" dirty="0" smtClean="0"/>
              <a:t>외화 </a:t>
            </a:r>
            <a:r>
              <a:rPr lang="ko-KR" altLang="en-US" sz="2400" dirty="0"/>
              <a:t>화폐수량을 출력</a:t>
            </a:r>
          </a:p>
          <a:p>
            <a:endParaRPr lang="ko-KR" altLang="en-US" sz="2400" b="1" dirty="0"/>
          </a:p>
          <a:p>
            <a:r>
              <a:rPr lang="en-US" altLang="ko-KR" sz="2400" b="1" dirty="0" err="1"/>
              <a:t>printResultWon</a:t>
            </a:r>
            <a:r>
              <a:rPr lang="en-US" altLang="ko-KR" sz="2400" b="1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exchgWon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exchgWon10000,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exchgWon5000,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exchgWon1000,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exchgWon500,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exchgWon100,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exchgWon50,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exchgWon10</a:t>
            </a:r>
            <a:r>
              <a:rPr lang="en-US" altLang="ko-KR" sz="2400" b="1" dirty="0"/>
              <a:t>)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환전 후 받을 원화 거스름돈 화폐수량을 출력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6001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4310" y="941456"/>
            <a:ext cx="11159066" cy="56218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181" y="169682"/>
            <a:ext cx="582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err="1" smtClean="0"/>
              <a:t>OutputClass</a:t>
            </a:r>
            <a:r>
              <a:rPr lang="en-US" altLang="ko-KR" sz="2800" dirty="0" smtClean="0"/>
              <a:t> (</a:t>
            </a:r>
            <a:r>
              <a:rPr lang="ko-KR" altLang="en-US" sz="2800" dirty="0" smtClean="0"/>
              <a:t>출력관련 클래스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59371" y="1349117"/>
            <a:ext cx="104331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printErrorMessage</a:t>
            </a:r>
            <a:r>
              <a:rPr lang="en-US" altLang="ko-KR" sz="2400" b="1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errorCode</a:t>
            </a:r>
            <a:r>
              <a:rPr lang="en-US" altLang="ko-KR" sz="2400" b="1" dirty="0"/>
              <a:t>)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은행 외화잔고 </a:t>
            </a:r>
            <a:r>
              <a:rPr lang="ko-KR" altLang="en-US" sz="2400" dirty="0" err="1"/>
              <a:t>부족시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에러메세지</a:t>
            </a:r>
            <a:r>
              <a:rPr lang="ko-KR" altLang="en-US" sz="2400" dirty="0"/>
              <a:t> 출력</a:t>
            </a:r>
          </a:p>
          <a:p>
            <a:endParaRPr lang="ko-KR" altLang="en-US" sz="2400" b="1" dirty="0"/>
          </a:p>
          <a:p>
            <a:r>
              <a:rPr lang="en-US" altLang="ko-KR" sz="2400" b="1" dirty="0" err="1"/>
              <a:t>printBalance</a:t>
            </a:r>
            <a:r>
              <a:rPr lang="en-US" altLang="ko-KR" sz="2400" b="1" dirty="0"/>
              <a:t>()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은행 외화잔고를 출력</a:t>
            </a:r>
          </a:p>
          <a:p>
            <a:endParaRPr lang="ko-KR" altLang="en-US" sz="2400" b="1" dirty="0"/>
          </a:p>
          <a:p>
            <a:r>
              <a:rPr lang="en-US" altLang="ko-KR" sz="2400" b="1" dirty="0" err="1"/>
              <a:t>outputResultUSD</a:t>
            </a:r>
            <a:r>
              <a:rPr lang="en-US" altLang="ko-KR" sz="2400" b="1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dirty="0"/>
              <a:t>result</a:t>
            </a:r>
            <a:r>
              <a:rPr lang="en-US" altLang="ko-KR" sz="2400" b="1" dirty="0"/>
              <a:t>)</a:t>
            </a:r>
          </a:p>
          <a:p>
            <a:r>
              <a:rPr lang="en-US" altLang="ko-KR" sz="2400" b="1" dirty="0" err="1" smtClean="0"/>
              <a:t>outputResultEUR</a:t>
            </a:r>
            <a:r>
              <a:rPr lang="en-US" altLang="ko-KR" sz="2400" b="1" dirty="0" smtClean="0"/>
              <a:t>(</a:t>
            </a:r>
            <a:r>
              <a:rPr lang="en-US" altLang="ko-KR" sz="2400" dirty="0" err="1" smtClean="0"/>
              <a:t>int</a:t>
            </a:r>
            <a:r>
              <a:rPr lang="en-US" altLang="ko-KR" sz="2400" b="1" dirty="0" smtClean="0"/>
              <a:t> </a:t>
            </a:r>
            <a:r>
              <a:rPr lang="en-US" altLang="ko-KR" sz="2400" dirty="0"/>
              <a:t>result</a:t>
            </a:r>
            <a:r>
              <a:rPr lang="en-US" altLang="ko-KR" sz="2400" b="1" dirty="0"/>
              <a:t>)</a:t>
            </a:r>
          </a:p>
          <a:p>
            <a:r>
              <a:rPr lang="en-US" altLang="ko-KR" sz="2400" b="1" dirty="0" err="1" smtClean="0"/>
              <a:t>outputResultJPY</a:t>
            </a:r>
            <a:r>
              <a:rPr lang="en-US" altLang="ko-KR" sz="2400" b="1" dirty="0" smtClean="0"/>
              <a:t>(</a:t>
            </a:r>
            <a:r>
              <a:rPr lang="en-US" altLang="ko-KR" sz="2400" dirty="0" smtClean="0"/>
              <a:t>double</a:t>
            </a:r>
            <a:r>
              <a:rPr lang="en-US" altLang="ko-KR" sz="2400" b="1" dirty="0" smtClean="0"/>
              <a:t> </a:t>
            </a:r>
            <a:r>
              <a:rPr lang="en-US" altLang="ko-KR" sz="2400" dirty="0"/>
              <a:t>result</a:t>
            </a:r>
            <a:r>
              <a:rPr lang="en-US" altLang="ko-KR" sz="2400" b="1" dirty="0"/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 smtClean="0"/>
              <a:t>환전해줄 외화 </a:t>
            </a:r>
            <a:r>
              <a:rPr lang="ko-KR" altLang="en-US" sz="2400" dirty="0"/>
              <a:t>화폐수량 </a:t>
            </a:r>
            <a:r>
              <a:rPr lang="ko-KR" altLang="en-US" sz="2400" dirty="0" smtClean="0"/>
              <a:t>계산</a:t>
            </a:r>
            <a:endParaRPr lang="en-US" altLang="ko-KR" sz="2400" dirty="0" smtClean="0"/>
          </a:p>
          <a:p>
            <a:pPr marL="342900" indent="-342900">
              <a:buFontTx/>
              <a:buChar char="-"/>
            </a:pPr>
            <a:endParaRPr lang="ko-KR" altLang="en-US" sz="2400" b="1" dirty="0"/>
          </a:p>
          <a:p>
            <a:r>
              <a:rPr lang="en-US" altLang="ko-KR" sz="2400" b="1" dirty="0" err="1"/>
              <a:t>outputResultWon</a:t>
            </a:r>
            <a:r>
              <a:rPr lang="en-US" altLang="ko-KR" sz="2400" b="1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dirty="0" err="1"/>
              <a:t>exchgWon</a:t>
            </a:r>
            <a:r>
              <a:rPr lang="en-US" altLang="ko-KR" sz="2400" b="1" dirty="0"/>
              <a:t>)</a:t>
            </a:r>
          </a:p>
          <a:p>
            <a:r>
              <a:rPr lang="en-US" altLang="ko-KR" sz="2400" b="1" dirty="0"/>
              <a:t>- </a:t>
            </a:r>
            <a:r>
              <a:rPr lang="ko-KR" altLang="en-US" sz="2400" dirty="0"/>
              <a:t>원화 거스름돈 화폐수량 계산</a:t>
            </a:r>
          </a:p>
        </p:txBody>
      </p:sp>
    </p:spTree>
    <p:extLst>
      <p:ext uri="{BB962C8B-B14F-4D97-AF65-F5344CB8AC3E}">
        <p14:creationId xmlns:p14="http://schemas.microsoft.com/office/powerpoint/2010/main" val="209494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4310" y="941456"/>
            <a:ext cx="11159066" cy="56218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181" y="169682"/>
            <a:ext cx="657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FileWriteClass</a:t>
            </a:r>
            <a:r>
              <a:rPr lang="en-US" altLang="ko-KR" sz="2800" dirty="0" smtClean="0"/>
              <a:t> (</a:t>
            </a:r>
            <a:r>
              <a:rPr lang="ko-KR" altLang="en-US" sz="2800" dirty="0" smtClean="0"/>
              <a:t>파일기록 클래스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59372" y="1244187"/>
            <a:ext cx="48568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 </a:t>
            </a:r>
            <a:r>
              <a:rPr lang="en-US" altLang="ko-KR" sz="2000" dirty="0" smtClean="0"/>
              <a:t>- </a:t>
            </a:r>
            <a:r>
              <a:rPr lang="en-US" altLang="ko-KR" sz="2000" dirty="0" err="1"/>
              <a:t>FileWriter,BufferdWriter</a:t>
            </a:r>
            <a:r>
              <a:rPr lang="en-US" altLang="ko-KR" sz="2000" dirty="0"/>
              <a:t> </a:t>
            </a:r>
            <a:r>
              <a:rPr lang="ko-KR" altLang="en-US" sz="2000" dirty="0"/>
              <a:t>객체 생성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saveToFileTitle</a:t>
            </a:r>
            <a:r>
              <a:rPr lang="en-US" altLang="ko-KR" sz="20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파일에 </a:t>
            </a:r>
            <a:r>
              <a:rPr lang="ko-KR" altLang="en-US" sz="2000" dirty="0" err="1"/>
              <a:t>첫줄</a:t>
            </a:r>
            <a:r>
              <a:rPr lang="ko-KR" altLang="en-US" sz="2000" dirty="0"/>
              <a:t> 카테고리를 기록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saveToFileDate</a:t>
            </a:r>
            <a:r>
              <a:rPr lang="en-US" altLang="ko-KR" sz="20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파일에 현재 날짜를 기록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saveToFileTime</a:t>
            </a:r>
            <a:r>
              <a:rPr lang="en-US" altLang="ko-KR" sz="20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파일에 현재 시간을 기록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saveToFileWon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inputWon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파일에 환전요청금액을 기록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saveToFileType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inputChangeType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파일에 외화타입을 </a:t>
            </a:r>
            <a:r>
              <a:rPr lang="ko-KR" altLang="en-US" sz="2000" dirty="0" smtClean="0"/>
              <a:t>기록</a:t>
            </a:r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550702" y="1588956"/>
            <a:ext cx="536647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/>
              <a:t>saveToFileResult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result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파일에 환전한 액수를 기록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saveToFileExchgWon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exchgWon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파일에 원화 거스름돈을 기록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saveToFileBalance</a:t>
            </a:r>
            <a:r>
              <a:rPr lang="en-US" altLang="ko-KR" sz="2000" dirty="0"/>
              <a:t>(double balance)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파일에 은행 외화잔고를 기록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saveToFileError</a:t>
            </a:r>
            <a:r>
              <a:rPr lang="en-US" altLang="ko-KR" sz="2000" b="1" dirty="0" smtClean="0"/>
              <a:t>()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파일에 환전거절 시 </a:t>
            </a:r>
            <a:r>
              <a:rPr lang="ko-KR" altLang="en-US" sz="2000" dirty="0" err="1"/>
              <a:t>메세지를</a:t>
            </a:r>
            <a:r>
              <a:rPr lang="ko-KR" altLang="en-US" sz="2000" dirty="0"/>
              <a:t> 기록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saveToFileDefault</a:t>
            </a:r>
            <a:r>
              <a:rPr lang="en-US" altLang="ko-KR" sz="2000" b="1" dirty="0" smtClean="0"/>
              <a:t>()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파일에 환전취소 시 </a:t>
            </a:r>
            <a:r>
              <a:rPr lang="ko-KR" altLang="en-US" sz="2000" dirty="0" err="1"/>
              <a:t>메세지를</a:t>
            </a:r>
            <a:r>
              <a:rPr lang="ko-KR" altLang="en-US" sz="2000" dirty="0"/>
              <a:t> 기록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82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498</Words>
  <Application>Microsoft Office PowerPoint</Application>
  <PresentationFormat>와이드스크린</PresentationFormat>
  <Paragraphs>95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HY그래픽M</vt:lpstr>
      <vt:lpstr>HY헤드라인M</vt:lpstr>
      <vt:lpstr>맑은 고딕</vt:lpstr>
      <vt:lpstr>Arial</vt:lpstr>
      <vt:lpstr>Trebuchet MS</vt:lpstr>
      <vt:lpstr>Wingdings 3</vt:lpstr>
      <vt:lpstr>Office 테마</vt:lpstr>
      <vt:lpstr>패싯</vt:lpstr>
      <vt:lpstr>JAVA 심화 과제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</dc:creator>
  <cp:lastModifiedBy>p</cp:lastModifiedBy>
  <cp:revision>14</cp:revision>
  <dcterms:created xsi:type="dcterms:W3CDTF">2021-03-31T11:25:18Z</dcterms:created>
  <dcterms:modified xsi:type="dcterms:W3CDTF">2021-04-14T02:35:30Z</dcterms:modified>
</cp:coreProperties>
</file>