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82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7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1EC2-4ED1-42E5-A80B-44AE758CD8B2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6A8A-991B-4170-9FE7-AF271A586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Chosen Representative Lick-Type 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05/10/18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6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CeACRFOA2-5_RD5_12122016_FULL SESSION_Ch0030407_FIN.nex5: Perievent Rasters</a:t>
            </a:r>
          </a:p>
        </p:txBody>
      </p:sp>
      <p:pic>
        <p:nvPicPr>
          <p:cNvPr id="13315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35" y="1333500"/>
            <a:ext cx="352663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Ref.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Bin (sec) = 0.01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To (sec) = 14891.6363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around = EVT02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285750" y="5191125"/>
            <a:ext cx="66675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pick 5a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Data File: D:\Users\James\Dropbox (Sparta Lab)\CeA CRF DID Ephys - Cleaned\All Final Clean nex Files by Drink\DATA-EtOH Only\CeACRFOA2-5_RD5_12122016_FULL SESSION_Ch0030407_FIN.nex5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May 10, 2018   15:29:36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4250" y="1357891"/>
            <a:ext cx="2109216" cy="149885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CeA CRF OA2-1 RecDay 3B-08252016-EtOH- FULL SESSION-ALL FIN.nex5: Perievent Rasters</a:t>
            </a:r>
          </a:p>
        </p:txBody>
      </p:sp>
      <p:pic>
        <p:nvPicPr>
          <p:cNvPr id="14339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35" y="1333500"/>
            <a:ext cx="352663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Ref. = EVT01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Bin (sec) = 0.01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To (sec) = 14891.6363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around = EVT01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Data File: D:\Users\James\Dropbox (Sparta Lab)\CeA CRF DID Ephys - Cleaned\All Final Clean nex Files by Drink\DATA-EtOH Only\CeA CRF OA2-1 RecDay 3B-08252016-EtOH- FULL SESSION-ALL FIN.nex5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May 10, 2018   15:31:36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0576" y="1238250"/>
            <a:ext cx="2109216" cy="149885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3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OA6-RecDay3-011416_sub-CH13ABnoC-FIN_1ABC.nex5: Perievent Rasters</a:t>
            </a:r>
          </a:p>
        </p:txBody>
      </p:sp>
      <p:pic>
        <p:nvPicPr>
          <p:cNvPr id="16387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91" y="1333500"/>
            <a:ext cx="354091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048500" y="1524000"/>
            <a:ext cx="1905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Sort Ref. = Event001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Bin (sec) = 0.01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= From Time Range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From (sec) = 6601.35636864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Select Data To (sec) = 15158.53628352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Create Filter around = Event001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alt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85750" y="5191125"/>
            <a:ext cx="66675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7a or 8a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285750" y="5524500"/>
            <a:ext cx="6667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Data File: D:\Users\James\Dropbox (Sparta Lab)\CeA CRF DID Ephys - Cleaned\All Final Clean nex Files by Drink\DATA-EtOH Only\OA6-RecDay3-011416_sub-CH13ABnoC-FIN_1ABC.nex5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7048500" y="5619750"/>
            <a:ext cx="19050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675">
                <a:latin typeface="Tahoma" panose="020B0604030504040204" pitchFamily="34" charset="0"/>
              </a:rPr>
              <a:t>May 10, 2018   15:43:02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0284" y="3790375"/>
            <a:ext cx="2109216" cy="149885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7750"/>
            <a:ext cx="7886700" cy="190500"/>
          </a:xfrm>
        </p:spPr>
        <p:txBody>
          <a:bodyPr>
            <a:normAutofit fontScale="90000"/>
          </a:bodyPr>
          <a:lstStyle/>
          <a:p>
            <a:r>
              <a:rPr lang="en-US" sz="1200">
                <a:latin typeface="Arial" panose="020B0604020202020204" pitchFamily="34" charset="0"/>
              </a:rPr>
              <a:t>OA6-RecDay3-011416_sub-CH13ABnoC-FIN_1ABC.nex5: Perievent Rasters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86" y="1333500"/>
            <a:ext cx="3526329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8500" y="1524000"/>
            <a:ext cx="1905000" cy="34163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Analysis Type = Perievent Rasters</a:t>
            </a:r>
          </a:p>
          <a:p>
            <a:r>
              <a:rPr lang="en-US" sz="675">
                <a:latin typeface="Tahoma" panose="020B0604030504040204" pitchFamily="34" charset="0"/>
              </a:rPr>
              <a:t>Ref.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Reference = EventLick</a:t>
            </a:r>
          </a:p>
          <a:p>
            <a:r>
              <a:rPr lang="en-US" sz="675">
                <a:latin typeface="Tahoma" panose="020B0604030504040204" pitchFamily="34" charset="0"/>
              </a:rPr>
              <a:t>XMin (sec) = -0.1</a:t>
            </a:r>
          </a:p>
          <a:p>
            <a:r>
              <a:rPr lang="en-US" sz="675">
                <a:latin typeface="Tahoma" panose="020B0604030504040204" pitchFamily="34" charset="0"/>
              </a:rPr>
              <a:t>XMax (sec) = 0.1</a:t>
            </a:r>
          </a:p>
          <a:p>
            <a:r>
              <a:rPr lang="en-US" sz="675">
                <a:latin typeface="Tahoma" panose="020B0604030504040204" pitchFamily="34" charset="0"/>
              </a:rPr>
              <a:t>Trial Order = First On Top</a:t>
            </a:r>
          </a:p>
          <a:p>
            <a:r>
              <a:rPr lang="en-US" sz="675">
                <a:latin typeface="Tahoma" panose="020B0604030504040204" pitchFamily="34" charset="0"/>
              </a:rPr>
              <a:t>Sort Trials = None</a:t>
            </a:r>
          </a:p>
          <a:p>
            <a:r>
              <a:rPr lang="en-US" sz="675">
                <a:latin typeface="Tahoma" panose="020B0604030504040204" pitchFamily="34" charset="0"/>
              </a:rPr>
              <a:t>Sort Event = First after reference</a:t>
            </a:r>
          </a:p>
          <a:p>
            <a:r>
              <a:rPr lang="en-US" sz="675">
                <a:latin typeface="Tahoma" panose="020B0604030504040204" pitchFamily="34" charset="0"/>
              </a:rPr>
              <a:t>Sort Ref. = Event001</a:t>
            </a:r>
          </a:p>
          <a:p>
            <a:r>
              <a:rPr lang="en-US" sz="675">
                <a:latin typeface="Tahoma" panose="020B0604030504040204" pitchFamily="34" charset="0"/>
              </a:rPr>
              <a:t>Histogram = Below</a:t>
            </a:r>
          </a:p>
          <a:p>
            <a:r>
              <a:rPr lang="en-US" sz="675">
                <a:latin typeface="Tahoma" panose="020B0604030504040204" pitchFamily="34" charset="0"/>
              </a:rPr>
              <a:t>Hist. Height(%) = 45</a:t>
            </a:r>
          </a:p>
          <a:p>
            <a:r>
              <a:rPr lang="en-US" sz="675">
                <a:latin typeface="Tahoma" panose="020B0604030504040204" pitchFamily="34" charset="0"/>
              </a:rPr>
              <a:t>Bin (sec) = 0.01</a:t>
            </a:r>
          </a:p>
          <a:p>
            <a:r>
              <a:rPr lang="en-US" sz="675">
                <a:latin typeface="Tahoma" panose="020B0604030504040204" pitchFamily="34" charset="0"/>
              </a:rPr>
              <a:t>Normalization = Spikes/Sec</a:t>
            </a:r>
          </a:p>
          <a:p>
            <a:r>
              <a:rPr lang="en-US" sz="675">
                <a:latin typeface="Tahoma" panose="020B0604030504040204" pitchFamily="34" charset="0"/>
              </a:rPr>
              <a:t>No Selfcount = 1</a:t>
            </a:r>
          </a:p>
          <a:p>
            <a:r>
              <a:rPr lang="en-US" sz="675">
                <a:latin typeface="Tahoma" panose="020B0604030504040204" pitchFamily="34" charset="0"/>
              </a:rPr>
              <a:t>Select Data = From Time Range</a:t>
            </a:r>
          </a:p>
          <a:p>
            <a:r>
              <a:rPr lang="en-US" sz="675">
                <a:latin typeface="Tahoma" panose="020B0604030504040204" pitchFamily="34" charset="0"/>
              </a:rPr>
              <a:t>Select Data From (sec) = 0</a:t>
            </a:r>
          </a:p>
          <a:p>
            <a:r>
              <a:rPr lang="en-US" sz="675">
                <a:latin typeface="Tahoma" panose="020B0604030504040204" pitchFamily="34" charset="0"/>
              </a:rPr>
              <a:t>Select Data To (sec) = 14891.6363</a:t>
            </a:r>
          </a:p>
          <a:p>
            <a:r>
              <a:rPr lang="en-US" sz="675">
                <a:latin typeface="Tahoma" panose="020B0604030504040204" pitchFamily="34" charset="0"/>
              </a:rPr>
              <a:t>Int. Filter Type = Fixed</a:t>
            </a:r>
          </a:p>
          <a:p>
            <a:r>
              <a:rPr lang="en-US" sz="675">
                <a:latin typeface="Tahoma" panose="020B0604030504040204" pitchFamily="34" charset="0"/>
              </a:rPr>
              <a:t>Interval Filter = None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on-the-fly = 0</a:t>
            </a:r>
          </a:p>
          <a:p>
            <a:r>
              <a:rPr lang="en-US" sz="675">
                <a:latin typeface="Tahoma" panose="020B0604030504040204" pitchFamily="34" charset="0"/>
              </a:rPr>
              <a:t>Create Filter around = Event001</a:t>
            </a:r>
          </a:p>
          <a:p>
            <a:r>
              <a:rPr lang="en-US" sz="675">
                <a:latin typeface="Tahoma" panose="020B0604030504040204" pitchFamily="34" charset="0"/>
              </a:rPr>
              <a:t>Start Offset (sec) = 0</a:t>
            </a:r>
          </a:p>
          <a:p>
            <a:r>
              <a:rPr lang="en-US" sz="675">
                <a:latin typeface="Tahoma" panose="020B0604030504040204" pitchFamily="34" charset="0"/>
              </a:rPr>
              <a:t>End Offset (sec) = 1</a:t>
            </a:r>
          </a:p>
          <a:p>
            <a:r>
              <a:rPr lang="en-US" sz="675">
                <a:latin typeface="Tahoma" panose="020B0604030504040204" pitchFamily="34" charset="0"/>
              </a:rPr>
              <a:t>Fix Overlaps = 1</a:t>
            </a:r>
          </a:p>
          <a:p>
            <a:r>
              <a:rPr lang="en-US" sz="675">
                <a:latin typeface="Tahoma" panose="020B0604030504040204" pitchFamily="34" charset="0"/>
              </a:rPr>
              <a:t>Smooth Histogram = None</a:t>
            </a:r>
          </a:p>
          <a:p>
            <a:r>
              <a:rPr lang="en-US" sz="675">
                <a:latin typeface="Tahoma" panose="020B0604030504040204" pitchFamily="34" charset="0"/>
              </a:rPr>
              <a:t>Sm. Width = 3</a:t>
            </a:r>
          </a:p>
          <a:p>
            <a:r>
              <a:rPr lang="en-US" sz="675">
                <a:latin typeface="Tahoma" panose="020B0604030504040204" pitchFamily="34" charset="0"/>
              </a:rPr>
              <a:t>Add Bin Left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Middle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Add Bin Right to Results = 0</a:t>
            </a:r>
          </a:p>
          <a:p>
            <a:r>
              <a:rPr lang="en-US" sz="675">
                <a:latin typeface="Tahoma" panose="020B0604030504040204" pitchFamily="34" charset="0"/>
              </a:rPr>
              <a:t>Run Postproc. Script = 0</a:t>
            </a:r>
          </a:p>
          <a:p>
            <a:r>
              <a:rPr lang="en-US" sz="675">
                <a:latin typeface="Tahoma" panose="020B0604030504040204" pitchFamily="34" charset="0"/>
              </a:rPr>
              <a:t>Postprocessing Script = </a:t>
            </a:r>
          </a:p>
          <a:p>
            <a:r>
              <a:rPr lang="en-US" sz="675">
                <a:latin typeface="Tahoma" panose="020B0604030504040204" pitchFamily="34" charset="0"/>
              </a:rPr>
              <a:t>Postproc. Script Parameter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5191125"/>
            <a:ext cx="66675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16a - lick inhibited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" y="5524500"/>
            <a:ext cx="66675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Data File: D:\Users\James\Dropbox (Sparta Lab)\CeA CRF DID Ephys - Cleaned\All Final Clean nex Files by Drink\DATA-EtOH Only\OA6-RecDay3-011416_sub-CH13ABnoC-FIN_1ABC.nex5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8500" y="5619750"/>
            <a:ext cx="1905000" cy="19620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75">
                <a:latin typeface="Tahoma" panose="020B0604030504040204" pitchFamily="34" charset="0"/>
              </a:rPr>
              <a:t>May 10, 2018   16:52:50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0576" y="1238250"/>
            <a:ext cx="2109216" cy="149885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5797"/>
      </p:ext>
    </p:extLst>
  </p:cSld>
  <p:clrMapOvr>
    <a:masterClrMapping/>
  </p:clrMapOvr>
</p:sld>
</file>

<file path=ppt/theme/theme1.xml><?xml version="1.0" encoding="utf-8"?>
<a:theme xmlns:a="http://schemas.openxmlformats.org/drawingml/2006/main" name="My New 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y New Default" id="{DB008E62-7F30-471D-90C3-81677609F319}" vid="{5670C421-D13A-4259-A2CC-AE9AC30F5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</TotalTime>
  <Words>850</Words>
  <Application>Microsoft Office PowerPoint</Application>
  <PresentationFormat>On-screen Show (4:3)</PresentationFormat>
  <Paragraphs>145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My New Default</vt:lpstr>
      <vt:lpstr>Chosen Representative Lick-Type PER</vt:lpstr>
      <vt:lpstr>CeACRFOA2-5_RD5_12122016_FULL SESSION_Ch0030407_FIN.nex5: Perievent Rasters</vt:lpstr>
      <vt:lpstr>CeA CRF OA2-1 RecDay 3B-08252016-EtOH- FULL SESSION-ALL FIN.nex5: Perievent Rasters</vt:lpstr>
      <vt:lpstr>OA6-RecDay3-011416_sub-CH13ABnoC-FIN_1ABC.nex5: Perievent Rasters</vt:lpstr>
      <vt:lpstr>OA6-RecDay3-011416_sub-CH13ABnoC-FIN_1ABC.nex5: Perievent Rasters</vt:lpstr>
    </vt:vector>
  </TitlesOfParts>
  <Company>University of Maryland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Chosen Representative Lick-Type PER</dc:title>
  <dc:creator>Irving, James</dc:creator>
  <cp:lastModifiedBy>Irving, James</cp:lastModifiedBy>
  <cp:revision>4</cp:revision>
  <dcterms:created xsi:type="dcterms:W3CDTF">2018-05-10T20:48:55Z</dcterms:created>
  <dcterms:modified xsi:type="dcterms:W3CDTF">2018-05-10T20:55:04Z</dcterms:modified>
</cp:coreProperties>
</file>