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8326D9-2C39-4553-AA2C-CEEB499B50DB}">
          <p14:sldIdLst>
            <p14:sldId id="256"/>
            <p14:sldId id="260"/>
          </p14:sldIdLst>
        </p14:section>
        <p14:section name="Just Chosen" id="{197C40FC-2160-45D1-B8B1-15A5A416649D}">
          <p14:sldIdLst>
            <p14:sldId id="257"/>
            <p14:sldId id="258"/>
            <p14:sldId id="259"/>
            <p14:sldId id="274"/>
          </p14:sldIdLst>
        </p14:section>
        <p14:section name="Untitled Section" id="{F8EB98C3-1D5B-4D14-B2D1-904A41C13F73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Untitled Section" id="{19FF2E4E-F0CA-4AF1-80D6-0144664DAAC5}">
          <p14:sldIdLst>
            <p14:sldId id="275"/>
            <p14:sldId id="276"/>
            <p14:sldId id="277"/>
            <p14:sldId id="278"/>
            <p14:sldId id="279"/>
          </p14:sldIdLst>
        </p14:section>
        <p14:section name="Me Remaking PER" id="{786FA6DA-2EE3-4B78-A04D-773C406A631F}">
          <p14:sldIdLst>
            <p14:sldId id="280"/>
            <p14:sldId id="282"/>
            <p14:sldId id="281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>
        <p:scale>
          <a:sx n="150" d="100"/>
          <a:sy n="150" d="100"/>
        </p:scale>
        <p:origin x="558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5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9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4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1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5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7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7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1EC2-4ED1-42E5-A80B-44AE758CD8B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6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Representative PERs for Lick Response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01/04/18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8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49" y="1333500"/>
            <a:ext cx="3780602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-0.05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0.05</a:t>
            </a:r>
          </a:p>
          <a:p>
            <a:r>
              <a:rPr 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sz="675">
                <a:latin typeface="Tahoma" panose="020B0604030504040204" pitchFamily="34" charset="0"/>
              </a:rPr>
              <a:t>Sort Ref. = EVT03</a:t>
            </a:r>
          </a:p>
          <a:p>
            <a:r>
              <a:rPr 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1658.584275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EVT03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Drink\DATA-Sucr Only\CeA CRF OA3-1_07072017_Sucr_FULL DID SESS-PostPT1+2-Ch16Done-FIN.nex5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September 12, 2017   16:38:11</a:t>
            </a:r>
          </a:p>
        </p:txBody>
      </p:sp>
    </p:spTree>
    <p:extLst>
      <p:ext uri="{BB962C8B-B14F-4D97-AF65-F5344CB8AC3E}">
        <p14:creationId xmlns:p14="http://schemas.microsoft.com/office/powerpoint/2010/main" val="331329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49" y="1333500"/>
            <a:ext cx="3780602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-0.05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0.05</a:t>
            </a:r>
          </a:p>
          <a:p>
            <a:r>
              <a:rPr 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sz="675">
                <a:latin typeface="Tahoma" panose="020B0604030504040204" pitchFamily="34" charset="0"/>
              </a:rPr>
              <a:t>Sort Ref. = EVT03</a:t>
            </a:r>
          </a:p>
          <a:p>
            <a:r>
              <a:rPr 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1658.584275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EVT03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Drink\DATA-Sucr Only\CeA CRF OA3-2_07122017_FullSucr-FULL DID SESS-FIN.nex5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September 12, 2017   16:39:37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1568" y="2138149"/>
            <a:ext cx="1305068" cy="5769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5224889" y="2086969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NR</a:t>
            </a:r>
          </a:p>
        </p:txBody>
      </p:sp>
    </p:spTree>
    <p:extLst>
      <p:ext uri="{BB962C8B-B14F-4D97-AF65-F5344CB8AC3E}">
        <p14:creationId xmlns:p14="http://schemas.microsoft.com/office/powerpoint/2010/main" val="34543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49" y="1333500"/>
            <a:ext cx="3780602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-0.05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0.05</a:t>
            </a:r>
          </a:p>
          <a:p>
            <a:r>
              <a:rPr 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sz="675">
                <a:latin typeface="Tahoma" panose="020B0604030504040204" pitchFamily="34" charset="0"/>
              </a:rPr>
              <a:t>Sort Ref. = EVT03</a:t>
            </a:r>
          </a:p>
          <a:p>
            <a:r>
              <a:rPr 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1658.584275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EVT03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Drink\DATA-Sucr Only\CeA CRF OA3-5_07192017_sucr_FULL DID SESS-XChanRemoved-pass1FIN.nex5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September 12, 2017   16:40:57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202" y="1390933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87593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49" y="1333500"/>
            <a:ext cx="3780602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-0.05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0.05</a:t>
            </a:r>
          </a:p>
          <a:p>
            <a:r>
              <a:rPr 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sz="675">
                <a:latin typeface="Tahoma" panose="020B0604030504040204" pitchFamily="34" charset="0"/>
              </a:rPr>
              <a:t>Sort Ref. = EVT03</a:t>
            </a:r>
          </a:p>
          <a:p>
            <a:r>
              <a:rPr 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1658.584275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EVT03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Drink\DATA-Sucr Only\CeACROA2-1_0122017_2sucr-FULL SESSION_FIN.nex5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September 12, 2017   16:42:15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2995" y="4036183"/>
            <a:ext cx="1166884" cy="4752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5210254" y="4000357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7455" y="4519368"/>
            <a:ext cx="1305068" cy="576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4040384" y="4472139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61060" y="4517393"/>
            <a:ext cx="1305068" cy="576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685427" y="4483756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5369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r>
              <a:rPr lang="en-US" alt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512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333500"/>
            <a:ext cx="37814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Analysis Type = Perievent Rasters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Ref. Type = Fixed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Reference = EventLick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XMin (sec) = -0.05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XMax (sec) = 0.05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Trial Order = First On Top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Sort Trials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Sort Event = First after reference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Sort Ref. = EVT03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Histogram = Below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Hist. Height(%) = 45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Bin (sec) = 0.005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No Selfcount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= All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To (sec) = 1658.584275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Create Filter around = EVT03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Smooth Histogram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Drink\DATA-EtOH Only\CeACRFOA2-5_RD5_12122016_FULL SESSION_Ch0030407_FIN.nex5</a:t>
            </a:r>
          </a:p>
        </p:txBody>
      </p:sp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September 12, 2017   17:01:33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6649" y="4148904"/>
            <a:ext cx="1931714" cy="994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711016" y="4115266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</a:t>
            </a:r>
          </a:p>
        </p:txBody>
      </p:sp>
      <p:sp>
        <p:nvSpPr>
          <p:cNvPr id="9" name="Rectangle 8"/>
          <p:cNvSpPr/>
          <p:nvPr/>
        </p:nvSpPr>
        <p:spPr>
          <a:xfrm>
            <a:off x="3560727" y="3270606"/>
            <a:ext cx="1931714" cy="994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3585093" y="3236968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6649" y="2449691"/>
            <a:ext cx="1931714" cy="994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711016" y="2416054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60727" y="1502952"/>
            <a:ext cx="1931714" cy="994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3585093" y="1469314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8661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49" y="1333500"/>
            <a:ext cx="3780602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-0.05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0.05</a:t>
            </a:r>
          </a:p>
          <a:p>
            <a:r>
              <a:rPr 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sz="675">
                <a:latin typeface="Tahoma" panose="020B0604030504040204" pitchFamily="34" charset="0"/>
              </a:rPr>
              <a:t>Sort Ref. = EVT03</a:t>
            </a:r>
          </a:p>
          <a:p>
            <a:r>
              <a:rPr 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1658.584275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EVT03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Drink\DATA-EtOH Only\CeA CRF OA2-1 RecDay 3B-08252016-EtOH- FULL SESSION-ALL FIN.nex5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September 12, 2017   17:07:23</a:t>
            </a:r>
          </a:p>
        </p:txBody>
      </p:sp>
    </p:spTree>
    <p:extLst>
      <p:ext uri="{BB962C8B-B14F-4D97-AF65-F5344CB8AC3E}">
        <p14:creationId xmlns:p14="http://schemas.microsoft.com/office/powerpoint/2010/main" val="1331140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49" y="1333500"/>
            <a:ext cx="3780602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-0.05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0.05</a:t>
            </a:r>
          </a:p>
          <a:p>
            <a:r>
              <a:rPr 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sz="675">
                <a:latin typeface="Tahoma" panose="020B0604030504040204" pitchFamily="34" charset="0"/>
              </a:rPr>
              <a:t>Sort Ref. = EVT03</a:t>
            </a:r>
          </a:p>
          <a:p>
            <a:r>
              <a:rPr 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1658.584275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EVT03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Drink\DATA-EtOH Only\CeA CRF OA2-1 RD5-1 01182017-FULL SESSION_FIN+DIDSessInts.nex5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September 12, 2017   17:08:33</a:t>
            </a:r>
          </a:p>
        </p:txBody>
      </p:sp>
      <p:sp>
        <p:nvSpPr>
          <p:cNvPr id="7" name="Rectangle 6"/>
          <p:cNvSpPr/>
          <p:nvPr/>
        </p:nvSpPr>
        <p:spPr>
          <a:xfrm>
            <a:off x="1830874" y="1433277"/>
            <a:ext cx="1204047" cy="9542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855240" y="1399639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39532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Autocorrelogram- Full Session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63" y="1333500"/>
            <a:ext cx="3760775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Autocorrelograms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-0.1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0.1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0.001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Smooth = Gauss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16463.6813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EVT01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Overlay Graphs = None</a:t>
            </a:r>
          </a:p>
          <a:p>
            <a:r>
              <a:rPr lang="en-US" sz="675">
                <a:latin typeface="Tahoma" panose="020B0604030504040204" pitchFamily="34" charset="0"/>
              </a:rPr>
              <a:t>Draw Confidence Limits = 0</a:t>
            </a:r>
          </a:p>
          <a:p>
            <a:r>
              <a:rPr lang="en-US" sz="675">
                <a:latin typeface="Tahoma" panose="020B0604030504040204" pitchFamily="34" charset="0"/>
              </a:rPr>
              <a:t>Confidence (%) = 99</a:t>
            </a:r>
          </a:p>
          <a:p>
            <a:r>
              <a:rPr lang="en-US" sz="675">
                <a:latin typeface="Tahoma" panose="020B0604030504040204" pitchFamily="34" charset="0"/>
              </a:rPr>
              <a:t>Conf. Mean Calculation = Use data selection</a:t>
            </a:r>
          </a:p>
          <a:p>
            <a:r>
              <a:rPr lang="en-US" sz="675">
                <a:latin typeface="Tahoma" panose="020B0604030504040204" pitchFamily="34" charset="0"/>
              </a:rPr>
              <a:t>Conf. Display = Colored Background</a:t>
            </a:r>
          </a:p>
          <a:p>
            <a:r>
              <a:rPr lang="en-US" sz="675">
                <a:latin typeface="Tahoma" panose="020B0604030504040204" pitchFamily="34" charset="0"/>
              </a:rPr>
              <a:t>Conf. Line Style = Dashed</a:t>
            </a:r>
          </a:p>
          <a:p>
            <a:r>
              <a:rPr lang="en-US" sz="675">
                <a:latin typeface="Tahoma" panose="020B0604030504040204" pitchFamily="34" charset="0"/>
              </a:rPr>
              <a:t>Conf. Background Color = (208;208;208)</a:t>
            </a:r>
          </a:p>
          <a:p>
            <a:r>
              <a:rPr lang="en-US" sz="675">
                <a:latin typeface="Tahoma" panose="020B0604030504040204" pitchFamily="34" charset="0"/>
              </a:rPr>
              <a:t>Draw Mean Freq. = 1</a:t>
            </a:r>
          </a:p>
          <a:p>
            <a:r>
              <a:rPr lang="en-US" sz="675">
                <a:latin typeface="Tahoma" panose="020B0604030504040204" pitchFamily="34" charset="0"/>
              </a:rPr>
              <a:t>Mean Line Style = Dotted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Drink\DATA-Sucr Only\CeACROA2-1_0122017_2sucr-FULL SESSION_FIN.nex5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September 12, 2017   16:42:23</a:t>
            </a:r>
          </a:p>
        </p:txBody>
      </p:sp>
      <p:sp>
        <p:nvSpPr>
          <p:cNvPr id="7" name="Rectangle 6"/>
          <p:cNvSpPr/>
          <p:nvPr/>
        </p:nvSpPr>
        <p:spPr>
          <a:xfrm>
            <a:off x="4150626" y="2870011"/>
            <a:ext cx="1330657" cy="736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5481282" y="2944252"/>
            <a:ext cx="78815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Regular pattern</a:t>
            </a:r>
          </a:p>
          <a:p>
            <a:endParaRPr lang="en-US" sz="1350" dirty="0"/>
          </a:p>
          <a:p>
            <a:r>
              <a:rPr lang="en-US" sz="1350" dirty="0"/>
              <a:t>30 s trace</a:t>
            </a:r>
          </a:p>
        </p:txBody>
      </p:sp>
      <p:pic>
        <p:nvPicPr>
          <p:cNvPr id="9" name="Picture 8"/>
          <p:cNvPicPr>
            <a:picLocks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0868" t="46852" r="14395" b="15556"/>
          <a:stretch/>
        </p:blipFill>
        <p:spPr>
          <a:xfrm>
            <a:off x="3619500" y="-654560"/>
            <a:ext cx="3274550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7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r>
              <a:rPr lang="en-US" altLang="en-US" sz="1200">
                <a:latin typeface="Arial" panose="020B0604020202020204" pitchFamily="34" charset="0"/>
              </a:rPr>
              <a:t>Autocorrelogram- Full Session</a:t>
            </a:r>
          </a:p>
        </p:txBody>
      </p:sp>
      <p:pic>
        <p:nvPicPr>
          <p:cNvPr id="9219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54" y="1333500"/>
            <a:ext cx="3759994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Analysis Type = Autocorrelograms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XMin (sec) = -0.1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XMax (sec) = 0.1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Bin (sec) = 0.001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Smooth = Gauss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= All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To (sec) = 16625.684375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Create Filter around = EVT01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Overlay Graphs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Draw Confidence Limits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Confidence (%) = 99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Conf. Mean Calculation = Use data selection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Conf. Display = Colored Background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Conf. Line Style = Dashed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Conf. Background Color = (208;208;208)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Draw Mean Freq.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Mean Line Style = Dotted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Drink\DATA-EtOH Only\CeA CRF OA2-3 RD3 08302016- FULL SESSION-FIN.nex5</a:t>
            </a: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September 12, 2017   17:06:02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9123" t="49884" r="19373" b="13157"/>
          <a:stretch/>
        </p:blipFill>
        <p:spPr>
          <a:xfrm>
            <a:off x="4398088" y="-568492"/>
            <a:ext cx="3155948" cy="28514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45669" y="3582882"/>
            <a:ext cx="1330657" cy="736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4276326" y="3657123"/>
            <a:ext cx="78815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bursty</a:t>
            </a:r>
            <a:r>
              <a:rPr lang="en-US" sz="1350" dirty="0"/>
              <a:t> pattern </a:t>
            </a:r>
          </a:p>
          <a:p>
            <a:endParaRPr lang="en-US" sz="1350" dirty="0"/>
          </a:p>
          <a:p>
            <a:r>
              <a:rPr lang="en-US" sz="1350" dirty="0"/>
              <a:t>30s trace</a:t>
            </a:r>
          </a:p>
        </p:txBody>
      </p:sp>
    </p:spTree>
    <p:extLst>
      <p:ext uri="{BB962C8B-B14F-4D97-AF65-F5344CB8AC3E}">
        <p14:creationId xmlns:p14="http://schemas.microsoft.com/office/powerpoint/2010/main" val="1809684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6" t="70266" b="15939"/>
          <a:stretch/>
        </p:blipFill>
        <p:spPr>
          <a:xfrm>
            <a:off x="571115" y="3429000"/>
            <a:ext cx="4504580" cy="19160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-0.05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0.05</a:t>
            </a:r>
          </a:p>
          <a:p>
            <a:r>
              <a:rPr 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sz="675">
                <a:latin typeface="Tahoma" panose="020B0604030504040204" pitchFamily="34" charset="0"/>
              </a:rPr>
              <a:t>Sort Ref. = EVT03</a:t>
            </a:r>
          </a:p>
          <a:p>
            <a:r>
              <a:rPr 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1658.584275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EVT03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Drink\DATA-Sucr Only\CeACROA2-1_0122017_2sucr-FULL SESSION_FIN.nex5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September 12, 2017   16:42:15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0192" y="1238250"/>
            <a:ext cx="179624" cy="2411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4681617" y="1216712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6953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As of 01/04/18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4" y="1550988"/>
            <a:ext cx="3651075" cy="519202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599940" y="2395452"/>
            <a:ext cx="3034805" cy="1522369"/>
            <a:chOff x="4137661" y="2431727"/>
            <a:chExt cx="3034805" cy="1522369"/>
          </a:xfrm>
        </p:grpSpPr>
        <p:pic>
          <p:nvPicPr>
            <p:cNvPr id="7" name="Picture 2"/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" t="596" r="62146" b="70974"/>
            <a:stretch/>
          </p:blipFill>
          <p:spPr bwMode="auto">
            <a:xfrm>
              <a:off x="4558032" y="2431727"/>
              <a:ext cx="2141219" cy="130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4137661" y="3738652"/>
              <a:ext cx="303480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800" dirty="0">
                  <a:latin typeface="Tahoma" panose="020B0604030504040204" pitchFamily="34" charset="0"/>
                </a:rPr>
                <a:t>Only\CeA CRF OA2-3 Sucr-02032017_FULL SESSION_FIN.nex5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60952" y="1384486"/>
            <a:ext cx="2932428" cy="1064344"/>
            <a:chOff x="5822952" y="1367383"/>
            <a:chExt cx="2932428" cy="106434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6155" y="1367383"/>
              <a:ext cx="2025651" cy="86813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22952" y="2235519"/>
              <a:ext cx="2932428" cy="1962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675" dirty="0" smtClean="0">
                  <a:latin typeface="Tahoma" panose="020B0604030504040204" pitchFamily="34" charset="0"/>
                </a:rPr>
                <a:t>CeA </a:t>
              </a:r>
              <a:r>
                <a:rPr lang="en-US" sz="675" dirty="0">
                  <a:latin typeface="Tahoma" panose="020B0604030504040204" pitchFamily="34" charset="0"/>
                </a:rPr>
                <a:t>CRF OA3-2_07122017_FullSucr-FULL DID SESS-FIN.nex5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57623" y="3917821"/>
            <a:ext cx="2571750" cy="1226463"/>
            <a:chOff x="4800599" y="4205287"/>
            <a:chExt cx="2571750" cy="12264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9174" y="4205287"/>
              <a:ext cx="2543175" cy="10191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800599" y="5235542"/>
              <a:ext cx="2368551" cy="1962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675" dirty="0" smtClean="0">
                  <a:latin typeface="Tahoma" panose="020B0604030504040204" pitchFamily="34" charset="0"/>
                </a:rPr>
                <a:t>CeACROA2-1_0122017_2sucr-FULL </a:t>
              </a:r>
              <a:r>
                <a:rPr lang="en-US" sz="675" dirty="0">
                  <a:latin typeface="Tahoma" panose="020B0604030504040204" pitchFamily="34" charset="0"/>
                </a:rPr>
                <a:t>SESSION_FIN.nex5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63340" y="5171368"/>
            <a:ext cx="5151120" cy="1571643"/>
            <a:chOff x="3863340" y="5171368"/>
            <a:chExt cx="5151120" cy="1571643"/>
          </a:xfrm>
        </p:grpSpPr>
        <p:sp>
          <p:nvSpPr>
            <p:cNvPr id="18" name="Rectangle 17"/>
            <p:cNvSpPr/>
            <p:nvPr/>
          </p:nvSpPr>
          <p:spPr>
            <a:xfrm>
              <a:off x="3863340" y="6527567"/>
              <a:ext cx="515112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Tahoma" panose="020B0604030504040204" pitchFamily="34" charset="0"/>
                </a:rPr>
                <a:t>CeA CRF OA3-3_10202017_EtOH_FULL DID SESS-DID1_WIP-NoXChanNeeded_JUMP 12-16 for Lick Inh.nex5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75863" y="5171368"/>
              <a:ext cx="2450311" cy="1283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1365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Sonia’s Slides from Searching for new lick-inhibited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“lick_response_inhibited.ppt”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08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CeA CRF OA3-3_10202017_EtOH_FULL DID SESS-DID1_002.pl2: Perievent Rasters</a:t>
            </a:r>
          </a:p>
        </p:txBody>
      </p:sp>
      <p:pic>
        <p:nvPicPr>
          <p:cNvPr id="2051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16" y="1333500"/>
            <a:ext cx="375046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Analysis Type = Perievent Rasters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Ref. Type = Fixed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Reference = EVT03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XMin (sec) = -0.05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XMax (sec) = 0.05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Trial Order = First On Top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Sort Trials = None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Sort Event = First after reference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Sort Ref. = EVT03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Histogram = Below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Hist. Height(%) = 45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Bin (sec) = 0.005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No Selfcount =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Select Data = All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Select Data To (sec) = 1658.584275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Create Filter around = EVT03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Smooth Histogram = None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Data File: D:\Users\Sonia Aroni\Dropbox (Sparta Lab)\Electrophysiology Data Backup\CeA CRF OA Batch3 - DID Ephys\CeA CRF OA3-3_10202017_EtOH\Split Files\CeA CRF OA3-3_10202017_EtOH_FULL DID SESS-DID1_002.pl2</a:t>
            </a:r>
          </a:p>
        </p:txBody>
      </p:sp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November 02, 2017   14:43:48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CEA112-A2D9-42AD-973C-7DD88BBA3FE2}"/>
              </a:ext>
            </a:extLst>
          </p:cNvPr>
          <p:cNvSpPr/>
          <p:nvPr/>
        </p:nvSpPr>
        <p:spPr>
          <a:xfrm>
            <a:off x="4844654" y="2195513"/>
            <a:ext cx="577453" cy="365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8721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CeA CRF OA3-3_10202017_EtOH_FULL DID SESS-DID1_002.pl2: Perievent Rasters</a:t>
            </a:r>
          </a:p>
        </p:txBody>
      </p:sp>
      <p:pic>
        <p:nvPicPr>
          <p:cNvPr id="3075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333500"/>
            <a:ext cx="54959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Analysis Type = Perievent Rasters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Ref. Type = Fixed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Reference = EVT03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XMin (sec) = -0.1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XMax (sec) = 0.1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Trial Order = First On Top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Sort Trials = None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Sort Event = First after reference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Sort Ref. = EVT02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Histogram = Below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Hist. Height(%) = 45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Bin (sec) = 0.005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No Selfcount = 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Select Data = From Time Range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Select Data To (sec) = 12335.582205375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Create Filter around = EVT02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Smooth Histogram = None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Data File: D:\Users\James\Dropbox (Sparta Lab)\Electrophysiology Data Backup\CeA CRF OA Batch3 - DID Ephys\CeA CRF OA3-3_10202017_EtOH\Split Files\CeA CRF OA3-3_10202017_EtOH_FULL DID SESS-DID1_002.pl2</a:t>
            </a:r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November 06, 2017   15:57:16</a:t>
            </a:r>
          </a:p>
        </p:txBody>
      </p:sp>
    </p:spTree>
    <p:extLst>
      <p:ext uri="{BB962C8B-B14F-4D97-AF65-F5344CB8AC3E}">
        <p14:creationId xmlns:p14="http://schemas.microsoft.com/office/powerpoint/2010/main" val="301135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CeA CRF OA3-3_10202017_EtOH_FULL DID SESS-DID1_002.pl2: Perievent Rasters</a:t>
            </a:r>
          </a:p>
        </p:txBody>
      </p:sp>
      <p:pic>
        <p:nvPicPr>
          <p:cNvPr id="4099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73" y="1333500"/>
            <a:ext cx="5517356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Analysis Type = Perievent Rasters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Ref. Type = Fixed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Reference = EVT03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XMin (sec) = -0.1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XMax (sec) = 0.1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Trial Order = First On Top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Sort Trials = None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Sort Event = First after reference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Sort Ref. = EVT02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Histogram = Below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Hist. Height(%) = 45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Bin (sec) = 0.005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No Selfcount = 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Select Data = From Time Range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Select Data To (sec) = 12335.582205375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Create Filter around = EVT02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Smooth Histogram = None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Data File: D:\Users\James\Dropbox (Sparta Lab)\Electrophysiology Data Backup\CeA CRF OA Batch3 - DID Ephys\CeA CRF OA3-3_10202017_EtOH\Split Files\CeA CRF OA3-3_10202017_EtOH_FULL DID SESS-DID1_002.pl2</a:t>
            </a: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November 06, 2017   16:01:01</a:t>
            </a:r>
          </a:p>
        </p:txBody>
      </p:sp>
    </p:spTree>
    <p:extLst>
      <p:ext uri="{BB962C8B-B14F-4D97-AF65-F5344CB8AC3E}">
        <p14:creationId xmlns:p14="http://schemas.microsoft.com/office/powerpoint/2010/main" val="626142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r>
              <a:rPr lang="en-US" altLang="en-US" sz="1200">
                <a:latin typeface="Arial" panose="020B0604020202020204" pitchFamily="34" charset="0"/>
              </a:rPr>
              <a:t>CeA CRF OA3-3_10202017_EtOH_FULL DID SESS-DID1_002.pl2: Perievent Rasters</a:t>
            </a:r>
          </a:p>
        </p:txBody>
      </p:sp>
      <p:pic>
        <p:nvPicPr>
          <p:cNvPr id="512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333500"/>
            <a:ext cx="3733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XMin (sec) = -0.1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XMax (sec) = 0.1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Ref. = EVT02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= From Time Range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To (sec) = 13053.916172325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Create Filter around = EVT02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285750" y="5191125"/>
            <a:ext cx="66675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16a is lick inhibhitex</a:t>
            </a: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 dirty="0">
                <a:latin typeface="Tahoma" panose="020B0604030504040204" pitchFamily="34" charset="0"/>
              </a:rPr>
              <a:t>Data File: D:\Users\James\Dropbox (Sparta Lab)\Electrophysiology Data Backup\CeA CRF OA Batch3 - DID </a:t>
            </a:r>
            <a:r>
              <a:rPr lang="en-US" altLang="en-US" sz="675" dirty="0" err="1">
                <a:latin typeface="Tahoma" panose="020B0604030504040204" pitchFamily="34" charset="0"/>
              </a:rPr>
              <a:t>Ephys</a:t>
            </a:r>
            <a:r>
              <a:rPr lang="en-US" altLang="en-US" sz="675" dirty="0">
                <a:latin typeface="Tahoma" panose="020B0604030504040204" pitchFamily="34" charset="0"/>
              </a:rPr>
              <a:t>\CeA CRF OA3-3_10202017_EtOH\Split Files\CeA CRF OA3-3_10202017_EtOH_FULL DID SESS-DID1_002.pl2</a:t>
            </a: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November 06, 2017   20:34:19</a:t>
            </a:r>
          </a:p>
        </p:txBody>
      </p:sp>
      <p:sp>
        <p:nvSpPr>
          <p:cNvPr id="2" name="Rectangle 1"/>
          <p:cNvSpPr/>
          <p:nvPr/>
        </p:nvSpPr>
        <p:spPr>
          <a:xfrm>
            <a:off x="1597914" y="1047750"/>
            <a:ext cx="3943350" cy="22509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50584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REMAKING PERs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03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4" y="1550988"/>
            <a:ext cx="3651075" cy="5192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7022"/>
          <a:stretch/>
        </p:blipFill>
        <p:spPr>
          <a:xfrm>
            <a:off x="5062117" y="1628220"/>
            <a:ext cx="1847794" cy="1101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47807"/>
          <a:stretch/>
        </p:blipFill>
        <p:spPr>
          <a:xfrm>
            <a:off x="5184802" y="4067174"/>
            <a:ext cx="1847794" cy="1085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29" b="47396"/>
          <a:stretch/>
        </p:blipFill>
        <p:spPr>
          <a:xfrm>
            <a:off x="5222454" y="5280849"/>
            <a:ext cx="1847794" cy="1088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b="48034"/>
          <a:stretch/>
        </p:blipFill>
        <p:spPr>
          <a:xfrm>
            <a:off x="5184802" y="2858220"/>
            <a:ext cx="1847794" cy="10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80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CeA CRF OA3-3_10202017_EtOH_FULL DID SESS-DID1_WIP-NoXChanNeeded_JUMP 12-16 for Lick Inh.nex5: Perievent Rasters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0" y="1333500"/>
            <a:ext cx="3578481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-0.1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0.1</a:t>
            </a:r>
          </a:p>
          <a:p>
            <a:r>
              <a:rPr 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sz="675">
                <a:latin typeface="Tahoma" panose="020B0604030504040204" pitchFamily="34" charset="0"/>
              </a:rPr>
              <a:t>Sort Ref. = EVT02</a:t>
            </a:r>
          </a:p>
          <a:p>
            <a:r>
              <a:rPr 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0.01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14457.637625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EVT02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 dirty="0">
                <a:latin typeface="Tahoma" panose="020B0604030504040204" pitchFamily="34" charset="0"/>
              </a:rPr>
              <a:t>Data File: D:\Users\James\Dropbox (Sparta Lab)\CeA CRF DID </a:t>
            </a:r>
            <a:r>
              <a:rPr lang="en-US" sz="675" dirty="0" err="1">
                <a:latin typeface="Tahoma" panose="020B0604030504040204" pitchFamily="34" charset="0"/>
              </a:rPr>
              <a:t>Ephys</a:t>
            </a:r>
            <a:r>
              <a:rPr lang="en-US" sz="675" dirty="0">
                <a:latin typeface="Tahoma" panose="020B0604030504040204" pitchFamily="34" charset="0"/>
              </a:rPr>
              <a:t> - Cleaned\Data to </a:t>
            </a:r>
            <a:r>
              <a:rPr lang="en-US" sz="675" dirty="0" err="1">
                <a:latin typeface="Tahoma" panose="020B0604030504040204" pitchFamily="34" charset="0"/>
              </a:rPr>
              <a:t>Clean_Early</a:t>
            </a:r>
            <a:r>
              <a:rPr lang="en-US" sz="675" dirty="0">
                <a:latin typeface="Tahoma" panose="020B0604030504040204" pitchFamily="34" charset="0"/>
              </a:rPr>
              <a:t> </a:t>
            </a:r>
            <a:r>
              <a:rPr lang="en-US" sz="675" dirty="0" err="1">
                <a:latin typeface="Tahoma" panose="020B0604030504040204" pitchFamily="34" charset="0"/>
              </a:rPr>
              <a:t>EtOH</a:t>
            </a:r>
            <a:r>
              <a:rPr lang="en-US" sz="675" dirty="0">
                <a:latin typeface="Tahoma" panose="020B0604030504040204" pitchFamily="34" charset="0"/>
              </a:rPr>
              <a:t>\James\OA3-3_10202017_EtOH\CeA CRF OA3-3_10202017_EtOH_FULL DID SESS-DID1_WIP-NoXChanNeeded_JUMP 12-16 for Lick Inh.nex5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January 04, 2018   13:13:01</a:t>
            </a:r>
          </a:p>
        </p:txBody>
      </p:sp>
    </p:spTree>
    <p:extLst>
      <p:ext uri="{BB962C8B-B14F-4D97-AF65-F5344CB8AC3E}">
        <p14:creationId xmlns:p14="http://schemas.microsoft.com/office/powerpoint/2010/main" val="30561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103" y="2389500"/>
            <a:ext cx="1847794" cy="2079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792472" y="626345"/>
            <a:ext cx="2932428" cy="1064344"/>
            <a:chOff x="5822952" y="1367383"/>
            <a:chExt cx="2932428" cy="10643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6155" y="1367383"/>
              <a:ext cx="2025651" cy="86813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822952" y="2235519"/>
              <a:ext cx="2932428" cy="1962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675" dirty="0" smtClean="0">
                  <a:latin typeface="Tahoma" panose="020B0604030504040204" pitchFamily="34" charset="0"/>
                </a:rPr>
                <a:t>CeA </a:t>
              </a:r>
              <a:r>
                <a:rPr lang="en-US" sz="675" dirty="0">
                  <a:latin typeface="Tahoma" panose="020B0604030504040204" pitchFamily="34" charset="0"/>
                </a:rPr>
                <a:t>CRF OA3-2_07122017_FullSucr-FULL DID SESS-FIN.nex5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368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057623" y="3917821"/>
            <a:ext cx="2571750" cy="1226463"/>
            <a:chOff x="4800599" y="4205287"/>
            <a:chExt cx="2571750" cy="12264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9174" y="4205287"/>
              <a:ext cx="2543175" cy="10191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800599" y="5235542"/>
              <a:ext cx="2368551" cy="1962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675" dirty="0" smtClean="0">
                  <a:latin typeface="Tahoma" panose="020B0604030504040204" pitchFamily="34" charset="0"/>
                </a:rPr>
                <a:t>CeACROA2-1_0122017_2sucr-FULL </a:t>
              </a:r>
              <a:r>
                <a:rPr lang="en-US" sz="675" dirty="0">
                  <a:latin typeface="Tahoma" panose="020B0604030504040204" pitchFamily="34" charset="0"/>
                </a:rPr>
                <a:t>SESSION_FIN.nex5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770" y="2802121"/>
            <a:ext cx="1847794" cy="20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3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r>
              <a:rPr lang="en-US" alt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512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333500"/>
            <a:ext cx="37814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Analysis Type = Perievent Rasters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Ref. Type = Fixed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Reference = EventLick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XMin (sec) = -0.05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XMax (sec) = 0.05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Trial Order = First On Top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Sort Trials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Sort Event = First after reference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Sort Ref. = EVT03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Histogram = Below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Hist. Height(%) = 45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Bin (sec) = 0.005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No Selfcount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= All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To (sec) = 1658.584275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Create Filter around = EVT03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Smooth Histogram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Data File: C:\Users\Sonia </a:t>
            </a:r>
            <a:r>
              <a:rPr lang="en-US" altLang="en-US" sz="675" dirty="0" err="1">
                <a:latin typeface="Tahoma" panose="020B0604030504040204" pitchFamily="34" charset="0"/>
              </a:rPr>
              <a:t>Aroni</a:t>
            </a:r>
            <a:r>
              <a:rPr lang="en-US" altLang="en-US" sz="675" dirty="0">
                <a:latin typeface="Tahoma" panose="020B0604030504040204" pitchFamily="34" charset="0"/>
              </a:rPr>
              <a:t>\Dropbox (Sparta Lab)\CeA CRF DID </a:t>
            </a:r>
            <a:r>
              <a:rPr lang="en-US" altLang="en-US" sz="675" dirty="0" err="1">
                <a:latin typeface="Tahoma" panose="020B0604030504040204" pitchFamily="34" charset="0"/>
              </a:rPr>
              <a:t>Ephys</a:t>
            </a:r>
            <a:r>
              <a:rPr lang="en-US" altLang="en-US" sz="675" dirty="0">
                <a:latin typeface="Tahoma" panose="020B0604030504040204" pitchFamily="34" charset="0"/>
              </a:rPr>
              <a:t> - Cleaned\All Final Clean </a:t>
            </a:r>
            <a:r>
              <a:rPr lang="en-US" altLang="en-US" sz="675" dirty="0" err="1">
                <a:latin typeface="Tahoma" panose="020B0604030504040204" pitchFamily="34" charset="0"/>
              </a:rPr>
              <a:t>nex</a:t>
            </a:r>
            <a:r>
              <a:rPr lang="en-US" altLang="en-US" sz="675" dirty="0">
                <a:latin typeface="Tahoma" panose="020B0604030504040204" pitchFamily="34" charset="0"/>
              </a:rPr>
              <a:t> Files by Drink\DATA-</a:t>
            </a:r>
            <a:r>
              <a:rPr lang="en-US" altLang="en-US" sz="675" dirty="0" err="1">
                <a:latin typeface="Tahoma" panose="020B0604030504040204" pitchFamily="34" charset="0"/>
              </a:rPr>
              <a:t>Sucr</a:t>
            </a:r>
            <a:r>
              <a:rPr lang="en-US" altLang="en-US" sz="675" dirty="0">
                <a:latin typeface="Tahoma" panose="020B0604030504040204" pitchFamily="34" charset="0"/>
              </a:rPr>
              <a:t> Only\CeA CRF OA2-3 Sucr-02032017_FULL SESSION_FIN.nex5</a:t>
            </a:r>
          </a:p>
        </p:txBody>
      </p:sp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September 12, 2017   16:35:43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3792" y="1524000"/>
            <a:ext cx="1484195" cy="9013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693530" y="1524000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2853" y="1524000"/>
            <a:ext cx="1484195" cy="901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4013367" y="1480750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16426" y="2425321"/>
            <a:ext cx="1484195" cy="901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076061" y="2425321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80777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688080" y="683188"/>
            <a:ext cx="5151120" cy="1571643"/>
            <a:chOff x="3863340" y="5171368"/>
            <a:chExt cx="5151120" cy="1571643"/>
          </a:xfrm>
        </p:grpSpPr>
        <p:sp>
          <p:nvSpPr>
            <p:cNvPr id="4" name="Rectangle 3"/>
            <p:cNvSpPr/>
            <p:nvPr/>
          </p:nvSpPr>
          <p:spPr>
            <a:xfrm>
              <a:off x="3863340" y="6527567"/>
              <a:ext cx="515112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Tahoma" panose="020B0604030504040204" pitchFamily="34" charset="0"/>
                </a:rPr>
                <a:t>CeA CRF OA3-3_10202017_EtOH_FULL DID SESS-DID1_WIP-NoXChanNeeded_JUMP 12-16 for Lick Inh.nex5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5863" y="5171368"/>
              <a:ext cx="2450311" cy="1283017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88" y="2994655"/>
            <a:ext cx="1847794" cy="20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41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99940" y="2395452"/>
            <a:ext cx="3034805" cy="1522369"/>
            <a:chOff x="4137661" y="2431727"/>
            <a:chExt cx="3034805" cy="1522369"/>
          </a:xfrm>
        </p:grpSpPr>
        <p:pic>
          <p:nvPicPr>
            <p:cNvPr id="4" name="Picture 2"/>
            <p:cNvPicPr>
              <a:picLocks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" t="596" r="62146" b="70974"/>
            <a:stretch/>
          </p:blipFill>
          <p:spPr bwMode="auto">
            <a:xfrm>
              <a:off x="4558032" y="2431727"/>
              <a:ext cx="2141219" cy="130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137661" y="3738652"/>
              <a:ext cx="303480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800" dirty="0">
                  <a:latin typeface="Tahoma" panose="020B0604030504040204" pitchFamily="34" charset="0"/>
                </a:rPr>
                <a:t>Only\CeA CRF OA2-3 Sucr-02032017_FULL SESSION_FIN.nex5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695" y="2662877"/>
            <a:ext cx="1847794" cy="20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3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49" y="1333500"/>
            <a:ext cx="3780602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-0.05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0.05</a:t>
            </a:r>
          </a:p>
          <a:p>
            <a:r>
              <a:rPr 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sz="675">
                <a:latin typeface="Tahoma" panose="020B0604030504040204" pitchFamily="34" charset="0"/>
              </a:rPr>
              <a:t>Sort Ref. = EVT03</a:t>
            </a:r>
          </a:p>
          <a:p>
            <a:r>
              <a:rPr 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1658.584275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EVT03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 dirty="0">
                <a:latin typeface="Tahoma" panose="020B0604030504040204" pitchFamily="34" charset="0"/>
              </a:rPr>
              <a:t>Data File: C:\Users\Sonia </a:t>
            </a:r>
            <a:r>
              <a:rPr lang="en-US" sz="675" dirty="0" err="1">
                <a:latin typeface="Tahoma" panose="020B0604030504040204" pitchFamily="34" charset="0"/>
              </a:rPr>
              <a:t>Aroni</a:t>
            </a:r>
            <a:r>
              <a:rPr lang="en-US" sz="675" dirty="0">
                <a:latin typeface="Tahoma" panose="020B0604030504040204" pitchFamily="34" charset="0"/>
              </a:rPr>
              <a:t>\Dropbox (Sparta Lab)\CeA CRF DID </a:t>
            </a:r>
            <a:r>
              <a:rPr lang="en-US" sz="675" dirty="0" err="1">
                <a:latin typeface="Tahoma" panose="020B0604030504040204" pitchFamily="34" charset="0"/>
              </a:rPr>
              <a:t>Ephys</a:t>
            </a:r>
            <a:r>
              <a:rPr lang="en-US" sz="675" dirty="0">
                <a:latin typeface="Tahoma" panose="020B0604030504040204" pitchFamily="34" charset="0"/>
              </a:rPr>
              <a:t> - Cleaned\All Final Clean </a:t>
            </a:r>
            <a:r>
              <a:rPr lang="en-US" sz="675" dirty="0" err="1">
                <a:latin typeface="Tahoma" panose="020B0604030504040204" pitchFamily="34" charset="0"/>
              </a:rPr>
              <a:t>nex</a:t>
            </a:r>
            <a:r>
              <a:rPr lang="en-US" sz="675" dirty="0">
                <a:latin typeface="Tahoma" panose="020B0604030504040204" pitchFamily="34" charset="0"/>
              </a:rPr>
              <a:t> Files by Drink\DATA-</a:t>
            </a:r>
            <a:r>
              <a:rPr lang="en-US" sz="675" dirty="0" err="1">
                <a:latin typeface="Tahoma" panose="020B0604030504040204" pitchFamily="34" charset="0"/>
              </a:rPr>
              <a:t>Sucr</a:t>
            </a:r>
            <a:r>
              <a:rPr lang="en-US" sz="675">
                <a:latin typeface="Tahoma" panose="020B0604030504040204" pitchFamily="34" charset="0"/>
              </a:rPr>
              <a:t> Only\CeA CRF OA3-2_07122017_FullSucr-FULL DID SESS-FIN.nex5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September 12, 2017   16:39:37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1568" y="2138149"/>
            <a:ext cx="1305068" cy="5769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5224889" y="2086969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NR</a:t>
            </a:r>
          </a:p>
        </p:txBody>
      </p:sp>
    </p:spTree>
    <p:extLst>
      <p:ext uri="{BB962C8B-B14F-4D97-AF65-F5344CB8AC3E}">
        <p14:creationId xmlns:p14="http://schemas.microsoft.com/office/powerpoint/2010/main" val="99971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49" y="1333500"/>
            <a:ext cx="3780602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-0.05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0.05</a:t>
            </a:r>
          </a:p>
          <a:p>
            <a:r>
              <a:rPr 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sz="675">
                <a:latin typeface="Tahoma" panose="020B0604030504040204" pitchFamily="34" charset="0"/>
              </a:rPr>
              <a:t>Sort Ref. = EVT03</a:t>
            </a:r>
          </a:p>
          <a:p>
            <a:r>
              <a:rPr 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1658.584275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EVT03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Drink\DATA-Sucr Only\CeACROA2-1_0122017_2sucr-FULL SESSION_FIN.nex5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September 12, 2017   16:42:15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2995" y="4036183"/>
            <a:ext cx="1166884" cy="4752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5210254" y="4000357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7455" y="4519368"/>
            <a:ext cx="1305068" cy="576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4040384" y="4472139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61060" y="4517393"/>
            <a:ext cx="1305068" cy="576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685427" y="4483756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28585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r>
              <a:rPr lang="en-US" altLang="en-US" sz="1200">
                <a:latin typeface="Arial" panose="020B0604020202020204" pitchFamily="34" charset="0"/>
              </a:rPr>
              <a:t>CeA CRF OA3-3_10202017_EtOH_FULL DID SESS-DID1_002.pl2: Perievent Rasters</a:t>
            </a:r>
          </a:p>
        </p:txBody>
      </p:sp>
      <p:pic>
        <p:nvPicPr>
          <p:cNvPr id="512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333500"/>
            <a:ext cx="3733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XMin (sec) = -0.1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XMax (sec) = 0.1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Ref. = EVT02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= From Time Range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To (sec) = 13053.916172325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Create Filter around = EVT02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285750" y="5191125"/>
            <a:ext cx="66675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16a is lick inhibhitex</a:t>
            </a: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Data File: D:\Users\James\Dropbox (Sparta Lab)\Electrophysiology Data Backup\CeA CRF OA Batch3 - DID Ephys\CeA CRF OA3-3_10202017_EtOH\Split Files\CeA CRF OA3-3_10202017_EtOH_FULL DID SESS-DID1_002.pl2</a:t>
            </a: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November 06, 2017   20:34:19</a:t>
            </a:r>
          </a:p>
        </p:txBody>
      </p:sp>
      <p:sp>
        <p:nvSpPr>
          <p:cNvPr id="2" name="Rectangle 1"/>
          <p:cNvSpPr/>
          <p:nvPr/>
        </p:nvSpPr>
        <p:spPr>
          <a:xfrm>
            <a:off x="1597914" y="1330452"/>
            <a:ext cx="3943350" cy="196824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4838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PPT From Sonia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“representative rate </a:t>
            </a:r>
            <a:r>
              <a:rPr lang="en-US" dirty="0" err="1"/>
              <a:t>histograms+autocorrelograms</a:t>
            </a:r>
            <a:r>
              <a:rPr lang="en-US" dirty="0"/>
              <a:t> +</a:t>
            </a:r>
            <a:r>
              <a:rPr lang="en-US" dirty="0" smtClean="0"/>
              <a:t>traces.ppt”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8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r>
              <a:rPr lang="en-US" alt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512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333500"/>
            <a:ext cx="37814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Analysis Type = Perievent </a:t>
            </a:r>
            <a:r>
              <a:rPr lang="en-US" altLang="en-US" sz="675" dirty="0" err="1">
                <a:latin typeface="Tahoma" panose="020B0604030504040204" pitchFamily="34" charset="0"/>
              </a:rPr>
              <a:t>Rasters</a:t>
            </a:r>
            <a:endParaRPr lang="en-US" altLang="en-US" sz="675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Ref. Type = Fixed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Reference = </a:t>
            </a:r>
            <a:r>
              <a:rPr lang="en-US" altLang="en-US" sz="675" dirty="0" err="1">
                <a:latin typeface="Tahoma" panose="020B0604030504040204" pitchFamily="34" charset="0"/>
              </a:rPr>
              <a:t>EventLick</a:t>
            </a:r>
            <a:endParaRPr lang="en-US" altLang="en-US" sz="675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675" dirty="0" err="1">
                <a:latin typeface="Tahoma" panose="020B0604030504040204" pitchFamily="34" charset="0"/>
              </a:rPr>
              <a:t>XMin</a:t>
            </a:r>
            <a:r>
              <a:rPr lang="en-US" altLang="en-US" sz="675" dirty="0">
                <a:latin typeface="Tahoma" panose="020B0604030504040204" pitchFamily="34" charset="0"/>
              </a:rPr>
              <a:t> (sec) = -0.05</a:t>
            </a:r>
          </a:p>
          <a:p>
            <a:pPr eaLnBrk="1" hangingPunct="1"/>
            <a:r>
              <a:rPr lang="en-US" altLang="en-US" sz="675" dirty="0" err="1">
                <a:latin typeface="Tahoma" panose="020B0604030504040204" pitchFamily="34" charset="0"/>
              </a:rPr>
              <a:t>XMax</a:t>
            </a:r>
            <a:r>
              <a:rPr lang="en-US" altLang="en-US" sz="675" dirty="0">
                <a:latin typeface="Tahoma" panose="020B0604030504040204" pitchFamily="34" charset="0"/>
              </a:rPr>
              <a:t> (sec) = 0.05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Trial Order = First On Top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Sort Trials = None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Sort Event = First after reference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Sort Ref. = EVT03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Histogram = Below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Hist. Height(%) = 45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Bin (sec) = 0.005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Normalization = Spikes/Sec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No </a:t>
            </a:r>
            <a:r>
              <a:rPr lang="en-US" altLang="en-US" sz="675" dirty="0" err="1">
                <a:latin typeface="Tahoma" panose="020B0604030504040204" pitchFamily="34" charset="0"/>
              </a:rPr>
              <a:t>Selfcount</a:t>
            </a:r>
            <a:r>
              <a:rPr lang="en-US" altLang="en-US" sz="675" dirty="0">
                <a:latin typeface="Tahoma" panose="020B0604030504040204" pitchFamily="34" charset="0"/>
              </a:rPr>
              <a:t> = 1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Select Data = All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Select Data From (sec) = 0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Select Data To (sec) = 1658.584275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Int. Filter Type = Fixed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Interval Filter = None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Create Filter on-the-fly = 0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Create Filter around = EVT03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Start Offset (sec) = 0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End Offset (sec) = 1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Fix Overlaps = 1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Smooth Histogram = None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Sm. Width = 3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Add Bin Left to Results = 0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Add Bin Middle to Results = 0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Add Bin Right to Results = 0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Run </a:t>
            </a:r>
            <a:r>
              <a:rPr lang="en-US" altLang="en-US" sz="675" dirty="0" err="1">
                <a:latin typeface="Tahoma" panose="020B0604030504040204" pitchFamily="34" charset="0"/>
              </a:rPr>
              <a:t>Postproc</a:t>
            </a:r>
            <a:r>
              <a:rPr lang="en-US" altLang="en-US" sz="675" dirty="0">
                <a:latin typeface="Tahoma" panose="020B0604030504040204" pitchFamily="34" charset="0"/>
              </a:rPr>
              <a:t>. Script = 0</a:t>
            </a:r>
          </a:p>
          <a:p>
            <a:pPr eaLnBrk="1" hangingPunct="1"/>
            <a:r>
              <a:rPr lang="en-US" altLang="en-US" sz="675" dirty="0" err="1">
                <a:latin typeface="Tahoma" panose="020B0604030504040204" pitchFamily="34" charset="0"/>
              </a:rPr>
              <a:t>Postprocessing</a:t>
            </a:r>
            <a:r>
              <a:rPr lang="en-US" altLang="en-US" sz="675" dirty="0">
                <a:latin typeface="Tahoma" panose="020B0604030504040204" pitchFamily="34" charset="0"/>
              </a:rPr>
              <a:t> Script = </a:t>
            </a:r>
          </a:p>
          <a:p>
            <a:pPr eaLnBrk="1" hangingPunct="1"/>
            <a:r>
              <a:rPr lang="en-US" altLang="en-US" sz="675" dirty="0" err="1">
                <a:latin typeface="Tahoma" panose="020B0604030504040204" pitchFamily="34" charset="0"/>
              </a:rPr>
              <a:t>Postproc</a:t>
            </a:r>
            <a:r>
              <a:rPr lang="en-US" altLang="en-US" sz="675" dirty="0">
                <a:latin typeface="Tahoma" panose="020B0604030504040204" pitchFamily="34" charset="0"/>
              </a:rPr>
              <a:t>. Script Parameter = 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Drink\DATA-Sucr Only\CeA CRF OA 2-2 Sucr 02072017_FULL SESSION-01_FIN.nex5</a:t>
            </a:r>
          </a:p>
        </p:txBody>
      </p:sp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September 12, 2017   15:45:37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3792" y="1577169"/>
            <a:ext cx="1473959" cy="84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683792" y="1587689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05487" y="1524001"/>
            <a:ext cx="1437210" cy="885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5235621" y="1480750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5293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r>
              <a:rPr lang="en-US" alt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512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333500"/>
            <a:ext cx="37814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Analysis Type = Perievent Rasters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Ref. Type = Fixed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Reference = EventLick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XMin (sec) = -0.05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XMax (sec) = 0.05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Trial Order = First On Top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Sort Trials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Sort Event = First after reference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Sort Ref. = EVT03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Histogram = Below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Hist. Height(%) = 45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Bin (sec) = 0.005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No Selfcount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= All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To (sec) = 1658.584275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Create Filter around = EVT03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Smooth Histogram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Drink\DATA-Sucr Only\CeA CRF OA2-3 Sucr-02032017_FULL SESSION_FIN.nex5</a:t>
            </a:r>
          </a:p>
        </p:txBody>
      </p:sp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September 12, 2017   16:35:43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3792" y="1524000"/>
            <a:ext cx="1484195" cy="9013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693530" y="1524000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2853" y="1524000"/>
            <a:ext cx="1484195" cy="901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4013367" y="1480750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16426" y="2425321"/>
            <a:ext cx="1484195" cy="901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076061" y="2425321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95310840"/>
      </p:ext>
    </p:extLst>
  </p:cSld>
  <p:clrMapOvr>
    <a:masterClrMapping/>
  </p:clrMapOvr>
</p:sld>
</file>

<file path=ppt/theme/theme1.xml><?xml version="1.0" encoding="utf-8"?>
<a:theme xmlns:a="http://schemas.openxmlformats.org/drawingml/2006/main" name="My New Defaul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New Default" id="{DB008E62-7F30-471D-90C3-81677609F319}" vid="{5670C421-D13A-4259-A2CC-AE9AC30F51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142</TotalTime>
  <Words>4508</Words>
  <Application>Microsoft Office PowerPoint</Application>
  <PresentationFormat>On-screen Show (4:3)</PresentationFormat>
  <Paragraphs>786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Tahoma</vt:lpstr>
      <vt:lpstr>My New Default</vt:lpstr>
      <vt:lpstr>Representative PERs for Lick Response Types</vt:lpstr>
      <vt:lpstr>Current As of 01/04/18</vt:lpstr>
      <vt:lpstr>PER - Licks</vt:lpstr>
      <vt:lpstr>PER - Licks</vt:lpstr>
      <vt:lpstr>PER - Licks</vt:lpstr>
      <vt:lpstr>CeA CRF OA3-3_10202017_EtOH_FULL DID SESS-DID1_002.pl2: Perievent Rasters</vt:lpstr>
      <vt:lpstr>Original PPT From Sonia</vt:lpstr>
      <vt:lpstr>PER - Licks</vt:lpstr>
      <vt:lpstr>PER - Licks</vt:lpstr>
      <vt:lpstr>PER - Licks</vt:lpstr>
      <vt:lpstr>PER - Licks</vt:lpstr>
      <vt:lpstr>PER - Licks</vt:lpstr>
      <vt:lpstr>PER - Licks</vt:lpstr>
      <vt:lpstr>PER - Licks</vt:lpstr>
      <vt:lpstr>PER - Licks</vt:lpstr>
      <vt:lpstr>PER - Licks</vt:lpstr>
      <vt:lpstr>Autocorrelogram- Full Session</vt:lpstr>
      <vt:lpstr>Autocorrelogram- Full Session</vt:lpstr>
      <vt:lpstr>PER - Licks</vt:lpstr>
      <vt:lpstr>Sonia’s Slides from Searching for new lick-inhibited</vt:lpstr>
      <vt:lpstr>CeA CRF OA3-3_10202017_EtOH_FULL DID SESS-DID1_002.pl2: Perievent Rasters</vt:lpstr>
      <vt:lpstr>CeA CRF OA3-3_10202017_EtOH_FULL DID SESS-DID1_002.pl2: Perievent Rasters</vt:lpstr>
      <vt:lpstr>CeA CRF OA3-3_10202017_EtOH_FULL DID SESS-DID1_002.pl2: Perievent Rasters</vt:lpstr>
      <vt:lpstr>CeA CRF OA3-3_10202017_EtOH_FULL DID SESS-DID1_002.pl2: Perievent Rasters</vt:lpstr>
      <vt:lpstr>REMAKING PERs</vt:lpstr>
      <vt:lpstr>PowerPoint Presentation</vt:lpstr>
      <vt:lpstr>CeA CRF OA3-3_10202017_EtOH_FULL DID SESS-DID1_WIP-NoXChanNeeded_JUMP 12-16 for Lick Inh.nex5: Perievent Rasters</vt:lpstr>
      <vt:lpstr>NR</vt:lpstr>
      <vt:lpstr>E</vt:lpstr>
      <vt:lpstr>I</vt:lpstr>
      <vt:lpstr>PE</vt:lpstr>
    </vt:vector>
  </TitlesOfParts>
  <Company>University of Maryland School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Representative PERs for Lick Response Types</dc:title>
  <dc:creator>Irving, James</dc:creator>
  <cp:lastModifiedBy>Irving, James</cp:lastModifiedBy>
  <cp:revision>20</cp:revision>
  <dcterms:created xsi:type="dcterms:W3CDTF">2018-01-04T16:32:01Z</dcterms:created>
  <dcterms:modified xsi:type="dcterms:W3CDTF">2018-01-04T20:12:12Z</dcterms:modified>
</cp:coreProperties>
</file>