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665573-8ECB-4F52-9A11-744164B381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Northwind Data Analysis - Mod 2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5C9510-14FC-4052-959A-63992E22B7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4/5/2019 11:00:12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BD903EB-33C1-49D0-8002-E5568ABE66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799"/>
            <a:ext cx="12192000" cy="5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88818C8-0BE8-44FE-A49E-90ED5DD1F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510"/>
            <a:ext cx="12192000" cy="62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665F360-2749-463A-9C23-585C49597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0"/>
            <a:ext cx="831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4E6F42F-6EAE-4875-9192-15ADCA9742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