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B79730B-4853-4A52-B0CC-105DA1516ED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Northwind Data Analysis - Mod 2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BB318A-A9B7-4BB7-A301-2C97DBC910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4/5/2019 10:46:50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74D55B11-B477-40B0-B66A-C20AA587FA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99" y="0"/>
            <a:ext cx="8710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B32FBC9-EB05-4447-BFB9-013014DB23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510"/>
            <a:ext cx="12192000" cy="62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3582F7B-A1B1-4B90-A47D-CFA7A95E91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0"/>
            <a:ext cx="831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EDD9D258-8915-4909-98B1-B0FAD7E9D8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4" y="0"/>
            <a:ext cx="11386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