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6" r:id="rId6"/>
    <p:sldId id="267" r:id="rId7"/>
    <p:sldId id="268" r:id="rId8"/>
    <p:sldId id="262" r:id="rId9"/>
    <p:sldId id="269" r:id="rId10"/>
    <p:sldId id="263" r:id="rId11"/>
    <p:sldId id="264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EB27-7713-46CF-9B2D-143600B5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9739F-B49A-4C26-828A-427E1876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7CC7-7E4A-4838-8158-C1D42ED6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5930-FBC1-4450-9945-0D6F5FD2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C1D6-5DA6-4882-B7A8-806A75D7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A230-7675-4315-B445-1597B7DA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FAEF3-0992-4253-8B1E-2F50C629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6FFC-2A99-4D6F-A8A4-E6CF3241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F25-4C0E-4737-AE9C-47C07192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E488-D58A-4CF8-B651-0EB08015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06F20-7197-4D2D-80A9-5EEC6491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E5A3-60A8-4532-B02E-33A38171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6C3D-7E4B-4590-A069-35F8F43B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7007-D37D-428C-A93B-D5025786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4420-60F6-453B-A845-0D730D3E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3F1-6846-4ED4-A826-55399A44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2D20-B2E9-49A4-A4DA-8FD1310D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8D9-A54F-4BAF-B747-C97338B6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DCAD-32DC-4593-B717-E955EDFB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6B9C-44FA-42AC-995E-361786BC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6F92-07BB-4D5F-AE63-3E9FE99A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07EF-2D02-4647-B436-1D0E8FC4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99DC-063F-4073-B51B-AD39595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F726-45F4-4162-BC0F-C600F0E8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526-26D9-4271-A4B7-CAB17B76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B9F-150B-4EF1-961A-BFD9A29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E350-3D93-4D11-8D3D-3826A0858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96715-8CFE-41F3-BA0D-6C577CAB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2C905-CE83-4FB2-AA89-61615D9F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C4C6-2D75-476D-ABD2-B0313577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80015-8D92-45F8-B388-847EE756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555B-D0CE-4FE3-A61C-A6E6C71E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32C6-9462-447F-9A6A-53E07DE5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5BFB-6CEB-43F5-8891-EA0240DD4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16D8F-8FE8-4238-8279-0E72AA3D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0E970-C4A1-4F5F-8D60-252297663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0A4C1-2F73-462F-BB1C-B8BD172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DF564-5B9E-4B32-9180-0FF55BF8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2D39F-EC54-4396-8DF1-6E035A64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4BE-2667-4604-8A73-5CF00414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75D18-5CD8-4712-93B3-2D8FEBE6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E00E-7E92-4CFE-B5E6-2ABB2D8D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CFA8-9DE3-466C-9177-510FA090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E5E37-302F-4027-9FEB-D641837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F6E7-5A86-479A-885C-B632B2D7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44F0-CD68-4BD6-8495-3BF1A560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3991-23CA-455A-AE60-2EFA6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46B5-6754-4641-A51E-EE2ABC43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D0DF-54A7-4CBE-96B4-95B773B4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D2E51-3FA9-47A6-B9BD-2BD59A79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BA96-DC4B-4D8E-A5D0-A9801CEE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5D67-5F54-4C0C-8F6A-8AC8D287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8315-5B03-4D36-B93B-F0BAAF48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DB4E-5D94-4F1B-AB69-1F470D48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FD002-1A2F-47D0-A6F7-3CA45D91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4F40-4D75-4595-A6CC-298B4D54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F2D7-CE12-458A-81FB-E868A21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61E5-056F-4C77-8C4F-47D990F4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EA8E8-B48A-4E50-9904-3FA5ABF5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E3BE-803A-4BDD-B634-48A514EA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1C6B-38E5-4AB0-965E-660682AA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8A59-8DD2-4048-9A37-D3663B0E975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5ABA-2182-41F2-A19C-5FF4214C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7E3B-9EBB-4397-BC35-73F94B3E6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45E7B-D0AF-4D01-A1A1-0DE1A55E2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720" y="1351280"/>
            <a:ext cx="5123158" cy="3321793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Analysis of Northwind Consumer Purchasing Behavior for Northwind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E70FF-14AE-47D0-926A-61137AFCC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James M. Irving, Ph.D.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Michael </a:t>
            </a:r>
            <a:r>
              <a:rPr lang="en-US" sz="2000" dirty="0" err="1">
                <a:solidFill>
                  <a:schemeClr val="bg1"/>
                </a:solidFill>
              </a:rPr>
              <a:t>Morvetz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04/08/19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A1CC2C0E-10BE-466F-B72C-12E862C22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3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4004-42C0-4D34-848A-911F52A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Hypothesis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251-D729-486D-866F-6F6A49CD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695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778491F-39E2-42CC-ACFA-B1871DE3E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 b="7349"/>
          <a:stretch/>
        </p:blipFill>
        <p:spPr>
          <a:xfrm>
            <a:off x="0" y="345440"/>
            <a:ext cx="12192000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88818C8-0BE8-44FE-A49E-90ED5DD1F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510"/>
            <a:ext cx="12192000" cy="62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0BABD-4FEB-4860-86E0-B0F65629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F041-DE63-4AEB-86DF-E4A7E1E1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FFFFFF"/>
                </a:solidFill>
              </a:rPr>
              <a:t>Executive Summary Must-Haves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Contain between 5-10 professional quality slides detailing: 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A high-level overview of your methodology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The results of your hypothesis tests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Any real-world recommendations you would like to make based on your findings (ask yourself--why should the executive team care about what you found? </a:t>
            </a:r>
          </a:p>
          <a:p>
            <a:pPr lvl="2"/>
            <a:r>
              <a:rPr lang="en-US" sz="1700" dirty="0">
                <a:solidFill>
                  <a:srgbClr val="FFFFFF"/>
                </a:solidFill>
              </a:rPr>
              <a:t>How can your findings help the company?)</a:t>
            </a:r>
            <a:br>
              <a:rPr lang="en-US" sz="1700" dirty="0">
                <a:solidFill>
                  <a:srgbClr val="FFFFFF"/>
                </a:solidFill>
              </a:rPr>
            </a:b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Take no more than 5 minutes to present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Avoid technical jargon and explain results in a clear, actionable way for non-technical audiences.</a:t>
            </a:r>
          </a:p>
        </p:txBody>
      </p:sp>
    </p:spTree>
    <p:extLst>
      <p:ext uri="{BB962C8B-B14F-4D97-AF65-F5344CB8AC3E}">
        <p14:creationId xmlns:p14="http://schemas.microsoft.com/office/powerpoint/2010/main" val="201323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6EB11-C618-49A6-A668-8D13D4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QUESTIONS ABOUT CONSUMER PURCHASING BEHAVIOR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34-AB55-4B28-B5F3-5E47B933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563665" cy="4063996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Q1: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“Do discounts have a statistically significant effect on the number of products customers order?  If so, at what level(s) of discount?”	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Q2: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 customers spend more money if they are buying discounted items?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Q3: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Do customers buy different quantities depending on the time of year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Q4: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 different countries….</a:t>
            </a:r>
          </a:p>
        </p:txBody>
      </p:sp>
    </p:spTree>
    <p:extLst>
      <p:ext uri="{BB962C8B-B14F-4D97-AF65-F5344CB8AC3E}">
        <p14:creationId xmlns:p14="http://schemas.microsoft.com/office/powerpoint/2010/main" val="243724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20138-02F1-42B5-8C38-4A88F348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OUR METHODOLOGY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1A2B-13C0-4C43-AB5A-3213BA468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913034" cy="377386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Explored SQL Database for data re: insights into consumer behavior.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Defined formal hypothesis and used the scientific method.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Performed analysis of data distributions to decide appropriate test.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D’Agostino &amp; Pearson’s normality test.</a:t>
            </a:r>
          </a:p>
          <a:p>
            <a:pPr lvl="1"/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Levene’s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test for equal variance.</a:t>
            </a: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Performed proper statistical tests to test our hypotheses. 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Mann-Whitney U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Tukey’s Pairwise Multiple Comparison tests.</a:t>
            </a:r>
          </a:p>
          <a:p>
            <a:pPr lvl="2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23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4004-42C0-4D34-848A-911F52A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HYPOTHESIS 1:</a:t>
            </a:r>
            <a:b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Do discounts have a statistically significant effect on the number of products customers order? If so, at what level(s) of discount?</a:t>
            </a:r>
            <a:b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251-D729-486D-866F-6F6A49CD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𝐻1 : Products that are discounted sell in higher quantities.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𝐻0 : Products that are discounted sell the same quantities as full-price products.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3385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B0E41-2C91-4054-B4B1-6D2C9322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808" y="365125"/>
            <a:ext cx="3401992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 </a:t>
            </a:r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F7B4DEC6-EA68-4676-AFBF-8BDA9A3E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1" y="1690689"/>
            <a:ext cx="4734046" cy="448627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8" name="Content Placeholder 27">
            <a:extLst>
              <a:ext uri="{FF2B5EF4-FFF2-40B4-BE49-F238E27FC236}">
                <a16:creationId xmlns:a16="http://schemas.microsoft.com/office/drawing/2014/main" id="{3E6B12B4-EFDD-4378-9D24-B67BC73E8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6"/>
          <a:stretch/>
        </p:blipFill>
        <p:spPr>
          <a:xfrm>
            <a:off x="23919" y="3610510"/>
            <a:ext cx="6785081" cy="3247490"/>
          </a:xfrm>
          <a:prstGeom prst="rect">
            <a:avLst/>
          </a:prstGeom>
        </p:spPr>
      </p:pic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61AED9AC-77B8-4E8B-AD11-C76003B53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" y="27169"/>
            <a:ext cx="6803661" cy="34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6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11D11-790A-4119-94A0-EE1DD0AD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Autofit/>
          </a:bodyPr>
          <a:lstStyle/>
          <a:p>
            <a:r>
              <a:rPr lang="en-US" sz="2800" dirty="0"/>
              <a:t>Hypothesis 2:</a:t>
            </a:r>
            <a:br>
              <a:rPr lang="en-US" sz="2800" dirty="0"/>
            </a:br>
            <a:r>
              <a:rPr lang="en-US" sz="2800" dirty="0"/>
              <a:t>Do discounts have a statistically significant effect on the number of products customers order? If so, at what level(s) of discount?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97DC-9C6B-41C0-BDB7-6A9D45E1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10398760" cy="3327251"/>
          </a:xfrm>
        </p:spPr>
        <p:txBody>
          <a:bodyPr>
            <a:normAutofit/>
          </a:bodyPr>
          <a:lstStyle/>
          <a:p>
            <a:r>
              <a:rPr lang="en-US" sz="2000" dirty="0"/>
              <a:t>𝐻1 : Customers spend more money overall when their order includes discounted items.</a:t>
            </a:r>
          </a:p>
          <a:p>
            <a:r>
              <a:rPr lang="en-US" sz="2000" dirty="0"/>
              <a:t>𝐻0 : Customers spend the same amount regardless of discounted items.</a:t>
            </a:r>
          </a:p>
        </p:txBody>
      </p:sp>
    </p:spTree>
    <p:extLst>
      <p:ext uri="{BB962C8B-B14F-4D97-AF65-F5344CB8AC3E}">
        <p14:creationId xmlns:p14="http://schemas.microsoft.com/office/powerpoint/2010/main" val="373218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B0E41-2C91-4054-B4B1-6D2C9322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808" y="365125"/>
            <a:ext cx="3401992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 </a:t>
            </a:r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F7B4DEC6-EA68-4676-AFBF-8BDA9A3E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1" y="1690689"/>
            <a:ext cx="4734046" cy="448627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6F603C4-8114-4122-8273-0134C9B8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3" y="1275682"/>
            <a:ext cx="7517887" cy="375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4004-42C0-4D34-848A-911F52A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Hypothesis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251-D729-486D-866F-6F6A49CD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544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02F1C-D10E-46A1-87E7-A3FDE703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6CDF1-4450-4B8A-B64B-7F35D2B74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2" y="2022475"/>
            <a:ext cx="8308976" cy="4154488"/>
          </a:xfrm>
        </p:spPr>
      </p:pic>
    </p:spTree>
    <p:extLst>
      <p:ext uri="{BB962C8B-B14F-4D97-AF65-F5344CB8AC3E}">
        <p14:creationId xmlns:p14="http://schemas.microsoft.com/office/powerpoint/2010/main" val="37554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146</Words>
  <Application>Microsoft Office PowerPoint</Application>
  <PresentationFormat>Widescreen</PresentationFormat>
  <Paragraphs>41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Analysis of Northwind Consumer Purchasing Behavior for Northwind</vt:lpstr>
      <vt:lpstr>QUESTIONS ABOUT CONSUMER PURCHASING BEHAVIOR</vt:lpstr>
      <vt:lpstr>OUR METHODOLOGY</vt:lpstr>
      <vt:lpstr>HYPOTHESIS 1: Do discounts have a statistically significant effect on the number of products customers order? If so, at what level(s) of discount? </vt:lpstr>
      <vt:lpstr>Results: </vt:lpstr>
      <vt:lpstr>Hypothesis 2: Do discounts have a statistically significant effect on the number of products customers order? If so, at what level(s) of discount?</vt:lpstr>
      <vt:lpstr>Results: </vt:lpstr>
      <vt:lpstr>Hypothesis 3</vt:lpstr>
      <vt:lpstr>PowerPoint Presentation</vt:lpstr>
      <vt:lpstr>Hypothesis 4</vt:lpstr>
      <vt:lpstr>PowerPoint Presentation</vt:lpstr>
      <vt:lpstr>PowerPoint Presentation</vt:lpstr>
      <vt:lpstr>REQUIREMENTS.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Sales Analysis Recommendations</dc:title>
  <dc:creator>James Irving</dc:creator>
  <cp:lastModifiedBy>James Irving</cp:lastModifiedBy>
  <cp:revision>4</cp:revision>
  <dcterms:created xsi:type="dcterms:W3CDTF">2019-04-08T04:20:49Z</dcterms:created>
  <dcterms:modified xsi:type="dcterms:W3CDTF">2019-04-08T04:53:31Z</dcterms:modified>
</cp:coreProperties>
</file>