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5EDDD8-FD9B-46E3-B82E-F4073ED35D1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Discount Prefernce Scores by Country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360521-4961-4413-ACAF-FB850732C8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4/9/2019 12:11:23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E068D44-28A3-41D1-B2BE-141587BCC2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48" y="0"/>
            <a:ext cx="8504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