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1089685-F8EF-4DD9-A3AC-A8CB70D2B2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Northwind Data Analysis - Mod 2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32B23CB-7AFB-4D6C-AF73-25561AC64A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4/9/2019 2:26:26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488CD66-D6C5-4527-A272-7659EF9FD8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57212"/>
            <a:ext cx="108394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DBC2D48-E2A1-4E2D-B6AA-2696B8F93A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7" y="0"/>
            <a:ext cx="10709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05A9A2A-C56C-42EB-A523-8D323FFEAC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93" y="0"/>
            <a:ext cx="8445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DA3B8C0-E7B2-4396-9EC5-88E92F0D67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61" y="0"/>
            <a:ext cx="9146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