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B2A535-8E94-4800-946B-3C66B00B1C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Discount Prefernce Scores by Country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9B41F3-2679-4437-9059-D7E4A1FE53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4/9/2019 12:20:05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369DB50-7E6F-4126-BDB8-0678ED65F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23" y="0"/>
            <a:ext cx="8766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704578C-28CB-46E1-806C-3C437999F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7" y="0"/>
            <a:ext cx="1043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