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C6A20D-7F56-4D1C-A9E3-99C5273AFE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Northwind Data Analysis - Mod 2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77460B6-23D1-46D5-8EBB-C9497479C5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4/9/2019 2:22:50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C50AA0A-ED34-48BC-9775-E862F350C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557212"/>
            <a:ext cx="108394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4833A94-4249-4C5B-9229-A046677D4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7" y="0"/>
            <a:ext cx="1070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1C77A48-FF8A-4A2B-855C-613F2DE956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5338439-1A5B-43D5-8DCB-2F88C17027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67" y="0"/>
            <a:ext cx="9377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