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7EED02-33AB-4DFE-9297-0AC19DDF15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Northwind Data Analysis - Mod 2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484943-098F-4BB4-BB61-60048F1CC1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4/5/2019 11:03:09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18B86AA-942A-4182-B808-39315D05A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799"/>
            <a:ext cx="12192000" cy="51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778491F-39E2-42CC-ACFA-B1871DE3E9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510"/>
            <a:ext cx="12192000" cy="62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5D53C9B-14B0-475B-AD15-7DCBE7CAD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E05BC3D-D103-4A2D-9A54-852FC49147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