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EB27-7713-46CF-9B2D-143600B53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9739F-B49A-4C26-828A-427E1876F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C7CC7-7E4A-4838-8158-C1D42ED6F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8A59-8DD2-4048-9A37-D3663B0E97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85930-FBC1-4450-9945-0D6F5FD2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8C1D6-5DA6-4882-B7A8-806A75D7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B860-E00D-4D14-8FB1-3E98A504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A230-7675-4315-B445-1597B7DAC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FAEF3-0992-4253-8B1E-2F50C6290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F6FFC-2A99-4D6F-A8A4-E6CF3241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8A59-8DD2-4048-9A37-D3663B0E97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3DF25-4C0E-4737-AE9C-47C07192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7E488-D58A-4CF8-B651-0EB08015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B860-E00D-4D14-8FB1-3E98A504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0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D06F20-7197-4D2D-80A9-5EEC64911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3E5A3-60A8-4532-B02E-33A381713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F6C3D-7E4B-4590-A069-35F8F43BD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8A59-8DD2-4048-9A37-D3663B0E97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D7007-D37D-428C-A93B-D5025786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C4420-60F6-453B-A845-0D730D3E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B860-E00D-4D14-8FB1-3E98A504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7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B3F1-6846-4ED4-A826-55399A44F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B2D20-B2E9-49A4-A4DA-8FD1310D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AB8D9-A54F-4BAF-B747-C97338B6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8A59-8DD2-4048-9A37-D3663B0E97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CDCAD-32DC-4593-B717-E955EDFB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86B9C-44FA-42AC-995E-361786BC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B860-E00D-4D14-8FB1-3E98A504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6F92-07BB-4D5F-AE63-3E9FE99AE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E07EF-2D02-4647-B436-1D0E8FC48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A99DC-063F-4073-B51B-AD39595B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8A59-8DD2-4048-9A37-D3663B0E97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FF726-45F4-4162-BC0F-C600F0E8B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78526-26D9-4271-A4B7-CAB17B76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B860-E00D-4D14-8FB1-3E98A504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1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AB9F-150B-4EF1-961A-BFD9A29D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2E350-3D93-4D11-8D3D-3826A0858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96715-8CFE-41F3-BA0D-6C577CAB1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2C905-CE83-4FB2-AA89-61615D9F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8A59-8DD2-4048-9A37-D3663B0E97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3C4C6-2D75-476D-ABD2-B0313577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80015-8D92-45F8-B388-847EE756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B860-E00D-4D14-8FB1-3E98A504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6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E555B-D0CE-4FE3-A61C-A6E6C71E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632C6-9462-447F-9A6A-53E07DE55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55BFB-6CEB-43F5-8891-EA0240DD4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16D8F-8FE8-4238-8279-0E72AA3DA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0E970-C4A1-4F5F-8D60-252297663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40A4C1-2F73-462F-BB1C-B8BD172BE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8A59-8DD2-4048-9A37-D3663B0E97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FDF564-5B9E-4B32-9180-0FF55BF8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42D39F-EC54-4396-8DF1-6E035A64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B860-E00D-4D14-8FB1-3E98A504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1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54BE-2667-4604-8A73-5CF00414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475D18-5CD8-4712-93B3-2D8FEBE6E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8A59-8DD2-4048-9A37-D3663B0E97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7E00E-7E92-4CFE-B5E6-2ABB2D8D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DCFA8-9DE3-466C-9177-510FA090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B860-E00D-4D14-8FB1-3E98A504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0E5E37-302F-4027-9FEB-D641837D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8A59-8DD2-4048-9A37-D3663B0E97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4F6E7-5A86-479A-885C-B632B2D7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F44F0-CD68-4BD6-8495-3BF1A560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B860-E00D-4D14-8FB1-3E98A504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9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F3991-23CA-455A-AE60-2EFA630F5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746B5-6754-4641-A51E-EE2ABC43A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6D0DF-54A7-4CBE-96B4-95B773B4E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D2E51-3FA9-47A6-B9BD-2BD59A79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8A59-8DD2-4048-9A37-D3663B0E97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CBA96-DC4B-4D8E-A5D0-A9801CEE2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95D67-5F54-4C0C-8F6A-8AC8D287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B860-E00D-4D14-8FB1-3E98A504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8315-5B03-4D36-B93B-F0BAAF488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CDB4E-5D94-4F1B-AB69-1F470D489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FD002-1A2F-47D0-A6F7-3CA45D91D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34F40-4D75-4595-A6CC-298B4D549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8A59-8DD2-4048-9A37-D3663B0E97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CF2D7-CE12-458A-81FB-E868A21E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361E5-056F-4C77-8C4F-47D990F4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7B860-E00D-4D14-8FB1-3E98A504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2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BEA8E8-B48A-4E50-9904-3FA5ABF5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EE3BE-803A-4BDD-B634-48A514EA2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C1C6B-38E5-4AB0-965E-660682AA2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78A59-8DD2-4048-9A37-D3663B0E975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15ABA-2182-41F2-A19C-5FF4214CA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67E3B-9EBB-4397-BC35-73F94B3E6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7B860-E00D-4D14-8FB1-3E98A504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9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5E7B-D0AF-4D01-A1A1-0DE1A55E2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Northwind Sales Analysis + 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E70FF-14AE-47D0-926A-61137AFCCB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James M. Irving, Ph.D.</a:t>
            </a:r>
          </a:p>
          <a:p>
            <a:r>
              <a:rPr lang="en-US" dirty="0"/>
              <a:t>04/09/19</a:t>
            </a:r>
          </a:p>
        </p:txBody>
      </p:sp>
    </p:spTree>
    <p:extLst>
      <p:ext uri="{BB962C8B-B14F-4D97-AF65-F5344CB8AC3E}">
        <p14:creationId xmlns:p14="http://schemas.microsoft.com/office/powerpoint/2010/main" val="175883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BABD-4FEB-4860-86E0-B0F65629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1F041-DE63-4AEB-86DF-E4A7E1E1F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Executive Summary Must-Haves</a:t>
            </a:r>
          </a:p>
          <a:p>
            <a:r>
              <a:rPr lang="en-US" dirty="0"/>
              <a:t>Contain between 5-10 professional quality slides detailing: 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 high-level overview of your methodology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The results of your hypothesis tests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Any real-world recommendations you would like to make based on your findings (ask yourself--why should the executive team care about what you found? </a:t>
            </a:r>
          </a:p>
          <a:p>
            <a:pPr lvl="2"/>
            <a:r>
              <a:rPr lang="en-US" dirty="0"/>
              <a:t>How can your findings help the company?)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Take no more than 5 minutes to present</a:t>
            </a:r>
          </a:p>
          <a:p>
            <a:r>
              <a:rPr lang="en-US" dirty="0"/>
              <a:t>Avoid technical jargon and explain results in a clear, actionable way for non-technical audiences.</a:t>
            </a:r>
          </a:p>
        </p:txBody>
      </p:sp>
    </p:spTree>
    <p:extLst>
      <p:ext uri="{BB962C8B-B14F-4D97-AF65-F5344CB8AC3E}">
        <p14:creationId xmlns:p14="http://schemas.microsoft.com/office/powerpoint/2010/main" val="20132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0138-02F1-42B5-8C38-4A88F348B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B1A2B-13C0-4C43-AB5A-3213BA468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23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EB11-C618-49A6-A668-8D13D4750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56C34-AB55-4B28-B5F3-5E47B933B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724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4004-42C0-4D34-848A-911F52A5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E251-D729-486D-866F-6F6A49CD8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5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4004-42C0-4D34-848A-911F52A5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E251-D729-486D-866F-6F6A49CD8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0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4004-42C0-4D34-848A-911F52A5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E251-D729-486D-866F-6F6A49CD8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48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4004-42C0-4D34-848A-911F52A5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E251-D729-486D-866F-6F6A49CD8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57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Northwind Sales Analysis + Recommendations</vt:lpstr>
      <vt:lpstr>REQUIREMENTS.</vt:lpstr>
      <vt:lpstr>METHODLOGY</vt:lpstr>
      <vt:lpstr>Hypotheses</vt:lpstr>
      <vt:lpstr>Hypothesis 1</vt:lpstr>
      <vt:lpstr>Hypothesis 2</vt:lpstr>
      <vt:lpstr>Hypothesis 3</vt:lpstr>
      <vt:lpstr>Hypothesis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Northwind Sales Analysis + Recommendations</dc:title>
  <dc:creator>James Irving</dc:creator>
  <cp:lastModifiedBy>James Irving</cp:lastModifiedBy>
  <cp:revision>1</cp:revision>
  <dcterms:created xsi:type="dcterms:W3CDTF">2019-04-04T17:56:55Z</dcterms:created>
  <dcterms:modified xsi:type="dcterms:W3CDTF">2019-04-04T18:00:03Z</dcterms:modified>
</cp:coreProperties>
</file>