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7259-A273-40B1-9783-39DCCD97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1C4B-0344-4156-8B3B-57E838BA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FF62-6C31-4739-B2B8-62FE758D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4161-C454-4913-BC99-43F6B425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7E11-4B02-47BB-8917-16353329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F4D-789E-402C-A3F1-E32A4E67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9CE22-562C-4604-B6AA-FAA05B2E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1105-B5AB-48CF-BE83-1FB98B64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63CD4-A954-4657-9F5D-B9FF489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B290-CBF6-48C8-8318-BE95CECF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9F3B3-71E3-4D63-A138-AEA22853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36783-59E3-4E61-987A-573604C66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1FD34-BC0B-4A03-B177-63C4EBAA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1700-5FEA-47BD-AD8C-6DA8FDB4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B001-2C22-43EA-8007-09210A65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03DC-CE05-4AEF-B20F-B7C03FDF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EA54-6D68-446D-B008-F4B99565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3946-8553-404E-9343-BF31F98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C0B2-BF72-4C0A-BCC2-0B176EE4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FCE1-6AD7-4729-A8D3-BFA1719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FE7E-63CD-409B-BA37-B88465DF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06D1-1BB9-48EF-9130-421D411A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4BF5-593B-4AB8-9B0B-ADB5716C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EBD8-ED20-4E28-BCB8-09AE6222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9754-39A9-424E-9D21-64BCF7DA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E120-2E7C-455B-B255-93F6A9A3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27A9-844D-4F06-9C27-C29A6933E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67093-CB4E-45ED-8F86-95F5CD4F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5ABAC-6AA8-4A43-BFBC-3490AF6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31107-776D-49E0-8016-DDD8DD9F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85DC-AB1C-483E-A72F-8089AE1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9C18-D279-4139-BB08-B5584973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DFCE-C719-4084-850D-F9EF3EF3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1E09-51FD-49C1-9B75-63CAD8BA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5C9E1-FBA0-436C-8BA8-A955788DC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CF743-FCA2-47F3-B845-E8A94F76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27A67-CE15-44FF-ABCA-6E4F5197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32EC-C6BF-43E2-A464-1284C8C8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07648-A65D-4F93-BB4C-17E07978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BAF-553A-4F86-8813-AF5065EE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7CCCD-76DF-4E29-875A-7BD2E6A1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67A30-2BE4-4B8A-A8EC-71198AD0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3316C-039F-446A-B758-26DF3FC2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B751B-56AD-4828-A3FC-20E0D890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9C526-16B8-47B5-85A3-722B3FD9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4A12-5387-4D6C-A10D-20EAA826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4C26-F80F-49E5-9FDE-19787B8F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0848-A2F9-48C5-9944-D6AA0907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DB1D-2270-44F1-8BE9-2E8416E44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4D55-D7E0-4664-8448-080AAFAA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160B8-B9CC-45D8-8BFE-1B23026A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39308-E365-4DD4-97FC-C9D49D4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64CC-BDDE-4D8E-AC54-0B1133E3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08A6-ECF2-4056-91E4-22E25D651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336C3-818A-4418-ADA3-8C8369DA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FF90-D1FA-4D2C-9D55-01073C78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FF5F1-F864-4106-812C-86935AF9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8FA6-2F30-4D5D-A7A5-F937709D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E9BE0-283F-4EDF-AFB9-3D8AD62A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2532-3E30-4EC2-A312-42A55704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DB4A-FF6A-461B-93C9-98BC4A0A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8D5F-B914-41C5-B897-CC7F5F9142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D399-4FC6-4B2D-9F23-C261D5E52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33C3-D418-48FB-9AEA-056CFBA5C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4504-DB2A-4326-840C-8076DE42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8C7B-0DA6-43C9-8D82-12916FA21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76" y="965198"/>
            <a:ext cx="7864893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Predicting Recidivism in Released Prisoners in </a:t>
            </a:r>
            <a:br>
              <a:rPr lang="en-US" dirty="0"/>
            </a:br>
            <a:r>
              <a:rPr lang="en-US" dirty="0"/>
              <a:t>the State of  Iowa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5DD30-784E-42E3-8806-5EF47CAD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James M. Irving, Ph.D.</a:t>
            </a:r>
          </a:p>
        </p:txBody>
      </p:sp>
    </p:spTree>
    <p:extLst>
      <p:ext uri="{BB962C8B-B14F-4D97-AF65-F5344CB8AC3E}">
        <p14:creationId xmlns:p14="http://schemas.microsoft.com/office/powerpoint/2010/main" val="229008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0B5BFA-F5E8-4CC1-B268-0DAD2011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85" y="356948"/>
            <a:ext cx="661825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Source: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Iowa Dept. of Corrections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36B939-A8FA-44CC-9A2F-64AA70DE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24" y="2039461"/>
            <a:ext cx="7023722" cy="446159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br>
              <a:rPr lang="en-US" sz="1100" u="sng" dirty="0"/>
            </a:br>
            <a:r>
              <a:rPr lang="en-US" sz="4100" u="sng" dirty="0"/>
              <a:t>Features Analyzed:</a:t>
            </a:r>
            <a:endParaRPr lang="en-US" sz="1800" u="sng" dirty="0"/>
          </a:p>
          <a:p>
            <a:r>
              <a:rPr lang="en-US" sz="2600" dirty="0"/>
              <a:t>Fiscal Year Released </a:t>
            </a:r>
          </a:p>
          <a:p>
            <a:r>
              <a:rPr lang="en-US" sz="2600" dirty="0"/>
              <a:t>Recidivism Reporting Year </a:t>
            </a:r>
          </a:p>
          <a:p>
            <a:r>
              <a:rPr lang="en-US" sz="2600" dirty="0"/>
              <a:t>Race - Ethnicity </a:t>
            </a:r>
          </a:p>
          <a:p>
            <a:r>
              <a:rPr lang="en-US" sz="2600" dirty="0"/>
              <a:t>Convicting Offense Classification </a:t>
            </a:r>
          </a:p>
          <a:p>
            <a:r>
              <a:rPr lang="en-US" sz="2600" dirty="0"/>
              <a:t>Convicting Offense Type </a:t>
            </a:r>
          </a:p>
          <a:p>
            <a:r>
              <a:rPr lang="en-US" sz="2600" dirty="0"/>
              <a:t>Convicting Offense Subtype </a:t>
            </a:r>
          </a:p>
          <a:p>
            <a:r>
              <a:rPr lang="en-US" sz="2600" dirty="0"/>
              <a:t>Release Type </a:t>
            </a:r>
          </a:p>
          <a:p>
            <a:r>
              <a:rPr lang="en-US" sz="2600" dirty="0"/>
              <a:t>Main Supervising District </a:t>
            </a:r>
          </a:p>
          <a:p>
            <a:r>
              <a:rPr lang="en-US" sz="2600" dirty="0"/>
              <a:t>Recidivism - Return to Prison </a:t>
            </a:r>
          </a:p>
          <a:p>
            <a:r>
              <a:rPr lang="en-US" sz="2600" dirty="0"/>
              <a:t>Part of Target Population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B4AE1B0-4A95-46EF-81F1-ABD1F4C96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4" r="10492" b="-2"/>
          <a:stretch/>
        </p:blipFill>
        <p:spPr>
          <a:xfrm>
            <a:off x="7937230" y="623916"/>
            <a:ext cx="369044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1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BC83-6CE0-4B30-8654-3764C2C9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2F37-943D-4876-95BA-A2B9433F8E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C3BF9-8B70-4A40-99D2-806B625D0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Predicting Recidivism in Released Prisoners in  the State of  Iowa</vt:lpstr>
      <vt:lpstr>Data Source:  Iowa Dept. of Corrections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Recidivism in Released Prisoner in Iowa</dc:title>
  <dc:creator>James Irving</dc:creator>
  <cp:lastModifiedBy>James Irving</cp:lastModifiedBy>
  <cp:revision>6</cp:revision>
  <dcterms:created xsi:type="dcterms:W3CDTF">2019-05-10T05:01:14Z</dcterms:created>
  <dcterms:modified xsi:type="dcterms:W3CDTF">2019-05-15T01:40:15Z</dcterms:modified>
</cp:coreProperties>
</file>