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27F5-14E3-4036-8959-1090A6F9D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1CB8A-2114-42B6-A853-8B7137B7C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4BB1D-255C-4097-9396-9ED63747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8D03-1BD6-4B8A-845F-476B7241E8B0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3330D-38B3-4A04-98A1-455E8744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89C87-8D40-4C2B-809F-AAD4C0BF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D6F8-20FB-4FE6-81FC-C1A19EA9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91F78-E781-43DC-BC30-15667E93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796B4-6D35-4F7C-BE42-7A0069F1D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37358-B03B-453B-B0FE-3370FAE2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8D03-1BD6-4B8A-845F-476B7241E8B0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2DF66-4A49-4551-ABFC-B28E8BB7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BD5A4-B951-4C49-82B9-A03D89E5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D6F8-20FB-4FE6-81FC-C1A19EA9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8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CB48D8-9EEA-494B-98E5-77B92116F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B01C6-DC8C-4061-835D-A50831AAA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FEE83-C3B4-4ECE-99D9-57C7D15EC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8D03-1BD6-4B8A-845F-476B7241E8B0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F9A3C-C028-47E4-B9A1-273E3E46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D4541-88F6-4D0A-B550-6DCCFF62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D6F8-20FB-4FE6-81FC-C1A19EA9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1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014EC-B4AA-486D-B3C8-D5600A6B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D5D6E-0E21-47FD-A054-D9F404FC9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71402-B78A-43EF-97D3-065E736D6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8D03-1BD6-4B8A-845F-476B7241E8B0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6C910-3ED4-4A6A-8211-9A6E53981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4E6F7-4083-4D95-A3CA-E2EB00A7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D6F8-20FB-4FE6-81FC-C1A19EA9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4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DBE2-DB5B-432C-93D0-428517302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A3DA1-F4FE-4350-8783-771CD0F91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1D568-883F-4163-9F06-0670B5947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8D03-1BD6-4B8A-845F-476B7241E8B0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37C45-7E33-447C-9742-BCEEAC6A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028FE-F68B-448A-A9B2-79F6EA8FE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D6F8-20FB-4FE6-81FC-C1A19EA9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0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9E91-3ABF-4C67-9A01-5E9406FE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595CF-79CF-43A4-AAB2-BA2D6DA31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9B720-9036-40D3-9389-182DCC1C9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4FAD6-610C-4532-8BDC-764DEA2B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8D03-1BD6-4B8A-845F-476B7241E8B0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A1CD8-8C54-42F7-9365-50E45E5A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10236-2129-4639-B34E-68C11F23A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D6F8-20FB-4FE6-81FC-C1A19EA9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8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03971-3710-4EED-B600-F40BB49D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932F0-4299-4451-A482-ED71A8792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03264-E08C-4444-8367-2B997CD49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0EF7D-222D-48F7-B405-4F995FAD0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30E1E2-0257-4904-ABFE-67A2F6556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95E0C-B67A-4F34-A3A2-1DAED212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8D03-1BD6-4B8A-845F-476B7241E8B0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2C05B9-5455-4F50-BADB-55A1ADB9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40316-544E-4A0C-9E8A-3D2E75BD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D6F8-20FB-4FE6-81FC-C1A19EA9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2A38-E74B-43B1-B815-BB53B6D6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65B50-BE10-46F7-A055-E5E496B70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8D03-1BD6-4B8A-845F-476B7241E8B0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3EE9FE-73E1-4068-8F38-314098D7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A3A1F-7EA9-45CA-944A-653E5CB3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D6F8-20FB-4FE6-81FC-C1A19EA9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9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521A75-B3F3-4F76-A3C7-F3B12920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8D03-1BD6-4B8A-845F-476B7241E8B0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50476-A793-414D-8777-97C2F6178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FA9AB-B580-45B7-A261-34AF0459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D6F8-20FB-4FE6-81FC-C1A19EA9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5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3DF7-9919-4CB6-A0F1-B15AB3718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89D7B-3136-442D-8A5B-E28CE4BF9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E8EA0-FF19-42A7-B1A5-63BFAD133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992EE-A1DA-4A17-AADC-34057B56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8D03-1BD6-4B8A-845F-476B7241E8B0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5FEA0-D65B-4F07-B9EF-CF285908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4A65E-DAF2-495D-8FF1-DCCB542E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D6F8-20FB-4FE6-81FC-C1A19EA9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AE3D4-7893-4B04-8136-9233CC9AE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ABA304-DBDF-4F19-907E-B028D9A12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05A32-7E89-45F1-B65B-115A40255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C679F-9EBA-4EA2-9DA8-7E8AF446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8D03-1BD6-4B8A-845F-476B7241E8B0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E5287-65AF-4A8A-835A-2FA6F072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D7C34-36C0-43E2-A254-A6AA5D20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D6F8-20FB-4FE6-81FC-C1A19EA9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0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91AB84-60F8-49C7-AEC5-DE6B29964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9A986-72CC-4AC7-A623-8EE2281C1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9C3E7-5F66-44E5-A402-4E3C93735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08D03-1BD6-4B8A-845F-476B7241E8B0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74D98-790D-4E52-BE45-F6B1BEFD1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A249-948D-47BA-BDA2-D080D0E01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8D6F8-20FB-4FE6-81FC-C1A19EA9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2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6E2C-790C-4A6A-A58F-9B89493E6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0B1F2-F506-4BB1-8896-57BBCDED7D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4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0E1DA-30F8-4B77-9EF3-B008CC5BE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Stock Price +/- Prediction from Trump’s Tweets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F5B984-58F1-4690-94E7-1AD7B44FB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0534" y="2695952"/>
            <a:ext cx="7316867" cy="3658433"/>
          </a:xfrm>
        </p:spPr>
      </p:pic>
    </p:spTree>
    <p:extLst>
      <p:ext uri="{BB962C8B-B14F-4D97-AF65-F5344CB8AC3E}">
        <p14:creationId xmlns:p14="http://schemas.microsoft.com/office/powerpoint/2010/main" val="157137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141C-EA0F-4988-BC6C-26EE972A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words cause what change in S&amp;P500??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FD92DA94-E4BD-4608-BFFA-242BBB70A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3" y="1470422"/>
            <a:ext cx="5261769" cy="5261769"/>
          </a:xfrm>
        </p:spPr>
      </p:pic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E018605-6C15-417E-861E-18BE7E95E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158" y="1767681"/>
            <a:ext cx="46672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DB7C3-ED0F-457B-A47D-4516A4AD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6EEED5-C034-40DE-B16B-FDC725589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92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18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Simple Stock Price +/- Prediction from Trump’s Tweets</vt:lpstr>
      <vt:lpstr>Which words cause what change in S&amp;P500??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Irving</dc:creator>
  <cp:lastModifiedBy>James Irving</cp:lastModifiedBy>
  <cp:revision>7</cp:revision>
  <dcterms:created xsi:type="dcterms:W3CDTF">2019-08-23T22:33:17Z</dcterms:created>
  <dcterms:modified xsi:type="dcterms:W3CDTF">2019-08-24T03:18:53Z</dcterms:modified>
</cp:coreProperties>
</file>