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4679"/>
  </p:normalViewPr>
  <p:slideViewPr>
    <p:cSldViewPr snapToGrid="0" snapToObjects="1">
      <p:cViewPr varScale="1">
        <p:scale>
          <a:sx n="120" d="100"/>
          <a:sy n="120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8DAE-FCE5-4648-97F8-80E6F3D777D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CFB67-2691-DC48-9DE4-9374BE91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FB67-2691-DC48-9DE4-9374BE91B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1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0C1B-B72D-7F45-9384-F48C428D9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850F-3E08-9B4E-8C2C-E620215C3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180A-8A61-194D-9143-8CA9AD7B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1A55-9E5B-C749-8F06-5A690F0F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28FE-184D-604C-8490-43CC93AC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2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9AC-3A54-0C40-8990-45366426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E1127-4F76-0042-8E2A-602D8C9E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5B3F-A037-7041-8CBF-C9A74CA3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07554-0AB1-AF4A-B01A-EA3C69EF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A309-8C08-EC43-8BF0-FD921BA9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DE827-D3E7-8B45-8265-A56B789D4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2469-3CA3-D64A-82CA-7C9309026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CBFF-A7F8-634A-AE9C-786252CA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A81C-D8E6-C143-AD63-49495EF7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7EB1-665E-D142-B5BE-77D89D32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8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C425-DE00-8F4F-BFB0-47BA53D1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E06C-6F4D-FE42-9692-50EE5AE8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D6E73-42D3-F340-A311-B2EEC9C5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6D35-4606-BE4C-8E17-C67069C1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DBB86-1DE2-1949-B9C0-AF8062A3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466F-B088-754D-9DC8-8A5AF2D9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AF736-FB97-C446-88BC-60B11F9F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FE548-EEBE-1B40-AF2E-5418E497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12F3-C8C6-0F40-9DFE-3A9D8B7C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5738-D7DB-C847-A23E-6FE5797F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4DAE-1839-3440-B75D-6ACF4E64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828D-BF07-5A44-9400-8DE663C61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80D75-165B-AC48-B0DA-CFF4884F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F0DD8-0F74-FB4E-AAA6-07424E23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656E-6638-7C44-B158-6B6DECDE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B799-94C0-0340-96F5-23F51EB4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9FAA-8179-B74D-AF1D-7EAEB7B3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073A-9CDA-5345-9204-5D4B4EF8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F492F-81F3-6246-B8DB-47DEF0A11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EEC26-3ECD-554D-8080-A935AA4FA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3ACD0-6CB5-6841-92A8-3469108F2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5A907-DCAD-1747-81BD-59A5A8F5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B07C3-F4B4-0D47-AB69-19A5A42F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B4260-C6C0-E944-9E31-47CBFF28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3B97-6238-2A43-B7E2-F5C8FDB8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BBB3C-AE2B-E945-BB84-778DD3B3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3939D-D460-C24D-A375-C4719F30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A03EB-9244-5B45-A7AB-C613931E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2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66148-1D83-5344-93E9-1DFF5544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07843-E073-654C-A3C3-A3D33C32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C9D52-1E1F-B049-9E4A-304CB51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0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9DE5-CDB2-9140-A45B-C24C1612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C7CB-7F04-C54E-A8B0-9CD23E1E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B6C9D-333E-4F4F-B268-BE99A06F4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E5D0E-3718-F34F-A615-F4A3EB05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2BC3B-D321-C742-9530-98902D6D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9B52D-7E99-104E-B4AD-1B370C38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F1C4-740F-8E4C-A043-16B30EF7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41F27-2E27-424A-A409-D33947551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E8621-7D98-B44D-979F-206B1C67F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4463F-2505-6B4C-AC71-907CE2D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5D32E-7009-5447-9FB0-28154820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0EB15-CD37-B64E-8E9F-C39921F8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9B364-3257-3547-86B4-17B68C38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B5C1-29E6-9C4D-948D-AB9891525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8675-2347-3B4A-BBEE-F1EEB0BB7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E01D-8342-E043-9D54-C114B6ECA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664B-002D-EC4D-8046-19F3086B3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6704-06A3-E74D-B769-CB9F800D0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Neural Network Diagrams for Study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9FAC9-F3EC-AB48-AA37-86867B93A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05/26/20</a:t>
            </a:r>
          </a:p>
          <a:p>
            <a:r>
              <a:rPr lang="en-US" dirty="0"/>
              <a:t>Online-ds-pt-100719PT</a:t>
            </a:r>
          </a:p>
        </p:txBody>
      </p:sp>
    </p:spTree>
    <p:extLst>
      <p:ext uri="{BB962C8B-B14F-4D97-AF65-F5344CB8AC3E}">
        <p14:creationId xmlns:p14="http://schemas.microsoft.com/office/powerpoint/2010/main" val="331321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5998-9A4D-2D47-BE0F-A1A9CFF6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7347-1476-4241-9FBB-16001639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Neuron</a:t>
            </a:r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Binary classification</a:t>
            </a:r>
          </a:p>
          <a:p>
            <a:pPr lvl="1"/>
            <a:r>
              <a:rPr lang="en-US" dirty="0"/>
              <a:t>2 Hidden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02F080-EDC5-4446-8B97-C0229E13CD20}"/>
              </a:ext>
            </a:extLst>
          </p:cNvPr>
          <p:cNvGrpSpPr/>
          <p:nvPr/>
        </p:nvGrpSpPr>
        <p:grpSpPr>
          <a:xfrm>
            <a:off x="866726" y="856566"/>
            <a:ext cx="812800" cy="5708358"/>
            <a:chOff x="1026942" y="856566"/>
            <a:chExt cx="812800" cy="57083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97D3EE-AC1F-2A49-A6DA-92FA0027B2A4}"/>
                </a:ext>
              </a:extLst>
            </p:cNvPr>
            <p:cNvSpPr/>
            <p:nvPr/>
          </p:nvSpPr>
          <p:spPr>
            <a:xfrm>
              <a:off x="1026942" y="856566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A2D340-BEB2-0B4A-A638-1D074766F7C6}"/>
                </a:ext>
              </a:extLst>
            </p:cNvPr>
            <p:cNvSpPr/>
            <p:nvPr/>
          </p:nvSpPr>
          <p:spPr>
            <a:xfrm>
              <a:off x="1026942" y="2080455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E06089-2A2A-2B4F-92AD-26269F652E07}"/>
                </a:ext>
              </a:extLst>
            </p:cNvPr>
            <p:cNvSpPr/>
            <p:nvPr/>
          </p:nvSpPr>
          <p:spPr>
            <a:xfrm>
              <a:off x="1026942" y="3304344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B14FFA-B98B-2A4D-8E28-DABEAA2F39ED}"/>
                </a:ext>
              </a:extLst>
            </p:cNvPr>
            <p:cNvSpPr/>
            <p:nvPr/>
          </p:nvSpPr>
          <p:spPr>
            <a:xfrm>
              <a:off x="1026942" y="4528234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319B88-661A-A54C-821F-56AD2018AD2A}"/>
                </a:ext>
              </a:extLst>
            </p:cNvPr>
            <p:cNvSpPr/>
            <p:nvPr/>
          </p:nvSpPr>
          <p:spPr>
            <a:xfrm>
              <a:off x="1026942" y="5752124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3FED60-FEEF-224E-809F-043E372E220E}"/>
              </a:ext>
            </a:extLst>
          </p:cNvPr>
          <p:cNvSpPr txBox="1"/>
          <p:nvPr/>
        </p:nvSpPr>
        <p:spPr>
          <a:xfrm>
            <a:off x="520505" y="304798"/>
            <a:ext cx="15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4E0EF6-8DB2-BB4B-BD53-239E4AC21369}"/>
              </a:ext>
            </a:extLst>
          </p:cNvPr>
          <p:cNvSpPr/>
          <p:nvPr/>
        </p:nvSpPr>
        <p:spPr>
          <a:xfrm>
            <a:off x="3698628" y="2177365"/>
            <a:ext cx="2584940" cy="25849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8004E7-9F1A-4842-9FB0-141D425284BF}"/>
              </a:ext>
            </a:extLst>
          </p:cNvPr>
          <p:cNvGrpSpPr/>
          <p:nvPr/>
        </p:nvGrpSpPr>
        <p:grpSpPr>
          <a:xfrm>
            <a:off x="1679526" y="1262966"/>
            <a:ext cx="2019102" cy="2206869"/>
            <a:chOff x="1679526" y="1262966"/>
            <a:chExt cx="2019102" cy="220686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B34A21-5BDF-5145-A6BF-C485C45230F6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79526" y="1262966"/>
              <a:ext cx="2019102" cy="220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3CF379-5FC5-0F4C-89BC-CE4CAE9DB7F3}"/>
                </a:ext>
              </a:extLst>
            </p:cNvPr>
            <p:cNvSpPr txBox="1"/>
            <p:nvPr/>
          </p:nvSpPr>
          <p:spPr>
            <a:xfrm>
              <a:off x="1964312" y="1779703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C8AB92-F738-0047-807A-283D6CAD1D0D}"/>
              </a:ext>
            </a:extLst>
          </p:cNvPr>
          <p:cNvGrpSpPr/>
          <p:nvPr/>
        </p:nvGrpSpPr>
        <p:grpSpPr>
          <a:xfrm>
            <a:off x="1679526" y="2486855"/>
            <a:ext cx="2019102" cy="982980"/>
            <a:chOff x="1679526" y="2486855"/>
            <a:chExt cx="2019102" cy="98298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2FC1BBE-2E3B-4F4B-9A2B-5790026B8BCD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1679526" y="2486855"/>
              <a:ext cx="2019102" cy="982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2B4D31-5BD9-CC44-83B8-9CE3F0D7EAE4}"/>
                </a:ext>
              </a:extLst>
            </p:cNvPr>
            <p:cNvSpPr txBox="1"/>
            <p:nvPr/>
          </p:nvSpPr>
          <p:spPr>
            <a:xfrm>
              <a:off x="1964312" y="2619716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309F1C-9C4D-BE4C-8500-17501BC209DE}"/>
              </a:ext>
            </a:extLst>
          </p:cNvPr>
          <p:cNvGrpSpPr/>
          <p:nvPr/>
        </p:nvGrpSpPr>
        <p:grpSpPr>
          <a:xfrm>
            <a:off x="1679526" y="3441506"/>
            <a:ext cx="2019102" cy="369332"/>
            <a:chOff x="1679526" y="3441506"/>
            <a:chExt cx="201910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C22C4AC-B848-B64B-A111-F814BFA02B4F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1679526" y="3469835"/>
              <a:ext cx="2019102" cy="24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37286BE-99BE-164F-85A8-C34165E38CE0}"/>
                </a:ext>
              </a:extLst>
            </p:cNvPr>
            <p:cNvSpPr txBox="1"/>
            <p:nvPr/>
          </p:nvSpPr>
          <p:spPr>
            <a:xfrm>
              <a:off x="1964312" y="3441506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0974E5-222E-944F-B652-6BDC2D5AE7A2}"/>
              </a:ext>
            </a:extLst>
          </p:cNvPr>
          <p:cNvGrpSpPr/>
          <p:nvPr/>
        </p:nvGrpSpPr>
        <p:grpSpPr>
          <a:xfrm>
            <a:off x="1679526" y="3469835"/>
            <a:ext cx="2019102" cy="1464799"/>
            <a:chOff x="1679526" y="3469835"/>
            <a:chExt cx="2019102" cy="146479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61FDD4-32F5-6C4C-811A-312FD03EFAF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 flipV="1">
              <a:off x="1679526" y="3469835"/>
              <a:ext cx="2019102" cy="146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166A9F-284E-E447-8A49-0B620838D2B4}"/>
                </a:ext>
              </a:extLst>
            </p:cNvPr>
            <p:cNvSpPr txBox="1"/>
            <p:nvPr/>
          </p:nvSpPr>
          <p:spPr>
            <a:xfrm>
              <a:off x="1964312" y="4298322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w4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CB33E13-05FD-DB40-8813-C0331FD1AC95}"/>
              </a:ext>
            </a:extLst>
          </p:cNvPr>
          <p:cNvGrpSpPr/>
          <p:nvPr/>
        </p:nvGrpSpPr>
        <p:grpSpPr>
          <a:xfrm>
            <a:off x="1679526" y="3469835"/>
            <a:ext cx="2019102" cy="2688689"/>
            <a:chOff x="1679526" y="3469835"/>
            <a:chExt cx="2019102" cy="268868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AB6B4C-59CE-0A42-BD6B-FB97FE3884D9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1679526" y="3469835"/>
              <a:ext cx="2019102" cy="2688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F68396-FD0C-A445-AA8E-DDC29D86C1B7}"/>
                </a:ext>
              </a:extLst>
            </p:cNvPr>
            <p:cNvSpPr txBox="1"/>
            <p:nvPr/>
          </p:nvSpPr>
          <p:spPr>
            <a:xfrm>
              <a:off x="1964312" y="5311335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1F152D8-C55E-6D42-A2BF-E5E78C875834}"/>
                  </a:ext>
                </a:extLst>
              </p:cNvPr>
              <p:cNvSpPr txBox="1"/>
              <p:nvPr/>
            </p:nvSpPr>
            <p:spPr>
              <a:xfrm>
                <a:off x="3072352" y="517894"/>
                <a:ext cx="604729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1F152D8-C55E-6D42-A2BF-E5E78C87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352" y="517894"/>
                <a:ext cx="6047296" cy="756233"/>
              </a:xfrm>
              <a:prstGeom prst="rect">
                <a:avLst/>
              </a:prstGeom>
              <a:blipFill>
                <a:blip r:embed="rId2"/>
                <a:stretch>
                  <a:fillRect l="-4403" t="-116667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7F5C469-11D4-3449-8389-14A5423F1C64}"/>
                  </a:ext>
                </a:extLst>
              </p:cNvPr>
              <p:cNvSpPr txBox="1"/>
              <p:nvPr/>
            </p:nvSpPr>
            <p:spPr>
              <a:xfrm>
                <a:off x="6627047" y="3111167"/>
                <a:ext cx="12063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7F5C469-11D4-3449-8389-14A5423F1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47" y="3111167"/>
                <a:ext cx="1206302" cy="276999"/>
              </a:xfrm>
              <a:prstGeom prst="rect">
                <a:avLst/>
              </a:prstGeom>
              <a:blipFill>
                <a:blip r:embed="rId3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5FC725FF-8220-2842-A2D8-78D92DBF62C8}"/>
              </a:ext>
            </a:extLst>
          </p:cNvPr>
          <p:cNvGrpSpPr/>
          <p:nvPr/>
        </p:nvGrpSpPr>
        <p:grpSpPr>
          <a:xfrm>
            <a:off x="3298276" y="1498206"/>
            <a:ext cx="2659581" cy="369332"/>
            <a:chOff x="3649968" y="1555590"/>
            <a:chExt cx="2659581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5703CAC-5326-1046-AE06-7ABBD222975F}"/>
                    </a:ext>
                  </a:extLst>
                </p:cNvPr>
                <p:cNvSpPr txBox="1"/>
                <p:nvPr/>
              </p:nvSpPr>
              <p:spPr>
                <a:xfrm>
                  <a:off x="3649968" y="1610799"/>
                  <a:ext cx="5205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5703CAC-5326-1046-AE06-7ABBD2229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968" y="1610799"/>
                  <a:ext cx="52052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286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E75B11F-26AD-2E48-A089-4787A5310B2A}"/>
                </a:ext>
              </a:extLst>
            </p:cNvPr>
            <p:cNvSpPr txBox="1"/>
            <p:nvPr/>
          </p:nvSpPr>
          <p:spPr>
            <a:xfrm>
              <a:off x="4121834" y="1555590"/>
              <a:ext cx="218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Activation function 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39B8D9-E476-634F-86B3-A9247A8C4884}"/>
              </a:ext>
            </a:extLst>
          </p:cNvPr>
          <p:cNvCxnSpPr>
            <a:stCxn id="11" idx="6"/>
          </p:cNvCxnSpPr>
          <p:nvPr/>
        </p:nvCxnSpPr>
        <p:spPr>
          <a:xfrm flipV="1">
            <a:off x="6283568" y="3469834"/>
            <a:ext cx="2918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8232FCE-454A-624C-87F5-E7142FDA531A}"/>
                  </a:ext>
                </a:extLst>
              </p:cNvPr>
              <p:cNvSpPr/>
              <p:nvPr/>
            </p:nvSpPr>
            <p:spPr>
              <a:xfrm>
                <a:off x="4262116" y="3045551"/>
                <a:ext cx="145796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8232FCE-454A-624C-87F5-E7142FDA5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16" y="3045551"/>
                <a:ext cx="1457963" cy="848566"/>
              </a:xfrm>
              <a:prstGeom prst="rect">
                <a:avLst/>
              </a:prstGeom>
              <a:blipFill>
                <a:blip r:embed="rId5"/>
                <a:stretch>
                  <a:fillRect l="-21930" t="-101493" b="-15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08BCE59A-612E-EA40-AA67-63F2949F0520}"/>
              </a:ext>
            </a:extLst>
          </p:cNvPr>
          <p:cNvSpPr txBox="1"/>
          <p:nvPr/>
        </p:nvSpPr>
        <p:spPr>
          <a:xfrm>
            <a:off x="6802035" y="356207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9298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38ECE4-04AF-194A-A454-2BF5EFE67543}"/>
              </a:ext>
            </a:extLst>
          </p:cNvPr>
          <p:cNvGrpSpPr/>
          <p:nvPr/>
        </p:nvGrpSpPr>
        <p:grpSpPr>
          <a:xfrm>
            <a:off x="866726" y="856566"/>
            <a:ext cx="812800" cy="5708358"/>
            <a:chOff x="1026942" y="856566"/>
            <a:chExt cx="812800" cy="57083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980117-FC03-C84D-8356-9E95AFFCBBF3}"/>
                </a:ext>
              </a:extLst>
            </p:cNvPr>
            <p:cNvSpPr/>
            <p:nvPr/>
          </p:nvSpPr>
          <p:spPr>
            <a:xfrm>
              <a:off x="1026942" y="856566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85B4A2-D8C6-4646-AFFD-D9D3BE2949DA}"/>
                </a:ext>
              </a:extLst>
            </p:cNvPr>
            <p:cNvSpPr/>
            <p:nvPr/>
          </p:nvSpPr>
          <p:spPr>
            <a:xfrm>
              <a:off x="1026942" y="2080455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126C99-16E6-0B43-9962-E0DEFD686789}"/>
                </a:ext>
              </a:extLst>
            </p:cNvPr>
            <p:cNvSpPr/>
            <p:nvPr/>
          </p:nvSpPr>
          <p:spPr>
            <a:xfrm>
              <a:off x="1026942" y="3304344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DB9E6D-077E-4B43-9152-E6DAE926FCEA}"/>
                </a:ext>
              </a:extLst>
            </p:cNvPr>
            <p:cNvSpPr/>
            <p:nvPr/>
          </p:nvSpPr>
          <p:spPr>
            <a:xfrm>
              <a:off x="1026942" y="4528234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FB6F451-17E1-A94E-B522-0EF0543DB847}"/>
                </a:ext>
              </a:extLst>
            </p:cNvPr>
            <p:cNvSpPr/>
            <p:nvPr/>
          </p:nvSpPr>
          <p:spPr>
            <a:xfrm>
              <a:off x="1026942" y="5752124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X5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1E90DE-145B-8B41-B462-063ACBAF7AB3}"/>
              </a:ext>
            </a:extLst>
          </p:cNvPr>
          <p:cNvSpPr txBox="1"/>
          <p:nvPr/>
        </p:nvSpPr>
        <p:spPr>
          <a:xfrm>
            <a:off x="520505" y="304798"/>
            <a:ext cx="15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3F6EC8-D0BC-8840-844C-1CF27EF5FDE0}"/>
              </a:ext>
            </a:extLst>
          </p:cNvPr>
          <p:cNvGrpSpPr/>
          <p:nvPr/>
        </p:nvGrpSpPr>
        <p:grpSpPr>
          <a:xfrm>
            <a:off x="3267220" y="1212166"/>
            <a:ext cx="914400" cy="4780226"/>
            <a:chOff x="3376246" y="1212166"/>
            <a:chExt cx="914400" cy="478022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FAB4F6-D7B2-5F49-948B-0B5351EF8865}"/>
                </a:ext>
              </a:extLst>
            </p:cNvPr>
            <p:cNvSpPr/>
            <p:nvPr/>
          </p:nvSpPr>
          <p:spPr>
            <a:xfrm>
              <a:off x="3376246" y="121216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5E283-DD6C-CE43-9790-DFCAC366F950}"/>
                </a:ext>
              </a:extLst>
            </p:cNvPr>
            <p:cNvSpPr/>
            <p:nvPr/>
          </p:nvSpPr>
          <p:spPr>
            <a:xfrm>
              <a:off x="3376246" y="250077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E9DD8F-9C19-3547-9949-B8547ADCE7F7}"/>
                </a:ext>
              </a:extLst>
            </p:cNvPr>
            <p:cNvSpPr/>
            <p:nvPr/>
          </p:nvSpPr>
          <p:spPr>
            <a:xfrm>
              <a:off x="3376246" y="378938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30BCC1-F3E2-9841-8EF0-B4BB2BC5D7ED}"/>
                </a:ext>
              </a:extLst>
            </p:cNvPr>
            <p:cNvSpPr/>
            <p:nvPr/>
          </p:nvSpPr>
          <p:spPr>
            <a:xfrm>
              <a:off x="3376246" y="5077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79FF17-9D8F-1A4B-9CCC-16130324419C}"/>
              </a:ext>
            </a:extLst>
          </p:cNvPr>
          <p:cNvGrpSpPr/>
          <p:nvPr/>
        </p:nvGrpSpPr>
        <p:grpSpPr>
          <a:xfrm>
            <a:off x="5936564" y="556119"/>
            <a:ext cx="914400" cy="6004115"/>
            <a:chOff x="5936564" y="556119"/>
            <a:chExt cx="914400" cy="600411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44F5C4D-0FEE-534F-9922-A2C5FC8FCCD9}"/>
                </a:ext>
              </a:extLst>
            </p:cNvPr>
            <p:cNvSpPr/>
            <p:nvPr/>
          </p:nvSpPr>
          <p:spPr>
            <a:xfrm>
              <a:off x="5936564" y="556119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0144C0-E052-9C47-B90F-E670E2A8BEA8}"/>
                </a:ext>
              </a:extLst>
            </p:cNvPr>
            <p:cNvSpPr/>
            <p:nvPr/>
          </p:nvSpPr>
          <p:spPr>
            <a:xfrm>
              <a:off x="5936564" y="1844728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6268E8B-976F-D947-86FE-5CB96684C06E}"/>
                </a:ext>
              </a:extLst>
            </p:cNvPr>
            <p:cNvSpPr/>
            <p:nvPr/>
          </p:nvSpPr>
          <p:spPr>
            <a:xfrm>
              <a:off x="5936564" y="3133337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80DA2-B87E-1F45-AC95-F7A353881AB9}"/>
                </a:ext>
              </a:extLst>
            </p:cNvPr>
            <p:cNvSpPr/>
            <p:nvPr/>
          </p:nvSpPr>
          <p:spPr>
            <a:xfrm>
              <a:off x="5936564" y="4421945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9220A0-B90F-2D48-A75E-F687E82C793C}"/>
                </a:ext>
              </a:extLst>
            </p:cNvPr>
            <p:cNvSpPr/>
            <p:nvPr/>
          </p:nvSpPr>
          <p:spPr>
            <a:xfrm>
              <a:off x="5936564" y="5645834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341DC8-F264-6541-9029-9A8821E557AB}"/>
              </a:ext>
            </a:extLst>
          </p:cNvPr>
          <p:cNvGrpSpPr/>
          <p:nvPr/>
        </p:nvGrpSpPr>
        <p:grpSpPr>
          <a:xfrm>
            <a:off x="8525021" y="2198280"/>
            <a:ext cx="914400" cy="2203009"/>
            <a:chOff x="8525021" y="2198280"/>
            <a:chExt cx="914400" cy="220300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EEA21CC-82EB-4B4C-8EDE-EB1E1763EDBB}"/>
                </a:ext>
              </a:extLst>
            </p:cNvPr>
            <p:cNvSpPr/>
            <p:nvPr/>
          </p:nvSpPr>
          <p:spPr>
            <a:xfrm>
              <a:off x="8525021" y="2198280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529ACE-0191-CC46-AB5D-6F6801A07620}"/>
                </a:ext>
              </a:extLst>
            </p:cNvPr>
            <p:cNvSpPr/>
            <p:nvPr/>
          </p:nvSpPr>
          <p:spPr>
            <a:xfrm>
              <a:off x="8525021" y="3486889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27B5274-9B2A-8844-86D4-3D62F1D9D546}"/>
              </a:ext>
            </a:extLst>
          </p:cNvPr>
          <p:cNvSpPr txBox="1"/>
          <p:nvPr/>
        </p:nvSpPr>
        <p:spPr>
          <a:xfrm>
            <a:off x="8384345" y="293076"/>
            <a:ext cx="19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79997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62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Artificial Neural Network Diagrams for Study Group</vt:lpstr>
      <vt:lpstr>EXAMPLE NEURAL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Irving, Ph.D.</dc:creator>
  <cp:lastModifiedBy>James Irving, Ph.D.</cp:lastModifiedBy>
  <cp:revision>9</cp:revision>
  <dcterms:created xsi:type="dcterms:W3CDTF">2020-05-26T20:36:10Z</dcterms:created>
  <dcterms:modified xsi:type="dcterms:W3CDTF">2020-05-26T22:13:26Z</dcterms:modified>
</cp:coreProperties>
</file>