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71"/>
    <p:restoredTop sz="94646"/>
  </p:normalViewPr>
  <p:slideViewPr>
    <p:cSldViewPr snapToGrid="0" snapToObjects="1">
      <p:cViewPr varScale="1">
        <p:scale>
          <a:sx n="92" d="100"/>
          <a:sy n="92" d="100"/>
        </p:scale>
        <p:origin x="9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A8DAE-FCE5-4648-97F8-80E6F3D777DE}" type="datetimeFigureOut">
              <a:rPr lang="en-US" smtClean="0"/>
              <a:t>5/26/20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CFB67-2691-DC48-9DE4-9374BE91B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19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CFB67-2691-DC48-9DE4-9374BE91BB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10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0C1B-B72D-7F45-9384-F48C428D9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F850F-3E08-9B4E-8C2C-E620215C3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9180A-8A61-194D-9143-8CA9AD7B8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AE7D-ED30-8149-B036-99F4A143040F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01A55-9E5B-C749-8F06-5A690F0F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C28FE-184D-604C-8490-43CC93ACB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8EE84-3016-2B44-A57A-FABFE8CC0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26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FF9AC-3A54-0C40-8990-453664266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5E1127-4F76-0042-8E2A-602D8C9EB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95B3F-A037-7041-8CBF-C9A74CA3C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AE7D-ED30-8149-B036-99F4A143040F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07554-0AB1-AF4A-B01A-EA3C69EF6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BA309-8C08-EC43-8BF0-FD921BA9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8EE84-3016-2B44-A57A-FABFE8CC0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89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ADE827-D3E7-8B45-8265-A56B789D49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A72469-3CA3-D64A-82CA-7C9309026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6CBFF-A7F8-634A-AE9C-786252CAB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AE7D-ED30-8149-B036-99F4A143040F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EA81C-D8E6-C143-AD63-49495EF74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E7EB1-665E-D142-B5BE-77D89D326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8EE84-3016-2B44-A57A-FABFE8CC0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82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CC425-DE00-8F4F-BFB0-47BA53D1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DE06C-6F4D-FE42-9692-50EE5AE81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D6E73-42D3-F340-A311-B2EEC9C5F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AE7D-ED30-8149-B036-99F4A143040F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66D35-4606-BE4C-8E17-C67069C15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DBB86-1DE2-1949-B9C0-AF8062A32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8EE84-3016-2B44-A57A-FABFE8CC0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93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F466F-B088-754D-9DC8-8A5AF2D9A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AF736-FB97-C446-88BC-60B11F9FC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FE548-EEBE-1B40-AF2E-5418E4971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AE7D-ED30-8149-B036-99F4A143040F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F12F3-C8C6-0F40-9DFE-3A9D8B7C4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95738-D7DB-C847-A23E-6FE5797F2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8EE84-3016-2B44-A57A-FABFE8CC0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6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84DAE-1839-3440-B75D-6ACF4E64A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8828D-BF07-5A44-9400-8DE663C61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80D75-165B-AC48-B0DA-CFF4884FD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F0DD8-0F74-FB4E-AAA6-07424E236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AE7D-ED30-8149-B036-99F4A143040F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4656E-6638-7C44-B158-6B6DECDE5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EB799-94C0-0340-96F5-23F51EB4F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8EE84-3016-2B44-A57A-FABFE8CC0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77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49FAA-8179-B74D-AF1D-7EAEB7B3D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0073A-9CDA-5345-9204-5D4B4EF84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F492F-81F3-6246-B8DB-47DEF0A11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4EEC26-3ECD-554D-8080-A935AA4FA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03ACD0-6CB5-6841-92A8-3469108F23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35A907-DCAD-1747-81BD-59A5A8F59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AE7D-ED30-8149-B036-99F4A143040F}" type="datetimeFigureOut">
              <a:rPr lang="en-US" smtClean="0"/>
              <a:t>5/26/20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1B07C3-F4B4-0D47-AB69-19A5A42FC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AB4260-C6C0-E944-9E31-47CBFF282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8EE84-3016-2B44-A57A-FABFE8CC0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39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93B97-6238-2A43-B7E2-F5C8FDB8E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DBBB3C-AE2B-E945-BB84-778DD3B39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AE7D-ED30-8149-B036-99F4A143040F}" type="datetimeFigureOut">
              <a:rPr lang="en-US" smtClean="0"/>
              <a:t>5/26/20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63939D-D460-C24D-A375-C4719F30D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3A03EB-9244-5B45-A7AB-C613931E1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8EE84-3016-2B44-A57A-FABFE8CC0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24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C66148-1D83-5344-93E9-1DFF55449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AE7D-ED30-8149-B036-99F4A143040F}" type="datetimeFigureOut">
              <a:rPr lang="en-US" smtClean="0"/>
              <a:t>5/26/20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C07843-E073-654C-A3C3-A3D33C326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0C9D52-1E1F-B049-9E4A-304CB51E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8EE84-3016-2B44-A57A-FABFE8CC0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0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99DE5-CDB2-9140-A45B-C24C1612A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3C7CB-7F04-C54E-A8B0-9CD23E1E2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B6C9D-333E-4F4F-B268-BE99A06F4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E5D0E-3718-F34F-A615-F4A3EB051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AE7D-ED30-8149-B036-99F4A143040F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2BC3B-D321-C742-9530-98902D6DE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9B52D-7E99-104E-B4AD-1B370C38B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8EE84-3016-2B44-A57A-FABFE8CC0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6F1C4-740F-8E4C-A043-16B30EF78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741F27-2E27-424A-A409-D339475513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E8621-7D98-B44D-979F-206B1C67F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4463F-2505-6B4C-AC71-907CE2D1F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AE7D-ED30-8149-B036-99F4A143040F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5D32E-7009-5447-9FB0-281548200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0EB15-CD37-B64E-8E9F-C39921F8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8EE84-3016-2B44-A57A-FABFE8CC0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9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B9B364-3257-3547-86B4-17B68C384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BB5C1-29E6-9C4D-948D-AB9891525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58675-2347-3B4A-BBEE-F1EEB0BB70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3AE7D-ED30-8149-B036-99F4A143040F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FE01D-8342-E043-9D54-C114B6ECA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7664B-002D-EC4D-8046-19F3086B3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8EE84-3016-2B44-A57A-FABFE8CC0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75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A6704-06A3-E74D-B769-CB9F800D0D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Artificial Neural Network Diagrams for Study Group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9FAC9-F3EC-AB48-AA37-86867B93AC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05/26/20</a:t>
            </a:r>
          </a:p>
          <a:p>
            <a:r>
              <a:rPr lang="en-US" dirty="0"/>
              <a:t>Online-ds-pt-100719PT</a:t>
            </a:r>
          </a:p>
        </p:txBody>
      </p:sp>
    </p:spTree>
    <p:extLst>
      <p:ext uri="{BB962C8B-B14F-4D97-AF65-F5344CB8AC3E}">
        <p14:creationId xmlns:p14="http://schemas.microsoft.com/office/powerpoint/2010/main" val="3313218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15998-9A4D-2D47-BE0F-A1A9CFF68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C7347-1476-4241-9FBB-160016391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Neuron</a:t>
            </a:r>
          </a:p>
          <a:p>
            <a:r>
              <a:rPr lang="en-US" dirty="0"/>
              <a:t>Neural Network</a:t>
            </a:r>
          </a:p>
          <a:p>
            <a:pPr lvl="1"/>
            <a:r>
              <a:rPr lang="en-US" dirty="0"/>
              <a:t>Binary classification</a:t>
            </a:r>
          </a:p>
          <a:p>
            <a:pPr lvl="1"/>
            <a:r>
              <a:rPr lang="en-US" dirty="0"/>
              <a:t>2 Hidden Layers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721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02F080-EDC5-4446-8B97-C0229E13CD20}"/>
              </a:ext>
            </a:extLst>
          </p:cNvPr>
          <p:cNvGrpSpPr/>
          <p:nvPr/>
        </p:nvGrpSpPr>
        <p:grpSpPr>
          <a:xfrm>
            <a:off x="866726" y="856566"/>
            <a:ext cx="812800" cy="5708358"/>
            <a:chOff x="1026942" y="856566"/>
            <a:chExt cx="812800" cy="570835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797D3EE-AC1F-2A49-A6DA-92FA0027B2A4}"/>
                </a:ext>
              </a:extLst>
            </p:cNvPr>
            <p:cNvSpPr/>
            <p:nvPr/>
          </p:nvSpPr>
          <p:spPr>
            <a:xfrm>
              <a:off x="1026942" y="856566"/>
              <a:ext cx="812800" cy="812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5A2D340-BEB2-0B4A-A638-1D074766F7C6}"/>
                </a:ext>
              </a:extLst>
            </p:cNvPr>
            <p:cNvSpPr/>
            <p:nvPr/>
          </p:nvSpPr>
          <p:spPr>
            <a:xfrm>
              <a:off x="1026942" y="2080455"/>
              <a:ext cx="812800" cy="812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5E06089-2A2A-2B4F-92AD-26269F652E07}"/>
                </a:ext>
              </a:extLst>
            </p:cNvPr>
            <p:cNvSpPr/>
            <p:nvPr/>
          </p:nvSpPr>
          <p:spPr>
            <a:xfrm>
              <a:off x="1026942" y="3304344"/>
              <a:ext cx="812800" cy="812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B14FFA-B98B-2A4D-8E28-DABEAA2F39ED}"/>
                </a:ext>
              </a:extLst>
            </p:cNvPr>
            <p:cNvSpPr/>
            <p:nvPr/>
          </p:nvSpPr>
          <p:spPr>
            <a:xfrm>
              <a:off x="1026942" y="4528234"/>
              <a:ext cx="812800" cy="812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D319B88-661A-A54C-821F-56AD2018AD2A}"/>
                </a:ext>
              </a:extLst>
            </p:cNvPr>
            <p:cNvSpPr/>
            <p:nvPr/>
          </p:nvSpPr>
          <p:spPr>
            <a:xfrm>
              <a:off x="1026942" y="5752124"/>
              <a:ext cx="812800" cy="812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X5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83FED60-FEEF-224E-809F-043E372E220E}"/>
              </a:ext>
            </a:extLst>
          </p:cNvPr>
          <p:cNvSpPr txBox="1"/>
          <p:nvPr/>
        </p:nvSpPr>
        <p:spPr>
          <a:xfrm>
            <a:off x="520505" y="304798"/>
            <a:ext cx="1505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LAYER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B4E0EF6-8DB2-BB4B-BD53-239E4AC21369}"/>
              </a:ext>
            </a:extLst>
          </p:cNvPr>
          <p:cNvSpPr/>
          <p:nvPr/>
        </p:nvSpPr>
        <p:spPr>
          <a:xfrm>
            <a:off x="3770142" y="2269602"/>
            <a:ext cx="2584940" cy="25849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08004E7-9F1A-4842-9FB0-141D425284BF}"/>
              </a:ext>
            </a:extLst>
          </p:cNvPr>
          <p:cNvGrpSpPr/>
          <p:nvPr/>
        </p:nvGrpSpPr>
        <p:grpSpPr>
          <a:xfrm>
            <a:off x="1679526" y="1262966"/>
            <a:ext cx="2090616" cy="2299106"/>
            <a:chOff x="1679526" y="1262966"/>
            <a:chExt cx="2090616" cy="2299106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8B34A21-5BDF-5145-A6BF-C485C45230F6}"/>
                </a:ext>
              </a:extLst>
            </p:cNvPr>
            <p:cNvCxnSpPr>
              <a:stCxn id="5" idx="6"/>
              <a:endCxn id="11" idx="2"/>
            </p:cNvCxnSpPr>
            <p:nvPr/>
          </p:nvCxnSpPr>
          <p:spPr>
            <a:xfrm>
              <a:off x="1679526" y="1262966"/>
              <a:ext cx="2090616" cy="22991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A3CF379-5FC5-0F4C-89BC-CE4CAE9DB7F3}"/>
                </a:ext>
              </a:extLst>
            </p:cNvPr>
            <p:cNvSpPr txBox="1"/>
            <p:nvPr/>
          </p:nvSpPr>
          <p:spPr>
            <a:xfrm>
              <a:off x="1964312" y="1779703"/>
              <a:ext cx="4667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w1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9C8AB92-F738-0047-807A-283D6CAD1D0D}"/>
              </a:ext>
            </a:extLst>
          </p:cNvPr>
          <p:cNvGrpSpPr/>
          <p:nvPr/>
        </p:nvGrpSpPr>
        <p:grpSpPr>
          <a:xfrm>
            <a:off x="1679526" y="2486855"/>
            <a:ext cx="2090616" cy="1075217"/>
            <a:chOff x="1679526" y="2486855"/>
            <a:chExt cx="2090616" cy="1075217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2FC1BBE-2E3B-4F4B-9A2B-5790026B8BCD}"/>
                </a:ext>
              </a:extLst>
            </p:cNvPr>
            <p:cNvCxnSpPr>
              <a:stCxn id="6" idx="6"/>
              <a:endCxn id="11" idx="2"/>
            </p:cNvCxnSpPr>
            <p:nvPr/>
          </p:nvCxnSpPr>
          <p:spPr>
            <a:xfrm>
              <a:off x="1679526" y="2486855"/>
              <a:ext cx="2090616" cy="10752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12B4D31-5BD9-CC44-83B8-9CE3F0D7EAE4}"/>
                </a:ext>
              </a:extLst>
            </p:cNvPr>
            <p:cNvSpPr txBox="1"/>
            <p:nvPr/>
          </p:nvSpPr>
          <p:spPr>
            <a:xfrm>
              <a:off x="1964312" y="2619716"/>
              <a:ext cx="4667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w2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A309F1C-9C4D-BE4C-8500-17501BC209DE}"/>
              </a:ext>
            </a:extLst>
          </p:cNvPr>
          <p:cNvGrpSpPr/>
          <p:nvPr/>
        </p:nvGrpSpPr>
        <p:grpSpPr>
          <a:xfrm>
            <a:off x="1679526" y="3441506"/>
            <a:ext cx="2090616" cy="369332"/>
            <a:chOff x="1679526" y="3441506"/>
            <a:chExt cx="2090616" cy="369332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C22C4AC-B848-B64B-A111-F814BFA02B4F}"/>
                </a:ext>
              </a:extLst>
            </p:cNvPr>
            <p:cNvCxnSpPr>
              <a:stCxn id="7" idx="6"/>
              <a:endCxn id="11" idx="2"/>
            </p:cNvCxnSpPr>
            <p:nvPr/>
          </p:nvCxnSpPr>
          <p:spPr>
            <a:xfrm flipV="1">
              <a:off x="1679526" y="3562072"/>
              <a:ext cx="2090616" cy="1486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37286BE-99BE-164F-85A8-C34165E38CE0}"/>
                </a:ext>
              </a:extLst>
            </p:cNvPr>
            <p:cNvSpPr txBox="1"/>
            <p:nvPr/>
          </p:nvSpPr>
          <p:spPr>
            <a:xfrm>
              <a:off x="1964312" y="3441506"/>
              <a:ext cx="4667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w3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B0974E5-222E-944F-B652-6BDC2D5AE7A2}"/>
              </a:ext>
            </a:extLst>
          </p:cNvPr>
          <p:cNvGrpSpPr/>
          <p:nvPr/>
        </p:nvGrpSpPr>
        <p:grpSpPr>
          <a:xfrm>
            <a:off x="1679526" y="3562072"/>
            <a:ext cx="2090616" cy="1372562"/>
            <a:chOff x="1679526" y="3562072"/>
            <a:chExt cx="2090616" cy="137256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F61FDD4-32F5-6C4C-811A-312FD03EFAF0}"/>
                </a:ext>
              </a:extLst>
            </p:cNvPr>
            <p:cNvCxnSpPr>
              <a:stCxn id="8" idx="6"/>
              <a:endCxn id="11" idx="2"/>
            </p:cNvCxnSpPr>
            <p:nvPr/>
          </p:nvCxnSpPr>
          <p:spPr>
            <a:xfrm flipV="1">
              <a:off x="1679526" y="3562072"/>
              <a:ext cx="2090616" cy="13725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B166A9F-284E-E447-8A49-0B620838D2B4}"/>
                </a:ext>
              </a:extLst>
            </p:cNvPr>
            <p:cNvSpPr txBox="1"/>
            <p:nvPr/>
          </p:nvSpPr>
          <p:spPr>
            <a:xfrm>
              <a:off x="1964312" y="4298322"/>
              <a:ext cx="4667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w4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CB33E13-05FD-DB40-8813-C0331FD1AC95}"/>
              </a:ext>
            </a:extLst>
          </p:cNvPr>
          <p:cNvGrpSpPr/>
          <p:nvPr/>
        </p:nvGrpSpPr>
        <p:grpSpPr>
          <a:xfrm>
            <a:off x="1679526" y="3562072"/>
            <a:ext cx="2090616" cy="2596452"/>
            <a:chOff x="1679526" y="3562072"/>
            <a:chExt cx="2090616" cy="2596452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3AB6B4C-59CE-0A42-BD6B-FB97FE3884D9}"/>
                </a:ext>
              </a:extLst>
            </p:cNvPr>
            <p:cNvCxnSpPr>
              <a:stCxn id="9" idx="6"/>
              <a:endCxn id="11" idx="2"/>
            </p:cNvCxnSpPr>
            <p:nvPr/>
          </p:nvCxnSpPr>
          <p:spPr>
            <a:xfrm flipV="1">
              <a:off x="1679526" y="3562072"/>
              <a:ext cx="2090616" cy="25964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3F68396-FD0C-A445-AA8E-DDC29D86C1B7}"/>
                </a:ext>
              </a:extLst>
            </p:cNvPr>
            <p:cNvSpPr txBox="1"/>
            <p:nvPr/>
          </p:nvSpPr>
          <p:spPr>
            <a:xfrm>
              <a:off x="1964312" y="5311335"/>
              <a:ext cx="4667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w5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1F152D8-C55E-6D42-A2BF-E5E78C875834}"/>
                  </a:ext>
                </a:extLst>
              </p:cNvPr>
              <p:cNvSpPr txBox="1"/>
              <p:nvPr/>
            </p:nvSpPr>
            <p:spPr>
              <a:xfrm>
                <a:off x="3072352" y="517894"/>
                <a:ext cx="6047296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1F152D8-C55E-6D42-A2BF-E5E78C875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352" y="517894"/>
                <a:ext cx="6047296" cy="756233"/>
              </a:xfrm>
              <a:prstGeom prst="rect">
                <a:avLst/>
              </a:prstGeom>
              <a:blipFill>
                <a:blip r:embed="rId2"/>
                <a:stretch>
                  <a:fillRect l="-4403" t="-116667" b="-17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7F5C469-11D4-3449-8389-14A5423F1C64}"/>
                  </a:ext>
                </a:extLst>
              </p:cNvPr>
              <p:cNvSpPr txBox="1"/>
              <p:nvPr/>
            </p:nvSpPr>
            <p:spPr>
              <a:xfrm>
                <a:off x="6627047" y="3111167"/>
                <a:ext cx="120630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7F5C469-11D4-3449-8389-14A5423F1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047" y="3111167"/>
                <a:ext cx="1206302" cy="276999"/>
              </a:xfrm>
              <a:prstGeom prst="rect">
                <a:avLst/>
              </a:prstGeom>
              <a:blipFill>
                <a:blip r:embed="rId3"/>
                <a:stretch>
                  <a:fillRect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5FC725FF-8220-2842-A2D8-78D92DBF62C8}"/>
              </a:ext>
            </a:extLst>
          </p:cNvPr>
          <p:cNvGrpSpPr/>
          <p:nvPr/>
        </p:nvGrpSpPr>
        <p:grpSpPr>
          <a:xfrm>
            <a:off x="3298276" y="1498206"/>
            <a:ext cx="2659581" cy="369332"/>
            <a:chOff x="3649968" y="1555590"/>
            <a:chExt cx="2659581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35703CAC-5326-1046-AE06-7ABBD222975F}"/>
                    </a:ext>
                  </a:extLst>
                </p:cNvPr>
                <p:cNvSpPr txBox="1"/>
                <p:nvPr/>
              </p:nvSpPr>
              <p:spPr>
                <a:xfrm>
                  <a:off x="3649968" y="1610799"/>
                  <a:ext cx="52052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35703CAC-5326-1046-AE06-7ABBD22297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9968" y="1610799"/>
                  <a:ext cx="520527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4286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E75B11F-26AD-2E48-A089-4787A5310B2A}"/>
                </a:ext>
              </a:extLst>
            </p:cNvPr>
            <p:cNvSpPr txBox="1"/>
            <p:nvPr/>
          </p:nvSpPr>
          <p:spPr>
            <a:xfrm>
              <a:off x="4121834" y="1555590"/>
              <a:ext cx="21877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 Activation function </a:t>
              </a:r>
            </a:p>
          </p:txBody>
        </p:sp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C39B8D9-E476-634F-86B3-A9247A8C4884}"/>
              </a:ext>
            </a:extLst>
          </p:cNvPr>
          <p:cNvCxnSpPr>
            <a:stCxn id="11" idx="6"/>
          </p:cNvCxnSpPr>
          <p:nvPr/>
        </p:nvCxnSpPr>
        <p:spPr>
          <a:xfrm flipV="1">
            <a:off x="6355082" y="3562071"/>
            <a:ext cx="29189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F8232FCE-454A-624C-87F5-E7142FDA531A}"/>
                  </a:ext>
                </a:extLst>
              </p:cNvPr>
              <p:cNvSpPr/>
              <p:nvPr/>
            </p:nvSpPr>
            <p:spPr>
              <a:xfrm>
                <a:off x="4262116" y="3045551"/>
                <a:ext cx="1457963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F8232FCE-454A-624C-87F5-E7142FDA53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116" y="3045551"/>
                <a:ext cx="1457963" cy="848566"/>
              </a:xfrm>
              <a:prstGeom prst="rect">
                <a:avLst/>
              </a:prstGeom>
              <a:blipFill>
                <a:blip r:embed="rId5"/>
                <a:stretch>
                  <a:fillRect l="-21930" t="-101493" b="-153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extBox 85">
            <a:extLst>
              <a:ext uri="{FF2B5EF4-FFF2-40B4-BE49-F238E27FC236}">
                <a16:creationId xmlns:a16="http://schemas.microsoft.com/office/drawing/2014/main" id="{08BCE59A-612E-EA40-AA67-63F2949F0520}"/>
              </a:ext>
            </a:extLst>
          </p:cNvPr>
          <p:cNvSpPr txBox="1"/>
          <p:nvPr/>
        </p:nvSpPr>
        <p:spPr>
          <a:xfrm>
            <a:off x="6802035" y="356207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592981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0938ECE4-04AF-194A-A454-2BF5EFE67543}"/>
              </a:ext>
            </a:extLst>
          </p:cNvPr>
          <p:cNvGrpSpPr/>
          <p:nvPr/>
        </p:nvGrpSpPr>
        <p:grpSpPr>
          <a:xfrm>
            <a:off x="866726" y="856566"/>
            <a:ext cx="812800" cy="5708358"/>
            <a:chOff x="1026942" y="856566"/>
            <a:chExt cx="812800" cy="570835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9980117-FC03-C84D-8356-9E95AFFCBBF3}"/>
                </a:ext>
              </a:extLst>
            </p:cNvPr>
            <p:cNvSpPr/>
            <p:nvPr/>
          </p:nvSpPr>
          <p:spPr>
            <a:xfrm>
              <a:off x="1026942" y="856566"/>
              <a:ext cx="812800" cy="812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F85B4A2-D8C6-4646-AFFD-D9D3BE2949DA}"/>
                </a:ext>
              </a:extLst>
            </p:cNvPr>
            <p:cNvSpPr/>
            <p:nvPr/>
          </p:nvSpPr>
          <p:spPr>
            <a:xfrm>
              <a:off x="1026942" y="2080455"/>
              <a:ext cx="812800" cy="812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126C99-16E6-0B43-9962-E0DEFD686789}"/>
                </a:ext>
              </a:extLst>
            </p:cNvPr>
            <p:cNvSpPr/>
            <p:nvPr/>
          </p:nvSpPr>
          <p:spPr>
            <a:xfrm>
              <a:off x="1026942" y="3304344"/>
              <a:ext cx="812800" cy="812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EDB9E6D-077E-4B43-9152-E6DAE926FCEA}"/>
                </a:ext>
              </a:extLst>
            </p:cNvPr>
            <p:cNvSpPr/>
            <p:nvPr/>
          </p:nvSpPr>
          <p:spPr>
            <a:xfrm>
              <a:off x="1026942" y="4528234"/>
              <a:ext cx="812800" cy="812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FB6F451-17E1-A94E-B522-0EF0543DB847}"/>
                </a:ext>
              </a:extLst>
            </p:cNvPr>
            <p:cNvSpPr/>
            <p:nvPr/>
          </p:nvSpPr>
          <p:spPr>
            <a:xfrm>
              <a:off x="1026942" y="5752124"/>
              <a:ext cx="812800" cy="812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X5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31E90DE-145B-8B41-B462-063ACBAF7AB3}"/>
              </a:ext>
            </a:extLst>
          </p:cNvPr>
          <p:cNvSpPr txBox="1"/>
          <p:nvPr/>
        </p:nvSpPr>
        <p:spPr>
          <a:xfrm>
            <a:off x="520505" y="304798"/>
            <a:ext cx="1505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LAYER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D3F6EC8-D0BC-8840-844C-1CF27EF5FDE0}"/>
              </a:ext>
            </a:extLst>
          </p:cNvPr>
          <p:cNvGrpSpPr/>
          <p:nvPr/>
        </p:nvGrpSpPr>
        <p:grpSpPr>
          <a:xfrm>
            <a:off x="3267220" y="1212166"/>
            <a:ext cx="914400" cy="4780226"/>
            <a:chOff x="3376246" y="1212166"/>
            <a:chExt cx="914400" cy="478022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1FAB4F6-D7B2-5F49-948B-0B5351EF8865}"/>
                </a:ext>
              </a:extLst>
            </p:cNvPr>
            <p:cNvSpPr/>
            <p:nvPr/>
          </p:nvSpPr>
          <p:spPr>
            <a:xfrm>
              <a:off x="3376246" y="1212166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605E283-DD6C-CE43-9790-DFCAC366F950}"/>
                </a:ext>
              </a:extLst>
            </p:cNvPr>
            <p:cNvSpPr/>
            <p:nvPr/>
          </p:nvSpPr>
          <p:spPr>
            <a:xfrm>
              <a:off x="3376246" y="2500775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3E9DD8F-9C19-3547-9949-B8547ADCE7F7}"/>
                </a:ext>
              </a:extLst>
            </p:cNvPr>
            <p:cNvSpPr/>
            <p:nvPr/>
          </p:nvSpPr>
          <p:spPr>
            <a:xfrm>
              <a:off x="3376246" y="3789384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A30BCC1-F3E2-9841-8EF0-B4BB2BC5D7ED}"/>
                </a:ext>
              </a:extLst>
            </p:cNvPr>
            <p:cNvSpPr/>
            <p:nvPr/>
          </p:nvSpPr>
          <p:spPr>
            <a:xfrm>
              <a:off x="3376246" y="507799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179FF17-9D8F-1A4B-9CCC-16130324419C}"/>
              </a:ext>
            </a:extLst>
          </p:cNvPr>
          <p:cNvGrpSpPr/>
          <p:nvPr/>
        </p:nvGrpSpPr>
        <p:grpSpPr>
          <a:xfrm>
            <a:off x="5936564" y="556119"/>
            <a:ext cx="914400" cy="6004115"/>
            <a:chOff x="5936564" y="556119"/>
            <a:chExt cx="914400" cy="6004115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44F5C4D-0FEE-534F-9922-A2C5FC8FCCD9}"/>
                </a:ext>
              </a:extLst>
            </p:cNvPr>
            <p:cNvSpPr/>
            <p:nvPr/>
          </p:nvSpPr>
          <p:spPr>
            <a:xfrm>
              <a:off x="5936564" y="556119"/>
              <a:ext cx="914400" cy="914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90144C0-E052-9C47-B90F-E670E2A8BEA8}"/>
                </a:ext>
              </a:extLst>
            </p:cNvPr>
            <p:cNvSpPr/>
            <p:nvPr/>
          </p:nvSpPr>
          <p:spPr>
            <a:xfrm>
              <a:off x="5936564" y="1844728"/>
              <a:ext cx="914400" cy="914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6268E8B-976F-D947-86FE-5CB96684C06E}"/>
                </a:ext>
              </a:extLst>
            </p:cNvPr>
            <p:cNvSpPr/>
            <p:nvPr/>
          </p:nvSpPr>
          <p:spPr>
            <a:xfrm>
              <a:off x="5936564" y="3133337"/>
              <a:ext cx="914400" cy="914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1B80DA2-B87E-1F45-AC95-F7A353881AB9}"/>
                </a:ext>
              </a:extLst>
            </p:cNvPr>
            <p:cNvSpPr/>
            <p:nvPr/>
          </p:nvSpPr>
          <p:spPr>
            <a:xfrm>
              <a:off x="5936564" y="4421945"/>
              <a:ext cx="914400" cy="914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D9220A0-B90F-2D48-A75E-F687E82C793C}"/>
                </a:ext>
              </a:extLst>
            </p:cNvPr>
            <p:cNvSpPr/>
            <p:nvPr/>
          </p:nvSpPr>
          <p:spPr>
            <a:xfrm>
              <a:off x="5936564" y="5645834"/>
              <a:ext cx="914400" cy="914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B341DC8-F264-6541-9029-9A8821E557AB}"/>
              </a:ext>
            </a:extLst>
          </p:cNvPr>
          <p:cNvGrpSpPr/>
          <p:nvPr/>
        </p:nvGrpSpPr>
        <p:grpSpPr>
          <a:xfrm>
            <a:off x="8525021" y="2198280"/>
            <a:ext cx="914400" cy="2203009"/>
            <a:chOff x="8525021" y="2198280"/>
            <a:chExt cx="914400" cy="220300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EEA21CC-82EB-4B4C-8EDE-EB1E1763EDBB}"/>
                </a:ext>
              </a:extLst>
            </p:cNvPr>
            <p:cNvSpPr/>
            <p:nvPr/>
          </p:nvSpPr>
          <p:spPr>
            <a:xfrm>
              <a:off x="8525021" y="2198280"/>
              <a:ext cx="914400" cy="9144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F529ACE-0191-CC46-AB5D-6F6801A07620}"/>
                </a:ext>
              </a:extLst>
            </p:cNvPr>
            <p:cNvSpPr/>
            <p:nvPr/>
          </p:nvSpPr>
          <p:spPr>
            <a:xfrm>
              <a:off x="8525021" y="3486889"/>
              <a:ext cx="914400" cy="9144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27B5274-9B2A-8844-86D4-3D62F1D9D546}"/>
              </a:ext>
            </a:extLst>
          </p:cNvPr>
          <p:cNvSpPr txBox="1"/>
          <p:nvPr/>
        </p:nvSpPr>
        <p:spPr>
          <a:xfrm>
            <a:off x="8384345" y="293076"/>
            <a:ext cx="198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1799977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62</Words>
  <Application>Microsoft Macintosh PowerPoint</Application>
  <PresentationFormat>Widescreen</PresentationFormat>
  <Paragraphs>34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Artificial Neural Network Diagrams for Study Group</vt:lpstr>
      <vt:lpstr>EXAMPLE NEURAL NETWORK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Irving, Ph.D.</dc:creator>
  <cp:lastModifiedBy>James Irving, Ph.D.</cp:lastModifiedBy>
  <cp:revision>11</cp:revision>
  <dcterms:created xsi:type="dcterms:W3CDTF">2020-05-26T20:36:10Z</dcterms:created>
  <dcterms:modified xsi:type="dcterms:W3CDTF">2020-05-27T00:24:06Z</dcterms:modified>
</cp:coreProperties>
</file>