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8" r:id="rId4"/>
    <p:sldId id="268" r:id="rId5"/>
    <p:sldId id="266" r:id="rId6"/>
    <p:sldId id="260" r:id="rId7"/>
    <p:sldId id="261" r:id="rId8"/>
    <p:sldId id="264" r:id="rId9"/>
    <p:sldId id="265" r:id="rId10"/>
    <p:sldId id="269" r:id="rId11"/>
    <p:sldId id="270" r:id="rId12"/>
    <p:sldId id="271" r:id="rId13"/>
    <p:sldId id="263" r:id="rId14"/>
    <p:sldId id="272" r:id="rId15"/>
    <p:sldId id="258" r:id="rId16"/>
    <p:sldId id="273" r:id="rId17"/>
    <p:sldId id="274" r:id="rId18"/>
    <p:sldId id="275" r:id="rId19"/>
    <p:sldId id="279" r:id="rId20"/>
    <p:sldId id="280" r:id="rId21"/>
    <p:sldId id="281" r:id="rId22"/>
    <p:sldId id="282" r:id="rId23"/>
    <p:sldId id="283" r:id="rId24"/>
    <p:sldId id="276" r:id="rId25"/>
    <p:sldId id="277" r:id="rId26"/>
    <p:sldId id="284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7" autoAdjust="0"/>
    <p:restoredTop sz="94660"/>
  </p:normalViewPr>
  <p:slideViewPr>
    <p:cSldViewPr>
      <p:cViewPr varScale="1">
        <p:scale>
          <a:sx n="78" d="100"/>
          <a:sy n="78" d="100"/>
        </p:scale>
        <p:origin x="702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F1CAE-CDC3-4C0E-BF59-6C0FFEF9112C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2304B-BEFA-4E3F-B11C-10E26985D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b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নতুন</a:t>
            </a:r>
            <a:r>
              <a:rPr lang="bn-IN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অভিজ্ঞতা নিয়ে </a:t>
            </a:r>
            <a:r>
              <a:rPr lang="bn-IN" dirty="0" smtClean="0"/>
              <a:t>উচ্চাকাঙ্ক্ষার সাথে</a:t>
            </a:r>
            <a:r>
              <a:rPr lang="bn-IN" baseline="0" dirty="0" smtClean="0"/>
              <a:t> </a:t>
            </a:r>
            <a:r>
              <a:rPr lang="bn-IN" dirty="0" smtClean="0"/>
              <a:t>যুক্তিবাদী এবং বাস্তববাদীদের মত গড়ে</a:t>
            </a:r>
            <a:r>
              <a:rPr lang="bn-IN" baseline="0" dirty="0" smtClean="0"/>
              <a:t> নাও নিজের ভবিষ্যৎ।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2304B-BEFA-4E3F-B11C-10E26985D78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2304B-BEFA-4E3F-B11C-10E26985D78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2304B-BEFA-4E3F-B11C-10E26985D78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2304B-BEFA-4E3F-B11C-10E26985D78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More</a:t>
            </a:r>
            <a:r>
              <a:rPr lang="en-US" altLang="ko-KR" sz="1200" b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 than one- pl/</a:t>
            </a:r>
            <a:r>
              <a:rPr lang="en-US" altLang="ko-KR" sz="1200" b="0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sql</a:t>
            </a:r>
            <a:r>
              <a:rPr lang="en-US" altLang="ko-KR" sz="1200" b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 covert to filter </a:t>
            </a:r>
            <a:r>
              <a:rPr lang="en-US" altLang="ko-KR" sz="1200" b="0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sql</a:t>
            </a:r>
            <a:r>
              <a:rPr lang="en-US" altLang="ko-KR" sz="1200" b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 and pl/</a:t>
            </a:r>
            <a:r>
              <a:rPr lang="en-US" altLang="ko-KR" sz="1200" b="0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sql</a:t>
            </a:r>
            <a:r>
              <a:rPr lang="en-US" altLang="ko-KR" sz="1200" b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 then covert html.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2304B-BEFA-4E3F-B11C-10E26985D78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2304B-BEFA-4E3F-B11C-10E26985D78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2304B-BEFA-4E3F-B11C-10E26985D78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7B5D-2B00-446C-9B07-EDA92875CC53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3849-409C-4E14-8AF1-E421D5A85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7B5D-2B00-446C-9B07-EDA92875CC53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3849-409C-4E14-8AF1-E421D5A85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7B5D-2B00-446C-9B07-EDA92875CC53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3849-409C-4E14-8AF1-E421D5A85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7B5D-2B00-446C-9B07-EDA92875CC53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3849-409C-4E14-8AF1-E421D5A85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7B5D-2B00-446C-9B07-EDA92875CC53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3849-409C-4E14-8AF1-E421D5A85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7B5D-2B00-446C-9B07-EDA92875CC53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3849-409C-4E14-8AF1-E421D5A85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7B5D-2B00-446C-9B07-EDA92875CC53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3849-409C-4E14-8AF1-E421D5A85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7B5D-2B00-446C-9B07-EDA92875CC53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3849-409C-4E14-8AF1-E421D5A85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7B5D-2B00-446C-9B07-EDA92875CC53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3849-409C-4E14-8AF1-E421D5A85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7B5D-2B00-446C-9B07-EDA92875CC53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3849-409C-4E14-8AF1-E421D5A85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7B5D-2B00-446C-9B07-EDA92875CC53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3849-409C-4E14-8AF1-E421D5A85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07B5D-2B00-446C-9B07-EDA92875CC53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03849-409C-4E14-8AF1-E421D5A85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409950"/>
            <a:ext cx="9144000" cy="1733550"/>
          </a:xfrm>
          <a:solidFill>
            <a:srgbClr val="007A37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581400" y="2495550"/>
            <a:ext cx="1905000" cy="1905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57600" y="2571750"/>
            <a:ext cx="1752600" cy="1752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en-US" sz="4400" dirty="0" smtClean="0"/>
              <a:t>We will never forget you !!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5656" y="1556087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will not forget those of you who brought the independence of Bengal in exchange for a sea of ​​blood - </a:t>
            </a:r>
            <a:r>
              <a:rPr lang="en-US" dirty="0" err="1"/>
              <a:t>Gobinda</a:t>
            </a:r>
            <a:r>
              <a:rPr lang="en-US" dirty="0"/>
              <a:t> </a:t>
            </a:r>
            <a:r>
              <a:rPr lang="en-US" dirty="0" err="1" smtClean="0"/>
              <a:t>Halder</a:t>
            </a:r>
            <a:r>
              <a:rPr lang="en-US" dirty="0" smtClean="0"/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971550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0800000">
            <a:off x="7452322" y="1200150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  <p:bldP spid="6" grpId="0"/>
      <p:bldP spid="7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>
            <a:extLst>
              <a:ext uri="{FF2B5EF4-FFF2-40B4-BE49-F238E27FC236}">
                <a16:creationId xmlns:a16="http://schemas.microsoft.com/office/drawing/2014/main" id="{5885998A-6041-49BE-90FA-586136FDB22E}"/>
              </a:ext>
            </a:extLst>
          </p:cNvPr>
          <p:cNvGrpSpPr/>
          <p:nvPr/>
        </p:nvGrpSpPr>
        <p:grpSpPr>
          <a:xfrm>
            <a:off x="4815806" y="1838169"/>
            <a:ext cx="3987312" cy="1302379"/>
            <a:chOff x="3581399" y="426402"/>
            <a:chExt cx="5316416" cy="173650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9F86E72-D65A-4618-931B-E420DE1A40F4}"/>
                </a:ext>
              </a:extLst>
            </p:cNvPr>
            <p:cNvGrpSpPr/>
            <p:nvPr/>
          </p:nvGrpSpPr>
          <p:grpSpPr>
            <a:xfrm>
              <a:off x="6383214" y="426402"/>
              <a:ext cx="2514601" cy="1736505"/>
              <a:chOff x="6031523" y="778095"/>
              <a:chExt cx="2514601" cy="173650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63C60C7-31E3-451F-BBAC-B4FFEC011450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7689921-2E17-4F00-BCB9-4EDB826B4B20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529840-06F4-4205-9C67-82E92D557453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464910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cs typeface="Arial" pitchFamily="34" charset="0"/>
                  </a:rPr>
                  <a:t>Broker</a:t>
                </a:r>
                <a:endParaRPr lang="ko-KR" altLang="en-US" sz="11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7B91C6-F41D-4522-99E7-68D24954BA22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dirty="0" err="1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Facebook</a:t>
                </a:r>
                <a:r>
                  <a:rPr lang="en-US" altLang="ko-KR" sz="15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| MQTT</a:t>
                </a:r>
                <a:endParaRPr lang="en-US" altLang="ko-KR" sz="15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084E826-761C-4980-9B99-1CF80CB73AD0}"/>
                </a:ext>
              </a:extLst>
            </p:cNvPr>
            <p:cNvGrpSpPr/>
            <p:nvPr/>
          </p:nvGrpSpPr>
          <p:grpSpPr>
            <a:xfrm>
              <a:off x="3581399" y="426402"/>
              <a:ext cx="2514601" cy="1736505"/>
              <a:chOff x="6031523" y="778095"/>
              <a:chExt cx="2514601" cy="173650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5B29D82-6A98-463D-A002-35875D32DB85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2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D05618F-4A57-444D-B8D3-B562EB3A9094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B999AF-AD38-492F-ADD7-B8ACCC68292B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464910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cs typeface="Arial" pitchFamily="34" charset="0"/>
                  </a:rPr>
                  <a:t>RTC</a:t>
                </a:r>
                <a:endParaRPr lang="ko-KR" altLang="en-US" sz="11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FE65E0-C83B-49FE-A097-74C60F79CC69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Google</a:t>
                </a:r>
                <a:endParaRPr lang="en-US" altLang="ko-KR" sz="15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A153A9F-2C4A-45AC-A502-A09FD356C802}"/>
              </a:ext>
            </a:extLst>
          </p:cNvPr>
          <p:cNvSpPr txBox="1"/>
          <p:nvPr/>
        </p:nvSpPr>
        <p:spPr>
          <a:xfrm>
            <a:off x="432178" y="3211110"/>
            <a:ext cx="4001162" cy="1523494"/>
          </a:xfrm>
          <a:prstGeom prst="rect">
            <a:avLst/>
          </a:prstGeom>
          <a:noFill/>
        </p:spPr>
        <p:txBody>
          <a:bodyPr wrap="square" lIns="27000" tIns="0" rIns="27000" bIns="0" rtlCol="0" anchor="ctr">
            <a:spAutoFit/>
          </a:bodyPr>
          <a:lstStyle/>
          <a:p>
            <a:r>
              <a:rPr lang="en-US" altLang="ko-KR" sz="3300" dirty="0" smtClean="0">
                <a:solidFill>
                  <a:schemeClr val="bg1"/>
                </a:solidFill>
                <a:latin typeface="+mj-lt"/>
              </a:rPr>
              <a:t>Introduce with New Data Manipulation Method</a:t>
            </a:r>
            <a:endParaRPr lang="ko-KR" altLang="en-US" sz="3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39000" y="4705350"/>
            <a:ext cx="2286000" cy="318559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b="1" dirty="0" smtClean="0"/>
              <a:t>Core Benefits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Traditional HTTP Method</a:t>
            </a:r>
            <a:endParaRPr lang="en-US" dirty="0"/>
          </a:p>
        </p:txBody>
      </p:sp>
      <p:sp>
        <p:nvSpPr>
          <p:cNvPr id="176" name="Rounded Rectangle 12">
            <a:extLst>
              <a:ext uri="{FF2B5EF4-FFF2-40B4-BE49-F238E27FC236}">
                <a16:creationId xmlns:a16="http://schemas.microsoft.com/office/drawing/2014/main" id="{A62D1565-5FC2-4603-B311-38B128ED68C6}"/>
              </a:ext>
            </a:extLst>
          </p:cNvPr>
          <p:cNvSpPr>
            <a:spLocks noChangeAspect="1"/>
          </p:cNvSpPr>
          <p:nvPr/>
        </p:nvSpPr>
        <p:spPr>
          <a:xfrm>
            <a:off x="5629362" y="1383446"/>
            <a:ext cx="264880" cy="315652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87876C98-F0BF-4B09-84BD-56CE576C953D}"/>
              </a:ext>
            </a:extLst>
          </p:cNvPr>
          <p:cNvCxnSpPr>
            <a:cxnSpLocks/>
          </p:cNvCxnSpPr>
          <p:nvPr/>
        </p:nvCxnSpPr>
        <p:spPr>
          <a:xfrm rot="5400000">
            <a:off x="4999405" y="2571353"/>
            <a:ext cx="1524000" cy="794"/>
          </a:xfrm>
          <a:prstGeom prst="straightConnector1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98600F5B-68F1-4FD4-ACE5-6516B1E6AE0B}"/>
              </a:ext>
            </a:extLst>
          </p:cNvPr>
          <p:cNvCxnSpPr>
            <a:cxnSpLocks/>
          </p:cNvCxnSpPr>
          <p:nvPr/>
        </p:nvCxnSpPr>
        <p:spPr>
          <a:xfrm rot="5400000">
            <a:off x="1494999" y="2723753"/>
            <a:ext cx="2285206" cy="1588"/>
          </a:xfrm>
          <a:prstGeom prst="straightConnector1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">
            <a:extLst>
              <a:ext uri="{FF2B5EF4-FFF2-40B4-BE49-F238E27FC236}">
                <a16:creationId xmlns:a16="http://schemas.microsoft.com/office/drawing/2014/main" id="{9CC95D95-2A6D-43EB-9033-FB37E80F9310}"/>
              </a:ext>
            </a:extLst>
          </p:cNvPr>
          <p:cNvSpPr>
            <a:spLocks noChangeAspect="1"/>
          </p:cNvSpPr>
          <p:nvPr/>
        </p:nvSpPr>
        <p:spPr>
          <a:xfrm>
            <a:off x="5262723" y="3346773"/>
            <a:ext cx="998159" cy="994460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5457189" y="1276163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3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2332802" y="3876335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31" name="Group 30"/>
          <p:cNvGrpSpPr/>
          <p:nvPr/>
        </p:nvGrpSpPr>
        <p:grpSpPr>
          <a:xfrm>
            <a:off x="2028002" y="3407324"/>
            <a:ext cx="1219199" cy="536026"/>
            <a:chOff x="1752600" y="2721524"/>
            <a:chExt cx="1219199" cy="536026"/>
          </a:xfrm>
        </p:grpSpPr>
        <p:sp>
          <p:nvSpPr>
            <p:cNvPr id="24" name="Isosceles Triangle 51">
              <a:extLst>
                <a:ext uri="{FF2B5EF4-FFF2-40B4-BE49-F238E27FC236}">
                  <a16:creationId xmlns:a16="http://schemas.microsoft.com/office/drawing/2014/main" id="{2296D13E-298C-4F01-A77D-43547A7AEFA9}"/>
                </a:ext>
              </a:extLst>
            </p:cNvPr>
            <p:cNvSpPr/>
            <p:nvPr/>
          </p:nvSpPr>
          <p:spPr>
            <a:xfrm>
              <a:off x="2057400" y="2721524"/>
              <a:ext cx="523147" cy="383626"/>
            </a:xfrm>
            <a:custGeom>
              <a:avLst/>
              <a:gdLst/>
              <a:ahLst/>
              <a:cxnLst/>
              <a:rect l="l" t="t" r="r" b="b"/>
              <a:pathLst>
                <a:path w="3240001" h="2375905">
                  <a:moveTo>
                    <a:pt x="1974640" y="1379575"/>
                  </a:moveTo>
                  <a:lnTo>
                    <a:pt x="3240001" y="2375905"/>
                  </a:lnTo>
                  <a:lnTo>
                    <a:pt x="1" y="2375905"/>
                  </a:lnTo>
                  <a:lnTo>
                    <a:pt x="1269863" y="1399042"/>
                  </a:lnTo>
                  <a:lnTo>
                    <a:pt x="1610574" y="1745545"/>
                  </a:lnTo>
                  <a:close/>
                  <a:moveTo>
                    <a:pt x="3240001" y="126952"/>
                  </a:moveTo>
                  <a:lnTo>
                    <a:pt x="3240001" y="2258912"/>
                  </a:lnTo>
                  <a:lnTo>
                    <a:pt x="2032457" y="1334195"/>
                  </a:lnTo>
                  <a:close/>
                  <a:moveTo>
                    <a:pt x="0" y="117525"/>
                  </a:moveTo>
                  <a:lnTo>
                    <a:pt x="1207545" y="1324768"/>
                  </a:lnTo>
                  <a:lnTo>
                    <a:pt x="0" y="2249485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1610572" y="1620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0" name="Text Placeholder 8">
              <a:extLst>
                <a:ext uri="{FF2B5EF4-FFF2-40B4-BE49-F238E27FC236}">
                  <a16:creationId xmlns:a16="http://schemas.microsoft.com/office/drawing/2014/main" id="{2808C26A-FDE2-497E-A9DC-5DFEC923FA49}"/>
                </a:ext>
              </a:extLst>
            </p:cNvPr>
            <p:cNvSpPr txBox="1">
              <a:spLocks/>
            </p:cNvSpPr>
            <p:nvPr/>
          </p:nvSpPr>
          <p:spPr>
            <a:xfrm>
              <a:off x="1752600" y="3105150"/>
              <a:ext cx="1219199" cy="1524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Send Request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618802" y="3181350"/>
            <a:ext cx="2363271" cy="754098"/>
            <a:chOff x="5257800" y="1492152"/>
            <a:chExt cx="2363271" cy="754098"/>
          </a:xfrm>
        </p:grpSpPr>
        <p:sp>
          <p:nvSpPr>
            <p:cNvPr id="32" name="Diamond 5">
              <a:extLst>
                <a:ext uri="{FF2B5EF4-FFF2-40B4-BE49-F238E27FC236}">
                  <a16:creationId xmlns:a16="http://schemas.microsoft.com/office/drawing/2014/main" id="{AEDEE15B-09BE-4416-8D55-46095E20C00D}"/>
                </a:ext>
              </a:extLst>
            </p:cNvPr>
            <p:cNvSpPr/>
            <p:nvPr/>
          </p:nvSpPr>
          <p:spPr>
            <a:xfrm>
              <a:off x="6112070" y="1492152"/>
              <a:ext cx="523149" cy="524695"/>
            </a:xfrm>
            <a:custGeom>
              <a:avLst/>
              <a:gdLst/>
              <a:ahLst/>
              <a:cxnLst/>
              <a:rect l="l" t="t" r="r" b="b"/>
              <a:pathLst>
                <a:path w="3240001" h="3249575">
                  <a:moveTo>
                    <a:pt x="1275349" y="2002569"/>
                  </a:moveTo>
                  <a:lnTo>
                    <a:pt x="1625117" y="2233002"/>
                  </a:lnTo>
                  <a:lnTo>
                    <a:pt x="1968772" y="2006596"/>
                  </a:lnTo>
                  <a:lnTo>
                    <a:pt x="3240001" y="3249575"/>
                  </a:lnTo>
                  <a:lnTo>
                    <a:pt x="0" y="3249575"/>
                  </a:lnTo>
                  <a:close/>
                  <a:moveTo>
                    <a:pt x="1067116" y="1473605"/>
                  </a:moveTo>
                  <a:lnTo>
                    <a:pt x="1067116" y="1581605"/>
                  </a:lnTo>
                  <a:lnTo>
                    <a:pt x="2183116" y="1581605"/>
                  </a:lnTo>
                  <a:lnTo>
                    <a:pt x="2183116" y="1473605"/>
                  </a:lnTo>
                  <a:close/>
                  <a:moveTo>
                    <a:pt x="1067116" y="1267205"/>
                  </a:moveTo>
                  <a:lnTo>
                    <a:pt x="1067116" y="1375205"/>
                  </a:lnTo>
                  <a:lnTo>
                    <a:pt x="2183116" y="1375205"/>
                  </a:lnTo>
                  <a:lnTo>
                    <a:pt x="2183116" y="1267205"/>
                  </a:lnTo>
                  <a:close/>
                  <a:moveTo>
                    <a:pt x="3240001" y="1172196"/>
                  </a:moveTo>
                  <a:lnTo>
                    <a:pt x="3240001" y="3142550"/>
                  </a:lnTo>
                  <a:lnTo>
                    <a:pt x="2026252" y="1968728"/>
                  </a:lnTo>
                  <a:lnTo>
                    <a:pt x="3049854" y="1294362"/>
                  </a:lnTo>
                  <a:close/>
                  <a:moveTo>
                    <a:pt x="0" y="1172196"/>
                  </a:moveTo>
                  <a:lnTo>
                    <a:pt x="602850" y="1559516"/>
                  </a:lnTo>
                  <a:lnTo>
                    <a:pt x="1217896" y="1964719"/>
                  </a:lnTo>
                  <a:lnTo>
                    <a:pt x="0" y="3142550"/>
                  </a:lnTo>
                  <a:close/>
                  <a:moveTo>
                    <a:pt x="1067116" y="1060805"/>
                  </a:moveTo>
                  <a:lnTo>
                    <a:pt x="1067116" y="1168805"/>
                  </a:lnTo>
                  <a:lnTo>
                    <a:pt x="2183116" y="1168805"/>
                  </a:lnTo>
                  <a:lnTo>
                    <a:pt x="2183116" y="1060805"/>
                  </a:lnTo>
                  <a:close/>
                  <a:moveTo>
                    <a:pt x="869032" y="816137"/>
                  </a:moveTo>
                  <a:lnTo>
                    <a:pt x="2381200" y="816137"/>
                  </a:lnTo>
                  <a:lnTo>
                    <a:pt x="2381200" y="1623491"/>
                  </a:lnTo>
                  <a:lnTo>
                    <a:pt x="1668045" y="2093329"/>
                  </a:lnTo>
                  <a:lnTo>
                    <a:pt x="1625116" y="2121611"/>
                  </a:lnTo>
                  <a:lnTo>
                    <a:pt x="869032" y="1623491"/>
                  </a:lnTo>
                  <a:close/>
                  <a:moveTo>
                    <a:pt x="1625116" y="0"/>
                  </a:moveTo>
                  <a:lnTo>
                    <a:pt x="3235286" y="1060806"/>
                  </a:lnTo>
                  <a:lnTo>
                    <a:pt x="2489212" y="1552331"/>
                  </a:lnTo>
                  <a:lnTo>
                    <a:pt x="2489212" y="708008"/>
                  </a:lnTo>
                  <a:lnTo>
                    <a:pt x="761020" y="708008"/>
                  </a:lnTo>
                  <a:lnTo>
                    <a:pt x="761020" y="1552331"/>
                  </a:lnTo>
                  <a:lnTo>
                    <a:pt x="14946" y="10608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3" name="Text Placeholder 30">
              <a:extLst>
                <a:ext uri="{FF2B5EF4-FFF2-40B4-BE49-F238E27FC236}">
                  <a16:creationId xmlns:a16="http://schemas.microsoft.com/office/drawing/2014/main" id="{9ED0DCA1-3352-478B-B8C8-EB4C9572777F}"/>
                </a:ext>
              </a:extLst>
            </p:cNvPr>
            <p:cNvSpPr txBox="1">
              <a:spLocks/>
            </p:cNvSpPr>
            <p:nvPr/>
          </p:nvSpPr>
          <p:spPr>
            <a:xfrm>
              <a:off x="5257800" y="2038350"/>
              <a:ext cx="2363271" cy="2079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Positive Feedback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0" name="Connector: Elbow 177">
            <a:extLst>
              <a:ext uri="{FF2B5EF4-FFF2-40B4-BE49-F238E27FC236}">
                <a16:creationId xmlns:a16="http://schemas.microsoft.com/office/drawing/2014/main" id="{98600F5B-68F1-4FD4-ACE5-6516B1E6AE0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37602" y="1581148"/>
            <a:ext cx="2819400" cy="1"/>
          </a:xfrm>
          <a:prstGeom prst="straightConnector1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3933002" y="3943350"/>
            <a:ext cx="381000" cy="380999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942402" y="417195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>
            <a:off x="4390204" y="4171950"/>
            <a:ext cx="76199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11">
            <a:extLst>
              <a:ext uri="{FF2B5EF4-FFF2-40B4-BE49-F238E27FC236}">
                <a16:creationId xmlns:a16="http://schemas.microsoft.com/office/drawing/2014/main" id="{812904E6-18CA-44E3-8EA0-B64D27E46F6E}"/>
              </a:ext>
            </a:extLst>
          </p:cNvPr>
          <p:cNvGrpSpPr/>
          <p:nvPr/>
        </p:nvGrpSpPr>
        <p:grpSpPr>
          <a:xfrm rot="987981">
            <a:off x="1218243" y="592628"/>
            <a:ext cx="1350663" cy="1801643"/>
            <a:chOff x="5284140" y="3068960"/>
            <a:chExt cx="1620543" cy="2091707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A02E6AD-C59D-41BB-8AB9-23AEFB9BC09F}"/>
                </a:ext>
              </a:extLst>
            </p:cNvPr>
            <p:cNvSpPr/>
            <p:nvPr/>
          </p:nvSpPr>
          <p:spPr>
            <a:xfrm rot="1265022">
              <a:off x="5631541" y="4623289"/>
              <a:ext cx="233732" cy="2337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isometricOffAxis2Top"/>
              <a:lightRig rig="flat" dir="t"/>
            </a:scene3d>
            <a:sp3d>
              <a:bevelT w="0" h="3365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2A5DCD-691F-47E8-89D1-D262B8713827}"/>
                </a:ext>
              </a:extLst>
            </p:cNvPr>
            <p:cNvSpPr/>
            <p:nvPr/>
          </p:nvSpPr>
          <p:spPr>
            <a:xfrm rot="1265022">
              <a:off x="5633298" y="4436970"/>
              <a:ext cx="311643" cy="39517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isometricOffAxis2Top"/>
              <a:lightRig rig="flat" dir="t"/>
            </a:scene3d>
            <a:sp3d prstMaterial="plastic">
              <a:bevelT w="0" h="196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4017BFE-654F-417A-8102-792F540F70C8}"/>
                </a:ext>
              </a:extLst>
            </p:cNvPr>
            <p:cNvSpPr/>
            <p:nvPr/>
          </p:nvSpPr>
          <p:spPr>
            <a:xfrm rot="1265022">
              <a:off x="5517593" y="4833442"/>
              <a:ext cx="252162" cy="32722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isometricOffAxis2Top"/>
              <a:lightRig rig="contrasting" dir="t"/>
            </a:scene3d>
            <a:sp3d prstMaterial="plastic">
              <a:bevelT w="0" h="1022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4">
              <a:extLst>
                <a:ext uri="{FF2B5EF4-FFF2-40B4-BE49-F238E27FC236}">
                  <a16:creationId xmlns:a16="http://schemas.microsoft.com/office/drawing/2014/main" id="{A53EE6C8-C311-4664-A586-AF4AF139E1EB}"/>
                </a:ext>
              </a:extLst>
            </p:cNvPr>
            <p:cNvGrpSpPr/>
            <p:nvPr/>
          </p:nvGrpSpPr>
          <p:grpSpPr>
            <a:xfrm>
              <a:off x="5284140" y="3068960"/>
              <a:ext cx="1620543" cy="1620543"/>
              <a:chOff x="2061964" y="1628800"/>
              <a:chExt cx="2038628" cy="2038628"/>
            </a:xfrm>
          </p:grpSpPr>
          <p:sp>
            <p:nvSpPr>
              <p:cNvPr id="86" name="Donut 6">
                <a:extLst>
                  <a:ext uri="{FF2B5EF4-FFF2-40B4-BE49-F238E27FC236}">
                    <a16:creationId xmlns:a16="http://schemas.microsoft.com/office/drawing/2014/main" id="{E3AC42D8-F5A2-4764-91A8-EA519877204B}"/>
                  </a:ext>
                </a:extLst>
              </p:cNvPr>
              <p:cNvSpPr/>
              <p:nvPr/>
            </p:nvSpPr>
            <p:spPr>
              <a:xfrm>
                <a:off x="2061964" y="1628800"/>
                <a:ext cx="2038628" cy="2038628"/>
              </a:xfrm>
              <a:prstGeom prst="donut">
                <a:avLst>
                  <a:gd name="adj" fmla="val 405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/>
                <a:lightRig rig="flat" dir="t"/>
              </a:scene3d>
              <a:sp3d extrusionH="76200" contourW="12700" prstMaterial="metal">
                <a:bevelT w="1358900" h="254000"/>
                <a:extrusionClr>
                  <a:schemeClr val="tx1">
                    <a:lumMod val="50000"/>
                    <a:lumOff val="50000"/>
                  </a:schemeClr>
                </a:extrusionClr>
                <a:contourClr>
                  <a:schemeClr val="bg1">
                    <a:lumMod val="6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Oval 6">
                <a:extLst>
                  <a:ext uri="{FF2B5EF4-FFF2-40B4-BE49-F238E27FC236}">
                    <a16:creationId xmlns:a16="http://schemas.microsoft.com/office/drawing/2014/main" id="{DC8ACDB8-076A-4FD2-8760-982F94EC3A2F}"/>
                  </a:ext>
                </a:extLst>
              </p:cNvPr>
              <p:cNvSpPr/>
              <p:nvPr/>
            </p:nvSpPr>
            <p:spPr>
              <a:xfrm>
                <a:off x="2248185" y="1726811"/>
                <a:ext cx="1754396" cy="1705391"/>
              </a:xfrm>
              <a:prstGeom prst="ellipse">
                <a:avLst/>
              </a:prstGeom>
              <a:gradFill flip="none" rotWithShape="1">
                <a:gsLst>
                  <a:gs pos="0">
                    <a:srgbClr val="83B7E6">
                      <a:alpha val="14000"/>
                    </a:srgbClr>
                  </a:gs>
                  <a:gs pos="100000">
                    <a:srgbClr val="A0C8EA">
                      <a:alpha val="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7">
                <a:extLst>
                  <a:ext uri="{FF2B5EF4-FFF2-40B4-BE49-F238E27FC236}">
                    <a16:creationId xmlns:a16="http://schemas.microsoft.com/office/drawing/2014/main" id="{DA906201-D7FE-4A60-B085-28783FBED76C}"/>
                  </a:ext>
                </a:extLst>
              </p:cNvPr>
              <p:cNvSpPr/>
              <p:nvPr/>
            </p:nvSpPr>
            <p:spPr>
              <a:xfrm rot="761494">
                <a:off x="2357457" y="1736927"/>
                <a:ext cx="1574937" cy="1229043"/>
              </a:xfrm>
              <a:prstGeom prst="ellipse">
                <a:avLst/>
              </a:prstGeom>
              <a:gradFill>
                <a:gsLst>
                  <a:gs pos="16000">
                    <a:schemeClr val="bg1">
                      <a:lumMod val="85000"/>
                    </a:scheme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3704402" y="1940760"/>
            <a:ext cx="988100" cy="1009176"/>
            <a:chOff x="2819400" y="2085256"/>
            <a:chExt cx="988100" cy="1009176"/>
          </a:xfrm>
        </p:grpSpPr>
        <p:grpSp>
          <p:nvGrpSpPr>
            <p:cNvPr id="62" name="Group 16">
              <a:extLst>
                <a:ext uri="{FF2B5EF4-FFF2-40B4-BE49-F238E27FC236}">
                  <a16:creationId xmlns:a16="http://schemas.microsoft.com/office/drawing/2014/main" id="{C947D39D-BCB1-4718-A96B-13B4F9F051ED}"/>
                </a:ext>
              </a:extLst>
            </p:cNvPr>
            <p:cNvGrpSpPr/>
            <p:nvPr/>
          </p:nvGrpSpPr>
          <p:grpSpPr>
            <a:xfrm rot="987981">
              <a:off x="2830968" y="2085256"/>
              <a:ext cx="976532" cy="1009176"/>
              <a:chOff x="2061964" y="1628802"/>
              <a:chExt cx="2038628" cy="2038628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3E1E11B3-228C-42EB-B54F-6D0E860CB602}"/>
                  </a:ext>
                </a:extLst>
              </p:cNvPr>
              <p:cNvSpPr/>
              <p:nvPr/>
            </p:nvSpPr>
            <p:spPr>
              <a:xfrm>
                <a:off x="2074910" y="1678512"/>
                <a:ext cx="1987064" cy="193155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Donut 6">
                <a:extLst>
                  <a:ext uri="{FF2B5EF4-FFF2-40B4-BE49-F238E27FC236}">
                    <a16:creationId xmlns:a16="http://schemas.microsoft.com/office/drawing/2014/main" id="{9F27AD02-CCE3-42F2-AA00-93FA40B0C8B5}"/>
                  </a:ext>
                </a:extLst>
              </p:cNvPr>
              <p:cNvSpPr/>
              <p:nvPr/>
            </p:nvSpPr>
            <p:spPr>
              <a:xfrm>
                <a:off x="2061964" y="1628802"/>
                <a:ext cx="2038628" cy="2038628"/>
              </a:xfrm>
              <a:prstGeom prst="donut">
                <a:avLst>
                  <a:gd name="adj" fmla="val 405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/>
                <a:lightRig rig="flat" dir="t"/>
              </a:scene3d>
              <a:sp3d extrusionH="76200" contourW="12700" prstMaterial="metal">
                <a:bevelT w="1358900" h="254000"/>
                <a:extrusionClr>
                  <a:schemeClr val="tx1">
                    <a:lumMod val="50000"/>
                    <a:lumOff val="50000"/>
                  </a:schemeClr>
                </a:extrusionClr>
                <a:contourClr>
                  <a:schemeClr val="bg1">
                    <a:lumMod val="6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214EDAA-9247-4590-96EF-758765013EA9}"/>
                  </a:ext>
                </a:extLst>
              </p:cNvPr>
              <p:cNvSpPr/>
              <p:nvPr/>
            </p:nvSpPr>
            <p:spPr>
              <a:xfrm rot="761494">
                <a:off x="2357457" y="1736927"/>
                <a:ext cx="1574937" cy="1229043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32000"/>
                    </a:schemeClr>
                  </a:gs>
                  <a:gs pos="48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F4DFBA5-C880-4D99-AA1A-D9871B8F2430}"/>
                </a:ext>
              </a:extLst>
            </p:cNvPr>
            <p:cNvSpPr/>
            <p:nvPr/>
          </p:nvSpPr>
          <p:spPr>
            <a:xfrm>
              <a:off x="2819400" y="2419350"/>
              <a:ext cx="914400" cy="381000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IN" sz="1000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Open Request Page</a:t>
              </a:r>
              <a:endParaRPr lang="en-IN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512432" y="1123950"/>
            <a:ext cx="976532" cy="1009176"/>
            <a:chOff x="3627430" y="1268446"/>
            <a:chExt cx="976532" cy="1009176"/>
          </a:xfrm>
        </p:grpSpPr>
        <p:grpSp>
          <p:nvGrpSpPr>
            <p:cNvPr id="63" name="Group 20">
              <a:extLst>
                <a:ext uri="{FF2B5EF4-FFF2-40B4-BE49-F238E27FC236}">
                  <a16:creationId xmlns:a16="http://schemas.microsoft.com/office/drawing/2014/main" id="{2252F2E4-BF79-4387-ABCE-5962BDD5EF7E}"/>
                </a:ext>
              </a:extLst>
            </p:cNvPr>
            <p:cNvGrpSpPr/>
            <p:nvPr/>
          </p:nvGrpSpPr>
          <p:grpSpPr>
            <a:xfrm rot="987981">
              <a:off x="3627430" y="1268446"/>
              <a:ext cx="976532" cy="1009176"/>
              <a:chOff x="2061964" y="1628802"/>
              <a:chExt cx="2038628" cy="2038628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4435A271-2843-40AF-9861-706B3A388521}"/>
                  </a:ext>
                </a:extLst>
              </p:cNvPr>
              <p:cNvSpPr/>
              <p:nvPr/>
            </p:nvSpPr>
            <p:spPr>
              <a:xfrm>
                <a:off x="2074910" y="1678512"/>
                <a:ext cx="1987064" cy="193155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Donut 6">
                <a:extLst>
                  <a:ext uri="{FF2B5EF4-FFF2-40B4-BE49-F238E27FC236}">
                    <a16:creationId xmlns:a16="http://schemas.microsoft.com/office/drawing/2014/main" id="{831B7390-A75B-495B-A8DE-C5966DE230DD}"/>
                  </a:ext>
                </a:extLst>
              </p:cNvPr>
              <p:cNvSpPr/>
              <p:nvPr/>
            </p:nvSpPr>
            <p:spPr>
              <a:xfrm>
                <a:off x="2061964" y="1628802"/>
                <a:ext cx="2038628" cy="2038628"/>
              </a:xfrm>
              <a:prstGeom prst="donut">
                <a:avLst>
                  <a:gd name="adj" fmla="val 405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/>
                <a:lightRig rig="flat" dir="t"/>
              </a:scene3d>
              <a:sp3d extrusionH="76200" contourW="12700" prstMaterial="metal">
                <a:bevelT w="1358900" h="254000"/>
                <a:extrusionClr>
                  <a:schemeClr val="tx1">
                    <a:lumMod val="50000"/>
                    <a:lumOff val="50000"/>
                  </a:schemeClr>
                </a:extrusionClr>
                <a:contourClr>
                  <a:schemeClr val="bg1">
                    <a:lumMod val="6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C4F18B9-9BB1-45DD-9B1D-65EA4207B962}"/>
                  </a:ext>
                </a:extLst>
              </p:cNvPr>
              <p:cNvSpPr/>
              <p:nvPr/>
            </p:nvSpPr>
            <p:spPr>
              <a:xfrm rot="761494">
                <a:off x="2357457" y="1736927"/>
                <a:ext cx="1574937" cy="1229043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32000"/>
                    </a:schemeClr>
                  </a:gs>
                  <a:gs pos="48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F4DFBA5-C880-4D99-AA1A-D9871B8F2430}"/>
                </a:ext>
              </a:extLst>
            </p:cNvPr>
            <p:cNvSpPr/>
            <p:nvPr/>
          </p:nvSpPr>
          <p:spPr>
            <a:xfrm>
              <a:off x="3657600" y="1581150"/>
              <a:ext cx="914400" cy="507831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IN" sz="1000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Filter HTML &amp; Server Statement</a:t>
              </a:r>
              <a:endParaRPr lang="en-IN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636075" y="1224446"/>
            <a:ext cx="976532" cy="1009176"/>
            <a:chOff x="4751073" y="1368942"/>
            <a:chExt cx="976532" cy="1009176"/>
          </a:xfrm>
        </p:grpSpPr>
        <p:grpSp>
          <p:nvGrpSpPr>
            <p:cNvPr id="64" name="Group 24">
              <a:extLst>
                <a:ext uri="{FF2B5EF4-FFF2-40B4-BE49-F238E27FC236}">
                  <a16:creationId xmlns:a16="http://schemas.microsoft.com/office/drawing/2014/main" id="{EA63E8E7-2C20-4F3F-8AF9-C0E4D787C81A}"/>
                </a:ext>
              </a:extLst>
            </p:cNvPr>
            <p:cNvGrpSpPr/>
            <p:nvPr/>
          </p:nvGrpSpPr>
          <p:grpSpPr>
            <a:xfrm rot="987981">
              <a:off x="4751073" y="1368942"/>
              <a:ext cx="976532" cy="1009176"/>
              <a:chOff x="2061964" y="1628802"/>
              <a:chExt cx="2038628" cy="2038628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9E9E492B-0F90-4B49-8875-063B85B22444}"/>
                  </a:ext>
                </a:extLst>
              </p:cNvPr>
              <p:cNvSpPr/>
              <p:nvPr/>
            </p:nvSpPr>
            <p:spPr>
              <a:xfrm>
                <a:off x="2074910" y="1678512"/>
                <a:ext cx="1987064" cy="1931559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Donut 6">
                <a:extLst>
                  <a:ext uri="{FF2B5EF4-FFF2-40B4-BE49-F238E27FC236}">
                    <a16:creationId xmlns:a16="http://schemas.microsoft.com/office/drawing/2014/main" id="{9B20850F-C346-434F-A818-5D2F16B21BF9}"/>
                  </a:ext>
                </a:extLst>
              </p:cNvPr>
              <p:cNvSpPr/>
              <p:nvPr/>
            </p:nvSpPr>
            <p:spPr>
              <a:xfrm>
                <a:off x="2061964" y="1628802"/>
                <a:ext cx="2038628" cy="2038628"/>
              </a:xfrm>
              <a:prstGeom prst="donut">
                <a:avLst>
                  <a:gd name="adj" fmla="val 405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/>
                <a:lightRig rig="flat" dir="t"/>
              </a:scene3d>
              <a:sp3d extrusionH="76200" contourW="12700" prstMaterial="metal">
                <a:bevelT w="1358900" h="254000"/>
                <a:extrusionClr>
                  <a:schemeClr val="tx1">
                    <a:lumMod val="50000"/>
                    <a:lumOff val="50000"/>
                  </a:schemeClr>
                </a:extrusionClr>
                <a:contourClr>
                  <a:schemeClr val="bg1">
                    <a:lumMod val="6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F9087EE-D449-4C90-8D26-35CA803F92F6}"/>
                  </a:ext>
                </a:extLst>
              </p:cNvPr>
              <p:cNvSpPr/>
              <p:nvPr/>
            </p:nvSpPr>
            <p:spPr>
              <a:xfrm rot="761494">
                <a:off x="2357457" y="1736927"/>
                <a:ext cx="1574937" cy="1229043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32000"/>
                    </a:schemeClr>
                  </a:gs>
                  <a:gs pos="48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F4DFBA5-C880-4D99-AA1A-D9871B8F2430}"/>
                </a:ext>
              </a:extLst>
            </p:cNvPr>
            <p:cNvSpPr/>
            <p:nvPr/>
          </p:nvSpPr>
          <p:spPr>
            <a:xfrm>
              <a:off x="4800600" y="1657350"/>
              <a:ext cx="914400" cy="369332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IN" sz="1000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Execute Statement</a:t>
              </a:r>
              <a:endParaRPr lang="en-IN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186268" y="2217739"/>
            <a:ext cx="976532" cy="1009176"/>
            <a:chOff x="5301266" y="2362235"/>
            <a:chExt cx="976532" cy="1009176"/>
          </a:xfrm>
        </p:grpSpPr>
        <p:grpSp>
          <p:nvGrpSpPr>
            <p:cNvPr id="65" name="Group 28">
              <a:extLst>
                <a:ext uri="{FF2B5EF4-FFF2-40B4-BE49-F238E27FC236}">
                  <a16:creationId xmlns:a16="http://schemas.microsoft.com/office/drawing/2014/main" id="{2D200808-2697-41D6-ADF0-7458EDD8D9A6}"/>
                </a:ext>
              </a:extLst>
            </p:cNvPr>
            <p:cNvGrpSpPr/>
            <p:nvPr/>
          </p:nvGrpSpPr>
          <p:grpSpPr>
            <a:xfrm rot="987981">
              <a:off x="5301266" y="2362235"/>
              <a:ext cx="976532" cy="1009176"/>
              <a:chOff x="2061964" y="1628802"/>
              <a:chExt cx="2038628" cy="2038628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FB7F20C-7777-4A20-872E-1A30E3ADAAA7}"/>
                  </a:ext>
                </a:extLst>
              </p:cNvPr>
              <p:cNvSpPr/>
              <p:nvPr/>
            </p:nvSpPr>
            <p:spPr>
              <a:xfrm>
                <a:off x="2074910" y="1678512"/>
                <a:ext cx="1987064" cy="1931559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Donut 6">
                <a:extLst>
                  <a:ext uri="{FF2B5EF4-FFF2-40B4-BE49-F238E27FC236}">
                    <a16:creationId xmlns:a16="http://schemas.microsoft.com/office/drawing/2014/main" id="{F3744D26-C293-4B7F-9DFF-1D16ABDF7633}"/>
                  </a:ext>
                </a:extLst>
              </p:cNvPr>
              <p:cNvSpPr/>
              <p:nvPr/>
            </p:nvSpPr>
            <p:spPr>
              <a:xfrm>
                <a:off x="2061964" y="1628802"/>
                <a:ext cx="2038628" cy="2038628"/>
              </a:xfrm>
              <a:prstGeom prst="donut">
                <a:avLst>
                  <a:gd name="adj" fmla="val 405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/>
                <a:lightRig rig="flat" dir="t"/>
              </a:scene3d>
              <a:sp3d extrusionH="76200" contourW="12700" prstMaterial="metal">
                <a:bevelT w="1358900" h="254000"/>
                <a:extrusionClr>
                  <a:schemeClr val="tx1">
                    <a:lumMod val="50000"/>
                    <a:lumOff val="50000"/>
                  </a:schemeClr>
                </a:extrusionClr>
                <a:contourClr>
                  <a:schemeClr val="bg1">
                    <a:lumMod val="6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11B2331-F359-43AC-B8BC-3D4E55C2806E}"/>
                  </a:ext>
                </a:extLst>
              </p:cNvPr>
              <p:cNvSpPr/>
              <p:nvPr/>
            </p:nvSpPr>
            <p:spPr>
              <a:xfrm rot="761494">
                <a:off x="2357457" y="1736927"/>
                <a:ext cx="1574937" cy="1229043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32000"/>
                    </a:schemeClr>
                  </a:gs>
                  <a:gs pos="48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F4DFBA5-C880-4D99-AA1A-D9871B8F2430}"/>
                </a:ext>
              </a:extLst>
            </p:cNvPr>
            <p:cNvSpPr/>
            <p:nvPr/>
          </p:nvSpPr>
          <p:spPr>
            <a:xfrm>
              <a:off x="5334000" y="2647950"/>
              <a:ext cx="914400" cy="369332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IN" sz="1000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Generate HTML Page</a:t>
              </a:r>
              <a:endParaRPr lang="en-IN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805230" y="3281572"/>
            <a:ext cx="976532" cy="1009176"/>
            <a:chOff x="4920228" y="3426068"/>
            <a:chExt cx="976532" cy="1009176"/>
          </a:xfrm>
        </p:grpSpPr>
        <p:grpSp>
          <p:nvGrpSpPr>
            <p:cNvPr id="66" name="Group 32">
              <a:extLst>
                <a:ext uri="{FF2B5EF4-FFF2-40B4-BE49-F238E27FC236}">
                  <a16:creationId xmlns:a16="http://schemas.microsoft.com/office/drawing/2014/main" id="{65A63F7F-7D52-4DA0-8288-6A704182E90F}"/>
                </a:ext>
              </a:extLst>
            </p:cNvPr>
            <p:cNvGrpSpPr/>
            <p:nvPr/>
          </p:nvGrpSpPr>
          <p:grpSpPr>
            <a:xfrm rot="987981">
              <a:off x="4920228" y="3426068"/>
              <a:ext cx="976532" cy="1009176"/>
              <a:chOff x="2061964" y="1628802"/>
              <a:chExt cx="2038628" cy="2038628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17B9F3B9-46BD-4DD6-ACBB-2190F611DDD6}"/>
                  </a:ext>
                </a:extLst>
              </p:cNvPr>
              <p:cNvSpPr/>
              <p:nvPr/>
            </p:nvSpPr>
            <p:spPr>
              <a:xfrm>
                <a:off x="2074910" y="1678512"/>
                <a:ext cx="1987064" cy="1931559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Donut 6">
                <a:extLst>
                  <a:ext uri="{FF2B5EF4-FFF2-40B4-BE49-F238E27FC236}">
                    <a16:creationId xmlns:a16="http://schemas.microsoft.com/office/drawing/2014/main" id="{8561B2EE-6FDB-4D43-B88D-350E69F0EDE6}"/>
                  </a:ext>
                </a:extLst>
              </p:cNvPr>
              <p:cNvSpPr/>
              <p:nvPr/>
            </p:nvSpPr>
            <p:spPr>
              <a:xfrm>
                <a:off x="2061964" y="1628802"/>
                <a:ext cx="2038628" cy="2038628"/>
              </a:xfrm>
              <a:prstGeom prst="donut">
                <a:avLst>
                  <a:gd name="adj" fmla="val 405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/>
                <a:lightRig rig="flat" dir="t"/>
              </a:scene3d>
              <a:sp3d extrusionH="76200" contourW="12700" prstMaterial="metal">
                <a:bevelT w="1358900" h="254000"/>
                <a:extrusionClr>
                  <a:schemeClr val="tx1">
                    <a:lumMod val="50000"/>
                    <a:lumOff val="50000"/>
                  </a:schemeClr>
                </a:extrusionClr>
                <a:contourClr>
                  <a:schemeClr val="bg1">
                    <a:lumMod val="6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AB87545-FDCC-4A57-B3AE-6D44D6527992}"/>
                  </a:ext>
                </a:extLst>
              </p:cNvPr>
              <p:cNvSpPr/>
              <p:nvPr/>
            </p:nvSpPr>
            <p:spPr>
              <a:xfrm rot="761494">
                <a:off x="2357457" y="1736927"/>
                <a:ext cx="1574937" cy="1229043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32000"/>
                    </a:schemeClr>
                  </a:gs>
                  <a:gs pos="48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F4DFBA5-C880-4D99-AA1A-D9871B8F2430}"/>
                </a:ext>
              </a:extLst>
            </p:cNvPr>
            <p:cNvSpPr/>
            <p:nvPr/>
          </p:nvSpPr>
          <p:spPr>
            <a:xfrm>
              <a:off x="4953000" y="3788718"/>
              <a:ext cx="914400" cy="230832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IN" sz="1000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Send to Client</a:t>
              </a:r>
              <a:endParaRPr lang="en-IN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09C4BE74-AE68-4839-812A-A536D3090E0D}"/>
              </a:ext>
            </a:extLst>
          </p:cNvPr>
          <p:cNvSpPr/>
          <p:nvPr/>
        </p:nvSpPr>
        <p:spPr>
          <a:xfrm>
            <a:off x="3780602" y="3867150"/>
            <a:ext cx="652853" cy="535531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32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endParaRPr lang="en-IN" sz="3200" b="1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40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60827E-6 L -3.33333E-6 -0.3997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40685 L 0.34167 -0.4068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67 -0.40685 L 0.34167 -0.0077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44472  E" pathEditMode="relative" ptsTypes="">
                                      <p:cBhvr>
                                        <p:cTn id="3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84 -0.38402 L -0.34584 -0.3840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00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584 -0.37693 L -0.34584 0.1116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000"/>
                            </p:stCondLst>
                            <p:childTnLst>
                              <p:par>
                                <p:cTn id="57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4 -0.13094 L 0.36389 0.342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" y="2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000"/>
                            </p:stCondLst>
                            <p:childTnLst>
                              <p:par>
                                <p:cTn id="6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1" grpId="0" animBg="1"/>
      <p:bldP spid="51" grpId="1" animBg="1"/>
      <p:bldP spid="9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NAZRIF’s Hybrid Method</a:t>
            </a:r>
            <a:endParaRPr lang="en-US" dirty="0"/>
          </a:p>
        </p:txBody>
      </p:sp>
      <p:sp>
        <p:nvSpPr>
          <p:cNvPr id="176" name="Rounded Rectangle 12">
            <a:extLst>
              <a:ext uri="{FF2B5EF4-FFF2-40B4-BE49-F238E27FC236}">
                <a16:creationId xmlns:a16="http://schemas.microsoft.com/office/drawing/2014/main" id="{A62D1565-5FC2-4603-B311-38B128ED68C6}"/>
              </a:ext>
            </a:extLst>
          </p:cNvPr>
          <p:cNvSpPr>
            <a:spLocks noChangeAspect="1"/>
          </p:cNvSpPr>
          <p:nvPr/>
        </p:nvSpPr>
        <p:spPr>
          <a:xfrm>
            <a:off x="5629362" y="1383446"/>
            <a:ext cx="264880" cy="315652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87876C98-F0BF-4B09-84BD-56CE576C953D}"/>
              </a:ext>
            </a:extLst>
          </p:cNvPr>
          <p:cNvCxnSpPr>
            <a:cxnSpLocks/>
          </p:cNvCxnSpPr>
          <p:nvPr/>
        </p:nvCxnSpPr>
        <p:spPr>
          <a:xfrm rot="5400000">
            <a:off x="4999405" y="2571353"/>
            <a:ext cx="1524000" cy="794"/>
          </a:xfrm>
          <a:prstGeom prst="straightConnector1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98600F5B-68F1-4FD4-ACE5-6516B1E6AE0B}"/>
              </a:ext>
            </a:extLst>
          </p:cNvPr>
          <p:cNvCxnSpPr>
            <a:cxnSpLocks/>
          </p:cNvCxnSpPr>
          <p:nvPr/>
        </p:nvCxnSpPr>
        <p:spPr>
          <a:xfrm rot="5400000">
            <a:off x="1494999" y="2723753"/>
            <a:ext cx="2285206" cy="1588"/>
          </a:xfrm>
          <a:prstGeom prst="straightConnector1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">
            <a:extLst>
              <a:ext uri="{FF2B5EF4-FFF2-40B4-BE49-F238E27FC236}">
                <a16:creationId xmlns:a16="http://schemas.microsoft.com/office/drawing/2014/main" id="{9CC95D95-2A6D-43EB-9033-FB37E80F9310}"/>
              </a:ext>
            </a:extLst>
          </p:cNvPr>
          <p:cNvSpPr>
            <a:spLocks noChangeAspect="1"/>
          </p:cNvSpPr>
          <p:nvPr/>
        </p:nvSpPr>
        <p:spPr>
          <a:xfrm>
            <a:off x="5262723" y="3346773"/>
            <a:ext cx="998159" cy="994460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5457189" y="1276163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3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2332802" y="3876335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3" name="Group 30"/>
          <p:cNvGrpSpPr/>
          <p:nvPr/>
        </p:nvGrpSpPr>
        <p:grpSpPr>
          <a:xfrm>
            <a:off x="2028002" y="3407324"/>
            <a:ext cx="1219199" cy="536026"/>
            <a:chOff x="1752600" y="2721524"/>
            <a:chExt cx="1219199" cy="536026"/>
          </a:xfrm>
        </p:grpSpPr>
        <p:sp>
          <p:nvSpPr>
            <p:cNvPr id="24" name="Isosceles Triangle 51">
              <a:extLst>
                <a:ext uri="{FF2B5EF4-FFF2-40B4-BE49-F238E27FC236}">
                  <a16:creationId xmlns:a16="http://schemas.microsoft.com/office/drawing/2014/main" id="{2296D13E-298C-4F01-A77D-43547A7AEFA9}"/>
                </a:ext>
              </a:extLst>
            </p:cNvPr>
            <p:cNvSpPr/>
            <p:nvPr/>
          </p:nvSpPr>
          <p:spPr>
            <a:xfrm>
              <a:off x="2057400" y="2721524"/>
              <a:ext cx="523147" cy="383626"/>
            </a:xfrm>
            <a:custGeom>
              <a:avLst/>
              <a:gdLst/>
              <a:ahLst/>
              <a:cxnLst/>
              <a:rect l="l" t="t" r="r" b="b"/>
              <a:pathLst>
                <a:path w="3240001" h="2375905">
                  <a:moveTo>
                    <a:pt x="1974640" y="1379575"/>
                  </a:moveTo>
                  <a:lnTo>
                    <a:pt x="3240001" y="2375905"/>
                  </a:lnTo>
                  <a:lnTo>
                    <a:pt x="1" y="2375905"/>
                  </a:lnTo>
                  <a:lnTo>
                    <a:pt x="1269863" y="1399042"/>
                  </a:lnTo>
                  <a:lnTo>
                    <a:pt x="1610574" y="1745545"/>
                  </a:lnTo>
                  <a:close/>
                  <a:moveTo>
                    <a:pt x="3240001" y="126952"/>
                  </a:moveTo>
                  <a:lnTo>
                    <a:pt x="3240001" y="2258912"/>
                  </a:lnTo>
                  <a:lnTo>
                    <a:pt x="2032457" y="1334195"/>
                  </a:lnTo>
                  <a:close/>
                  <a:moveTo>
                    <a:pt x="0" y="117525"/>
                  </a:moveTo>
                  <a:lnTo>
                    <a:pt x="1207545" y="1324768"/>
                  </a:lnTo>
                  <a:lnTo>
                    <a:pt x="0" y="2249485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1610572" y="1620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0" name="Text Placeholder 8">
              <a:extLst>
                <a:ext uri="{FF2B5EF4-FFF2-40B4-BE49-F238E27FC236}">
                  <a16:creationId xmlns:a16="http://schemas.microsoft.com/office/drawing/2014/main" id="{2808C26A-FDE2-497E-A9DC-5DFEC923FA49}"/>
                </a:ext>
              </a:extLst>
            </p:cNvPr>
            <p:cNvSpPr txBox="1">
              <a:spLocks/>
            </p:cNvSpPr>
            <p:nvPr/>
          </p:nvSpPr>
          <p:spPr>
            <a:xfrm>
              <a:off x="1752600" y="3105150"/>
              <a:ext cx="1219199" cy="1524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Send Request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33"/>
          <p:cNvGrpSpPr/>
          <p:nvPr/>
        </p:nvGrpSpPr>
        <p:grpSpPr>
          <a:xfrm>
            <a:off x="4618802" y="3181350"/>
            <a:ext cx="2363271" cy="754098"/>
            <a:chOff x="5257800" y="1492152"/>
            <a:chExt cx="2363271" cy="754098"/>
          </a:xfrm>
        </p:grpSpPr>
        <p:sp>
          <p:nvSpPr>
            <p:cNvPr id="32" name="Diamond 5">
              <a:extLst>
                <a:ext uri="{FF2B5EF4-FFF2-40B4-BE49-F238E27FC236}">
                  <a16:creationId xmlns:a16="http://schemas.microsoft.com/office/drawing/2014/main" id="{AEDEE15B-09BE-4416-8D55-46095E20C00D}"/>
                </a:ext>
              </a:extLst>
            </p:cNvPr>
            <p:cNvSpPr/>
            <p:nvPr/>
          </p:nvSpPr>
          <p:spPr>
            <a:xfrm>
              <a:off x="6112070" y="1492152"/>
              <a:ext cx="523149" cy="524695"/>
            </a:xfrm>
            <a:custGeom>
              <a:avLst/>
              <a:gdLst/>
              <a:ahLst/>
              <a:cxnLst/>
              <a:rect l="l" t="t" r="r" b="b"/>
              <a:pathLst>
                <a:path w="3240001" h="3249575">
                  <a:moveTo>
                    <a:pt x="1275349" y="2002569"/>
                  </a:moveTo>
                  <a:lnTo>
                    <a:pt x="1625117" y="2233002"/>
                  </a:lnTo>
                  <a:lnTo>
                    <a:pt x="1968772" y="2006596"/>
                  </a:lnTo>
                  <a:lnTo>
                    <a:pt x="3240001" y="3249575"/>
                  </a:lnTo>
                  <a:lnTo>
                    <a:pt x="0" y="3249575"/>
                  </a:lnTo>
                  <a:close/>
                  <a:moveTo>
                    <a:pt x="1067116" y="1473605"/>
                  </a:moveTo>
                  <a:lnTo>
                    <a:pt x="1067116" y="1581605"/>
                  </a:lnTo>
                  <a:lnTo>
                    <a:pt x="2183116" y="1581605"/>
                  </a:lnTo>
                  <a:lnTo>
                    <a:pt x="2183116" y="1473605"/>
                  </a:lnTo>
                  <a:close/>
                  <a:moveTo>
                    <a:pt x="1067116" y="1267205"/>
                  </a:moveTo>
                  <a:lnTo>
                    <a:pt x="1067116" y="1375205"/>
                  </a:lnTo>
                  <a:lnTo>
                    <a:pt x="2183116" y="1375205"/>
                  </a:lnTo>
                  <a:lnTo>
                    <a:pt x="2183116" y="1267205"/>
                  </a:lnTo>
                  <a:close/>
                  <a:moveTo>
                    <a:pt x="3240001" y="1172196"/>
                  </a:moveTo>
                  <a:lnTo>
                    <a:pt x="3240001" y="3142550"/>
                  </a:lnTo>
                  <a:lnTo>
                    <a:pt x="2026252" y="1968728"/>
                  </a:lnTo>
                  <a:lnTo>
                    <a:pt x="3049854" y="1294362"/>
                  </a:lnTo>
                  <a:close/>
                  <a:moveTo>
                    <a:pt x="0" y="1172196"/>
                  </a:moveTo>
                  <a:lnTo>
                    <a:pt x="602850" y="1559516"/>
                  </a:lnTo>
                  <a:lnTo>
                    <a:pt x="1217896" y="1964719"/>
                  </a:lnTo>
                  <a:lnTo>
                    <a:pt x="0" y="3142550"/>
                  </a:lnTo>
                  <a:close/>
                  <a:moveTo>
                    <a:pt x="1067116" y="1060805"/>
                  </a:moveTo>
                  <a:lnTo>
                    <a:pt x="1067116" y="1168805"/>
                  </a:lnTo>
                  <a:lnTo>
                    <a:pt x="2183116" y="1168805"/>
                  </a:lnTo>
                  <a:lnTo>
                    <a:pt x="2183116" y="1060805"/>
                  </a:lnTo>
                  <a:close/>
                  <a:moveTo>
                    <a:pt x="869032" y="816137"/>
                  </a:moveTo>
                  <a:lnTo>
                    <a:pt x="2381200" y="816137"/>
                  </a:lnTo>
                  <a:lnTo>
                    <a:pt x="2381200" y="1623491"/>
                  </a:lnTo>
                  <a:lnTo>
                    <a:pt x="1668045" y="2093329"/>
                  </a:lnTo>
                  <a:lnTo>
                    <a:pt x="1625116" y="2121611"/>
                  </a:lnTo>
                  <a:lnTo>
                    <a:pt x="869032" y="1623491"/>
                  </a:lnTo>
                  <a:close/>
                  <a:moveTo>
                    <a:pt x="1625116" y="0"/>
                  </a:moveTo>
                  <a:lnTo>
                    <a:pt x="3235286" y="1060806"/>
                  </a:lnTo>
                  <a:lnTo>
                    <a:pt x="2489212" y="1552331"/>
                  </a:lnTo>
                  <a:lnTo>
                    <a:pt x="2489212" y="708008"/>
                  </a:lnTo>
                  <a:lnTo>
                    <a:pt x="761020" y="708008"/>
                  </a:lnTo>
                  <a:lnTo>
                    <a:pt x="761020" y="1552331"/>
                  </a:lnTo>
                  <a:lnTo>
                    <a:pt x="14946" y="10608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3" name="Text Placeholder 30">
              <a:extLst>
                <a:ext uri="{FF2B5EF4-FFF2-40B4-BE49-F238E27FC236}">
                  <a16:creationId xmlns:a16="http://schemas.microsoft.com/office/drawing/2014/main" id="{9ED0DCA1-3352-478B-B8C8-EB4C9572777F}"/>
                </a:ext>
              </a:extLst>
            </p:cNvPr>
            <p:cNvSpPr txBox="1">
              <a:spLocks/>
            </p:cNvSpPr>
            <p:nvPr/>
          </p:nvSpPr>
          <p:spPr>
            <a:xfrm>
              <a:off x="5257800" y="2038350"/>
              <a:ext cx="2363271" cy="2079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Positive Feedback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0" name="Connector: Elbow 177">
            <a:extLst>
              <a:ext uri="{FF2B5EF4-FFF2-40B4-BE49-F238E27FC236}">
                <a16:creationId xmlns:a16="http://schemas.microsoft.com/office/drawing/2014/main" id="{98600F5B-68F1-4FD4-ACE5-6516B1E6AE0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37602" y="1581148"/>
            <a:ext cx="2819400" cy="1"/>
          </a:xfrm>
          <a:prstGeom prst="straightConnector1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3933002" y="3943350"/>
            <a:ext cx="381000" cy="380999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942402" y="417195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>
            <a:off x="4390204" y="4171950"/>
            <a:ext cx="76199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1">
            <a:extLst>
              <a:ext uri="{FF2B5EF4-FFF2-40B4-BE49-F238E27FC236}">
                <a16:creationId xmlns:a16="http://schemas.microsoft.com/office/drawing/2014/main" id="{812904E6-18CA-44E3-8EA0-B64D27E46F6E}"/>
              </a:ext>
            </a:extLst>
          </p:cNvPr>
          <p:cNvGrpSpPr/>
          <p:nvPr/>
        </p:nvGrpSpPr>
        <p:grpSpPr>
          <a:xfrm rot="987981">
            <a:off x="1218243" y="592628"/>
            <a:ext cx="1350663" cy="1801643"/>
            <a:chOff x="5284140" y="3068960"/>
            <a:chExt cx="1620543" cy="2091707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A02E6AD-C59D-41BB-8AB9-23AEFB9BC09F}"/>
                </a:ext>
              </a:extLst>
            </p:cNvPr>
            <p:cNvSpPr/>
            <p:nvPr/>
          </p:nvSpPr>
          <p:spPr>
            <a:xfrm rot="1265022">
              <a:off x="5631541" y="4623289"/>
              <a:ext cx="233732" cy="2337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isometricOffAxis2Top"/>
              <a:lightRig rig="flat" dir="t"/>
            </a:scene3d>
            <a:sp3d>
              <a:bevelT w="0" h="3365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2A5DCD-691F-47E8-89D1-D262B8713827}"/>
                </a:ext>
              </a:extLst>
            </p:cNvPr>
            <p:cNvSpPr/>
            <p:nvPr/>
          </p:nvSpPr>
          <p:spPr>
            <a:xfrm rot="1265022">
              <a:off x="5633298" y="4436970"/>
              <a:ext cx="311643" cy="39517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isometricOffAxis2Top"/>
              <a:lightRig rig="flat" dir="t"/>
            </a:scene3d>
            <a:sp3d prstMaterial="plastic">
              <a:bevelT w="0" h="196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4017BFE-654F-417A-8102-792F540F70C8}"/>
                </a:ext>
              </a:extLst>
            </p:cNvPr>
            <p:cNvSpPr/>
            <p:nvPr/>
          </p:nvSpPr>
          <p:spPr>
            <a:xfrm rot="1265022">
              <a:off x="5517593" y="4833442"/>
              <a:ext cx="252162" cy="32722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isometricOffAxis2Top"/>
              <a:lightRig rig="contrasting" dir="t"/>
            </a:scene3d>
            <a:sp3d prstMaterial="plastic">
              <a:bevelT w="0" h="1022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A53EE6C8-C311-4664-A586-AF4AF139E1EB}"/>
                </a:ext>
              </a:extLst>
            </p:cNvPr>
            <p:cNvGrpSpPr/>
            <p:nvPr/>
          </p:nvGrpSpPr>
          <p:grpSpPr>
            <a:xfrm>
              <a:off x="5284140" y="3068960"/>
              <a:ext cx="1620543" cy="1620543"/>
              <a:chOff x="2061964" y="1628800"/>
              <a:chExt cx="2038628" cy="2038628"/>
            </a:xfrm>
          </p:grpSpPr>
          <p:sp>
            <p:nvSpPr>
              <p:cNvPr id="86" name="Donut 6">
                <a:extLst>
                  <a:ext uri="{FF2B5EF4-FFF2-40B4-BE49-F238E27FC236}">
                    <a16:creationId xmlns:a16="http://schemas.microsoft.com/office/drawing/2014/main" id="{E3AC42D8-F5A2-4764-91A8-EA519877204B}"/>
                  </a:ext>
                </a:extLst>
              </p:cNvPr>
              <p:cNvSpPr/>
              <p:nvPr/>
            </p:nvSpPr>
            <p:spPr>
              <a:xfrm>
                <a:off x="2061964" y="1628800"/>
                <a:ext cx="2038628" cy="2038628"/>
              </a:xfrm>
              <a:prstGeom prst="donut">
                <a:avLst>
                  <a:gd name="adj" fmla="val 405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/>
                <a:lightRig rig="flat" dir="t"/>
              </a:scene3d>
              <a:sp3d extrusionH="76200" contourW="12700" prstMaterial="metal">
                <a:bevelT w="1358900" h="254000"/>
                <a:extrusionClr>
                  <a:schemeClr val="tx1">
                    <a:lumMod val="50000"/>
                    <a:lumOff val="50000"/>
                  </a:schemeClr>
                </a:extrusionClr>
                <a:contourClr>
                  <a:schemeClr val="bg1">
                    <a:lumMod val="6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Oval 6">
                <a:extLst>
                  <a:ext uri="{FF2B5EF4-FFF2-40B4-BE49-F238E27FC236}">
                    <a16:creationId xmlns:a16="http://schemas.microsoft.com/office/drawing/2014/main" id="{DC8ACDB8-076A-4FD2-8760-982F94EC3A2F}"/>
                  </a:ext>
                </a:extLst>
              </p:cNvPr>
              <p:cNvSpPr/>
              <p:nvPr/>
            </p:nvSpPr>
            <p:spPr>
              <a:xfrm>
                <a:off x="2248185" y="1726811"/>
                <a:ext cx="1754396" cy="1705391"/>
              </a:xfrm>
              <a:prstGeom prst="ellipse">
                <a:avLst/>
              </a:prstGeom>
              <a:gradFill flip="none" rotWithShape="1">
                <a:gsLst>
                  <a:gs pos="0">
                    <a:srgbClr val="83B7E6">
                      <a:alpha val="14000"/>
                    </a:srgbClr>
                  </a:gs>
                  <a:gs pos="100000">
                    <a:srgbClr val="A0C8EA">
                      <a:alpha val="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7">
                <a:extLst>
                  <a:ext uri="{FF2B5EF4-FFF2-40B4-BE49-F238E27FC236}">
                    <a16:creationId xmlns:a16="http://schemas.microsoft.com/office/drawing/2014/main" id="{DA906201-D7FE-4A60-B085-28783FBED76C}"/>
                  </a:ext>
                </a:extLst>
              </p:cNvPr>
              <p:cNvSpPr/>
              <p:nvPr/>
            </p:nvSpPr>
            <p:spPr>
              <a:xfrm rot="761494">
                <a:off x="2357457" y="1736927"/>
                <a:ext cx="1574937" cy="1229043"/>
              </a:xfrm>
              <a:prstGeom prst="ellipse">
                <a:avLst/>
              </a:prstGeom>
              <a:gradFill>
                <a:gsLst>
                  <a:gs pos="16000">
                    <a:schemeClr val="bg1">
                      <a:lumMod val="85000"/>
                    </a:scheme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" name="Group 93"/>
          <p:cNvGrpSpPr/>
          <p:nvPr/>
        </p:nvGrpSpPr>
        <p:grpSpPr>
          <a:xfrm>
            <a:off x="3704402" y="1940760"/>
            <a:ext cx="988100" cy="1009176"/>
            <a:chOff x="2819400" y="2085256"/>
            <a:chExt cx="988100" cy="1009176"/>
          </a:xfrm>
        </p:grpSpPr>
        <p:grpSp>
          <p:nvGrpSpPr>
            <p:cNvPr id="8" name="Group 16">
              <a:extLst>
                <a:ext uri="{FF2B5EF4-FFF2-40B4-BE49-F238E27FC236}">
                  <a16:creationId xmlns:a16="http://schemas.microsoft.com/office/drawing/2014/main" id="{C947D39D-BCB1-4718-A96B-13B4F9F051ED}"/>
                </a:ext>
              </a:extLst>
            </p:cNvPr>
            <p:cNvGrpSpPr/>
            <p:nvPr/>
          </p:nvGrpSpPr>
          <p:grpSpPr>
            <a:xfrm rot="987981">
              <a:off x="2830968" y="2085256"/>
              <a:ext cx="976532" cy="1009176"/>
              <a:chOff x="2061964" y="1628802"/>
              <a:chExt cx="2038628" cy="2038628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3E1E11B3-228C-42EB-B54F-6D0E860CB602}"/>
                  </a:ext>
                </a:extLst>
              </p:cNvPr>
              <p:cNvSpPr/>
              <p:nvPr/>
            </p:nvSpPr>
            <p:spPr>
              <a:xfrm>
                <a:off x="2074910" y="1678512"/>
                <a:ext cx="1987064" cy="193155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Donut 6">
                <a:extLst>
                  <a:ext uri="{FF2B5EF4-FFF2-40B4-BE49-F238E27FC236}">
                    <a16:creationId xmlns:a16="http://schemas.microsoft.com/office/drawing/2014/main" id="{9F27AD02-CCE3-42F2-AA00-93FA40B0C8B5}"/>
                  </a:ext>
                </a:extLst>
              </p:cNvPr>
              <p:cNvSpPr/>
              <p:nvPr/>
            </p:nvSpPr>
            <p:spPr>
              <a:xfrm>
                <a:off x="2061964" y="1628802"/>
                <a:ext cx="2038628" cy="2038628"/>
              </a:xfrm>
              <a:prstGeom prst="donut">
                <a:avLst>
                  <a:gd name="adj" fmla="val 405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/>
                <a:lightRig rig="flat" dir="t"/>
              </a:scene3d>
              <a:sp3d extrusionH="76200" contourW="12700" prstMaterial="metal">
                <a:bevelT w="1358900" h="254000"/>
                <a:extrusionClr>
                  <a:schemeClr val="tx1">
                    <a:lumMod val="50000"/>
                    <a:lumOff val="50000"/>
                  </a:schemeClr>
                </a:extrusionClr>
                <a:contourClr>
                  <a:schemeClr val="bg1">
                    <a:lumMod val="6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214EDAA-9247-4590-96EF-758765013EA9}"/>
                  </a:ext>
                </a:extLst>
              </p:cNvPr>
              <p:cNvSpPr/>
              <p:nvPr/>
            </p:nvSpPr>
            <p:spPr>
              <a:xfrm rot="761494">
                <a:off x="2357457" y="1736927"/>
                <a:ext cx="1574937" cy="1229043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32000"/>
                    </a:schemeClr>
                  </a:gs>
                  <a:gs pos="48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F4DFBA5-C880-4D99-AA1A-D9871B8F2430}"/>
                </a:ext>
              </a:extLst>
            </p:cNvPr>
            <p:cNvSpPr/>
            <p:nvPr/>
          </p:nvSpPr>
          <p:spPr>
            <a:xfrm>
              <a:off x="2819400" y="2419350"/>
              <a:ext cx="914400" cy="230832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IN" sz="1000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Get Statement</a:t>
              </a:r>
              <a:endParaRPr lang="en-IN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9" name="Group 94"/>
          <p:cNvGrpSpPr/>
          <p:nvPr/>
        </p:nvGrpSpPr>
        <p:grpSpPr>
          <a:xfrm>
            <a:off x="4512432" y="1123950"/>
            <a:ext cx="976532" cy="1009176"/>
            <a:chOff x="3627430" y="1268446"/>
            <a:chExt cx="976532" cy="1009176"/>
          </a:xfrm>
        </p:grpSpPr>
        <p:grpSp>
          <p:nvGrpSpPr>
            <p:cNvPr id="10" name="Group 20">
              <a:extLst>
                <a:ext uri="{FF2B5EF4-FFF2-40B4-BE49-F238E27FC236}">
                  <a16:creationId xmlns:a16="http://schemas.microsoft.com/office/drawing/2014/main" id="{2252F2E4-BF79-4387-ABCE-5962BDD5EF7E}"/>
                </a:ext>
              </a:extLst>
            </p:cNvPr>
            <p:cNvGrpSpPr/>
            <p:nvPr/>
          </p:nvGrpSpPr>
          <p:grpSpPr>
            <a:xfrm rot="987981">
              <a:off x="3627430" y="1268446"/>
              <a:ext cx="976532" cy="1009176"/>
              <a:chOff x="2061964" y="1628802"/>
              <a:chExt cx="2038628" cy="2038628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4435A271-2843-40AF-9861-706B3A388521}"/>
                  </a:ext>
                </a:extLst>
              </p:cNvPr>
              <p:cNvSpPr/>
              <p:nvPr/>
            </p:nvSpPr>
            <p:spPr>
              <a:xfrm>
                <a:off x="2074910" y="1678512"/>
                <a:ext cx="1987064" cy="193155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Donut 6">
                <a:extLst>
                  <a:ext uri="{FF2B5EF4-FFF2-40B4-BE49-F238E27FC236}">
                    <a16:creationId xmlns:a16="http://schemas.microsoft.com/office/drawing/2014/main" id="{831B7390-A75B-495B-A8DE-C5966DE230DD}"/>
                  </a:ext>
                </a:extLst>
              </p:cNvPr>
              <p:cNvSpPr/>
              <p:nvPr/>
            </p:nvSpPr>
            <p:spPr>
              <a:xfrm>
                <a:off x="2061964" y="1628802"/>
                <a:ext cx="2038628" cy="2038628"/>
              </a:xfrm>
              <a:prstGeom prst="donut">
                <a:avLst>
                  <a:gd name="adj" fmla="val 405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/>
                <a:lightRig rig="flat" dir="t"/>
              </a:scene3d>
              <a:sp3d extrusionH="76200" contourW="12700" prstMaterial="metal">
                <a:bevelT w="1358900" h="254000"/>
                <a:extrusionClr>
                  <a:schemeClr val="tx1">
                    <a:lumMod val="50000"/>
                    <a:lumOff val="50000"/>
                  </a:schemeClr>
                </a:extrusionClr>
                <a:contourClr>
                  <a:schemeClr val="bg1">
                    <a:lumMod val="6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C4F18B9-9BB1-45DD-9B1D-65EA4207B962}"/>
                  </a:ext>
                </a:extLst>
              </p:cNvPr>
              <p:cNvSpPr/>
              <p:nvPr/>
            </p:nvSpPr>
            <p:spPr>
              <a:xfrm rot="761494">
                <a:off x="2357457" y="1736927"/>
                <a:ext cx="1574937" cy="1229043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32000"/>
                    </a:schemeClr>
                  </a:gs>
                  <a:gs pos="48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F4DFBA5-C880-4D99-AA1A-D9871B8F2430}"/>
                </a:ext>
              </a:extLst>
            </p:cNvPr>
            <p:cNvSpPr/>
            <p:nvPr/>
          </p:nvSpPr>
          <p:spPr>
            <a:xfrm>
              <a:off x="3657600" y="1581150"/>
              <a:ext cx="914400" cy="369332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IN" sz="1000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Process Statement</a:t>
              </a:r>
              <a:endParaRPr lang="en-IN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1" name="Group 95"/>
          <p:cNvGrpSpPr/>
          <p:nvPr/>
        </p:nvGrpSpPr>
        <p:grpSpPr>
          <a:xfrm>
            <a:off x="5636075" y="1224446"/>
            <a:ext cx="976532" cy="1009176"/>
            <a:chOff x="4751073" y="1368942"/>
            <a:chExt cx="976532" cy="1009176"/>
          </a:xfrm>
        </p:grpSpPr>
        <p:grpSp>
          <p:nvGrpSpPr>
            <p:cNvPr id="12" name="Group 24">
              <a:extLst>
                <a:ext uri="{FF2B5EF4-FFF2-40B4-BE49-F238E27FC236}">
                  <a16:creationId xmlns:a16="http://schemas.microsoft.com/office/drawing/2014/main" id="{EA63E8E7-2C20-4F3F-8AF9-C0E4D787C81A}"/>
                </a:ext>
              </a:extLst>
            </p:cNvPr>
            <p:cNvGrpSpPr/>
            <p:nvPr/>
          </p:nvGrpSpPr>
          <p:grpSpPr>
            <a:xfrm rot="987981">
              <a:off x="4751073" y="1368942"/>
              <a:ext cx="976532" cy="1009176"/>
              <a:chOff x="2061964" y="1628802"/>
              <a:chExt cx="2038628" cy="2038628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9E9E492B-0F90-4B49-8875-063B85B22444}"/>
                  </a:ext>
                </a:extLst>
              </p:cNvPr>
              <p:cNvSpPr/>
              <p:nvPr/>
            </p:nvSpPr>
            <p:spPr>
              <a:xfrm>
                <a:off x="2074910" y="1678512"/>
                <a:ext cx="1987064" cy="1931559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Donut 6">
                <a:extLst>
                  <a:ext uri="{FF2B5EF4-FFF2-40B4-BE49-F238E27FC236}">
                    <a16:creationId xmlns:a16="http://schemas.microsoft.com/office/drawing/2014/main" id="{9B20850F-C346-434F-A818-5D2F16B21BF9}"/>
                  </a:ext>
                </a:extLst>
              </p:cNvPr>
              <p:cNvSpPr/>
              <p:nvPr/>
            </p:nvSpPr>
            <p:spPr>
              <a:xfrm>
                <a:off x="2061964" y="1628802"/>
                <a:ext cx="2038628" cy="2038628"/>
              </a:xfrm>
              <a:prstGeom prst="donut">
                <a:avLst>
                  <a:gd name="adj" fmla="val 405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/>
                <a:lightRig rig="flat" dir="t"/>
              </a:scene3d>
              <a:sp3d extrusionH="76200" contourW="12700" prstMaterial="metal">
                <a:bevelT w="1358900" h="254000"/>
                <a:extrusionClr>
                  <a:schemeClr val="tx1">
                    <a:lumMod val="50000"/>
                    <a:lumOff val="50000"/>
                  </a:schemeClr>
                </a:extrusionClr>
                <a:contourClr>
                  <a:schemeClr val="bg1">
                    <a:lumMod val="6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F9087EE-D449-4C90-8D26-35CA803F92F6}"/>
                  </a:ext>
                </a:extLst>
              </p:cNvPr>
              <p:cNvSpPr/>
              <p:nvPr/>
            </p:nvSpPr>
            <p:spPr>
              <a:xfrm rot="761494">
                <a:off x="2357457" y="1736927"/>
                <a:ext cx="1574937" cy="1229043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32000"/>
                    </a:schemeClr>
                  </a:gs>
                  <a:gs pos="48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F4DFBA5-C880-4D99-AA1A-D9871B8F2430}"/>
                </a:ext>
              </a:extLst>
            </p:cNvPr>
            <p:cNvSpPr/>
            <p:nvPr/>
          </p:nvSpPr>
          <p:spPr>
            <a:xfrm>
              <a:off x="4800600" y="1657350"/>
              <a:ext cx="914400" cy="230832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IN" sz="1000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Feedback</a:t>
              </a:r>
              <a:endParaRPr lang="en-IN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3" name="Group 96"/>
          <p:cNvGrpSpPr/>
          <p:nvPr/>
        </p:nvGrpSpPr>
        <p:grpSpPr>
          <a:xfrm>
            <a:off x="6186268" y="2217739"/>
            <a:ext cx="976532" cy="1009176"/>
            <a:chOff x="5301266" y="2362235"/>
            <a:chExt cx="976532" cy="1009176"/>
          </a:xfrm>
        </p:grpSpPr>
        <p:grpSp>
          <p:nvGrpSpPr>
            <p:cNvPr id="14" name="Group 28">
              <a:extLst>
                <a:ext uri="{FF2B5EF4-FFF2-40B4-BE49-F238E27FC236}">
                  <a16:creationId xmlns:a16="http://schemas.microsoft.com/office/drawing/2014/main" id="{2D200808-2697-41D6-ADF0-7458EDD8D9A6}"/>
                </a:ext>
              </a:extLst>
            </p:cNvPr>
            <p:cNvGrpSpPr/>
            <p:nvPr/>
          </p:nvGrpSpPr>
          <p:grpSpPr>
            <a:xfrm rot="987981">
              <a:off x="5301266" y="2362235"/>
              <a:ext cx="976532" cy="1009176"/>
              <a:chOff x="2061964" y="1628802"/>
              <a:chExt cx="2038628" cy="2038628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FB7F20C-7777-4A20-872E-1A30E3ADAAA7}"/>
                  </a:ext>
                </a:extLst>
              </p:cNvPr>
              <p:cNvSpPr/>
              <p:nvPr/>
            </p:nvSpPr>
            <p:spPr>
              <a:xfrm>
                <a:off x="2074910" y="1678512"/>
                <a:ext cx="1987064" cy="1931559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Donut 6">
                <a:extLst>
                  <a:ext uri="{FF2B5EF4-FFF2-40B4-BE49-F238E27FC236}">
                    <a16:creationId xmlns:a16="http://schemas.microsoft.com/office/drawing/2014/main" id="{F3744D26-C293-4B7F-9DFF-1D16ABDF7633}"/>
                  </a:ext>
                </a:extLst>
              </p:cNvPr>
              <p:cNvSpPr/>
              <p:nvPr/>
            </p:nvSpPr>
            <p:spPr>
              <a:xfrm>
                <a:off x="2061964" y="1628802"/>
                <a:ext cx="2038628" cy="2038628"/>
              </a:xfrm>
              <a:prstGeom prst="donut">
                <a:avLst>
                  <a:gd name="adj" fmla="val 405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/>
                <a:lightRig rig="flat" dir="t"/>
              </a:scene3d>
              <a:sp3d extrusionH="76200" contourW="12700" prstMaterial="metal">
                <a:bevelT w="1358900" h="254000"/>
                <a:extrusionClr>
                  <a:schemeClr val="tx1">
                    <a:lumMod val="50000"/>
                    <a:lumOff val="50000"/>
                  </a:schemeClr>
                </a:extrusionClr>
                <a:contourClr>
                  <a:schemeClr val="bg1">
                    <a:lumMod val="6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11B2331-F359-43AC-B8BC-3D4E55C2806E}"/>
                  </a:ext>
                </a:extLst>
              </p:cNvPr>
              <p:cNvSpPr/>
              <p:nvPr/>
            </p:nvSpPr>
            <p:spPr>
              <a:xfrm rot="761494">
                <a:off x="2357457" y="1736927"/>
                <a:ext cx="1574937" cy="1229043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32000"/>
                    </a:schemeClr>
                  </a:gs>
                  <a:gs pos="48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F4DFBA5-C880-4D99-AA1A-D9871B8F2430}"/>
                </a:ext>
              </a:extLst>
            </p:cNvPr>
            <p:cNvSpPr/>
            <p:nvPr/>
          </p:nvSpPr>
          <p:spPr>
            <a:xfrm>
              <a:off x="5334000" y="2647950"/>
              <a:ext cx="914400" cy="230832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IN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" name="Group 97"/>
          <p:cNvGrpSpPr/>
          <p:nvPr/>
        </p:nvGrpSpPr>
        <p:grpSpPr>
          <a:xfrm>
            <a:off x="5805230" y="3281572"/>
            <a:ext cx="976532" cy="1009176"/>
            <a:chOff x="4920228" y="3426068"/>
            <a:chExt cx="976532" cy="1009176"/>
          </a:xfrm>
        </p:grpSpPr>
        <p:grpSp>
          <p:nvGrpSpPr>
            <p:cNvPr id="16" name="Group 32">
              <a:extLst>
                <a:ext uri="{FF2B5EF4-FFF2-40B4-BE49-F238E27FC236}">
                  <a16:creationId xmlns:a16="http://schemas.microsoft.com/office/drawing/2014/main" id="{65A63F7F-7D52-4DA0-8288-6A704182E90F}"/>
                </a:ext>
              </a:extLst>
            </p:cNvPr>
            <p:cNvGrpSpPr/>
            <p:nvPr/>
          </p:nvGrpSpPr>
          <p:grpSpPr>
            <a:xfrm rot="987981">
              <a:off x="4920228" y="3426068"/>
              <a:ext cx="976532" cy="1009176"/>
              <a:chOff x="2061964" y="1628802"/>
              <a:chExt cx="2038628" cy="2038628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17B9F3B9-46BD-4DD6-ACBB-2190F611DDD6}"/>
                  </a:ext>
                </a:extLst>
              </p:cNvPr>
              <p:cNvSpPr/>
              <p:nvPr/>
            </p:nvSpPr>
            <p:spPr>
              <a:xfrm>
                <a:off x="2074910" y="1678512"/>
                <a:ext cx="1987064" cy="1931559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Donut 6">
                <a:extLst>
                  <a:ext uri="{FF2B5EF4-FFF2-40B4-BE49-F238E27FC236}">
                    <a16:creationId xmlns:a16="http://schemas.microsoft.com/office/drawing/2014/main" id="{8561B2EE-6FDB-4D43-B88D-350E69F0EDE6}"/>
                  </a:ext>
                </a:extLst>
              </p:cNvPr>
              <p:cNvSpPr/>
              <p:nvPr/>
            </p:nvSpPr>
            <p:spPr>
              <a:xfrm>
                <a:off x="2061964" y="1628802"/>
                <a:ext cx="2038628" cy="2038628"/>
              </a:xfrm>
              <a:prstGeom prst="donut">
                <a:avLst>
                  <a:gd name="adj" fmla="val 405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/>
                <a:lightRig rig="flat" dir="t"/>
              </a:scene3d>
              <a:sp3d extrusionH="76200" contourW="12700" prstMaterial="metal">
                <a:bevelT w="1358900" h="254000"/>
                <a:extrusionClr>
                  <a:schemeClr val="tx1">
                    <a:lumMod val="50000"/>
                    <a:lumOff val="50000"/>
                  </a:schemeClr>
                </a:extrusionClr>
                <a:contourClr>
                  <a:schemeClr val="bg1">
                    <a:lumMod val="6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AB87545-FDCC-4A57-B3AE-6D44D6527992}"/>
                  </a:ext>
                </a:extLst>
              </p:cNvPr>
              <p:cNvSpPr/>
              <p:nvPr/>
            </p:nvSpPr>
            <p:spPr>
              <a:xfrm rot="761494">
                <a:off x="2357457" y="1736927"/>
                <a:ext cx="1574937" cy="1229043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32000"/>
                    </a:schemeClr>
                  </a:gs>
                  <a:gs pos="48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F4DFBA5-C880-4D99-AA1A-D9871B8F2430}"/>
                </a:ext>
              </a:extLst>
            </p:cNvPr>
            <p:cNvSpPr/>
            <p:nvPr/>
          </p:nvSpPr>
          <p:spPr>
            <a:xfrm>
              <a:off x="4953000" y="3788718"/>
              <a:ext cx="914400" cy="230832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IN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7239000" y="4691591"/>
            <a:ext cx="2286000" cy="318559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b="1" dirty="0" smtClean="0"/>
              <a:t>Core Benefits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0440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60827E-6 L -3.33333E-6 -0.3997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40685 L 0.34167 -0.4068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67 -0.40685 L 0.34167 -0.0077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44472  E" pathEditMode="relative" ptsTypes="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84 -0.38402 L -0.34584 -0.3840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00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584 -0.37693 L -0.34584 0.1116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000"/>
                            </p:stCondLst>
                            <p:childTnLst>
                              <p:par>
                                <p:cTn id="57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4 -0.13094 L 0.36389 0.342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" y="2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000"/>
                            </p:stCondLst>
                            <p:childTnLst>
                              <p:par>
                                <p:cTn id="6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1" grpId="0" animBg="1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5469986" y="2209165"/>
            <a:ext cx="3582864" cy="62324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Open CV</a:t>
            </a:r>
            <a:endParaRPr lang="ko-KR" altLang="en-US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9000" y="4691591"/>
            <a:ext cx="2286000" cy="318559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b="1" dirty="0" smtClean="0">
                <a:solidFill>
                  <a:schemeClr val="bg1"/>
                </a:solidFill>
              </a:rPr>
              <a:t>Core Benefits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Core </a:t>
            </a:r>
            <a:r>
              <a:rPr lang="en-US" dirty="0" smtClean="0">
                <a:solidFill>
                  <a:schemeClr val="tx2"/>
                </a:solidFill>
              </a:rPr>
              <a:t>Architecture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40BACDDB-5644-4393-976C-E7044EBB478B}"/>
              </a:ext>
            </a:extLst>
          </p:cNvPr>
          <p:cNvSpPr/>
          <p:nvPr/>
        </p:nvSpPr>
        <p:spPr>
          <a:xfrm>
            <a:off x="3513741" y="1830402"/>
            <a:ext cx="2116519" cy="2115968"/>
          </a:xfrm>
          <a:prstGeom prst="donut">
            <a:avLst>
              <a:gd name="adj" fmla="val 2225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76479620-E65C-465E-9007-1B767DCEBE21}"/>
              </a:ext>
            </a:extLst>
          </p:cNvPr>
          <p:cNvSpPr/>
          <p:nvPr/>
        </p:nvSpPr>
        <p:spPr>
          <a:xfrm>
            <a:off x="2675148" y="992028"/>
            <a:ext cx="3793705" cy="3792716"/>
          </a:xfrm>
          <a:prstGeom prst="donut">
            <a:avLst>
              <a:gd name="adj" fmla="val 1373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35104B-6CF2-4515-8914-E62ABA891799}"/>
              </a:ext>
            </a:extLst>
          </p:cNvPr>
          <p:cNvGrpSpPr/>
          <p:nvPr/>
        </p:nvGrpSpPr>
        <p:grpSpPr>
          <a:xfrm>
            <a:off x="851280" y="1210516"/>
            <a:ext cx="3689467" cy="1646987"/>
            <a:chOff x="609440" y="1340768"/>
            <a:chExt cx="5460544" cy="2438235"/>
          </a:xfrm>
          <a:effectLst/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FFA3A477-B460-401B-A803-33F4EAC03669}"/>
                </a:ext>
              </a:extLst>
            </p:cNvPr>
            <p:cNvSpPr/>
            <p:nvPr/>
          </p:nvSpPr>
          <p:spPr>
            <a:xfrm flipH="1">
              <a:off x="609440" y="1340768"/>
              <a:ext cx="5460543" cy="2438235"/>
            </a:xfrm>
            <a:custGeom>
              <a:avLst/>
              <a:gdLst>
                <a:gd name="connsiteX0" fmla="*/ 0 w 4116819"/>
                <a:gd name="connsiteY0" fmla="*/ 0 h 1462709"/>
                <a:gd name="connsiteX1" fmla="*/ 3763823 w 4116819"/>
                <a:gd name="connsiteY1" fmla="*/ 0 h 1462709"/>
                <a:gd name="connsiteX2" fmla="*/ 4116819 w 4116819"/>
                <a:gd name="connsiteY2" fmla="*/ 731355 h 1462709"/>
                <a:gd name="connsiteX3" fmla="*/ 3763823 w 4116819"/>
                <a:gd name="connsiteY3" fmla="*/ 1462709 h 1462709"/>
                <a:gd name="connsiteX4" fmla="*/ 0 w 4116819"/>
                <a:gd name="connsiteY4" fmla="*/ 1462709 h 1462709"/>
                <a:gd name="connsiteX5" fmla="*/ 352996 w 4116819"/>
                <a:gd name="connsiteY5" fmla="*/ 731355 h 1462709"/>
                <a:gd name="connsiteX6" fmla="*/ 0 w 4116819"/>
                <a:gd name="connsiteY6" fmla="*/ 0 h 1462709"/>
                <a:gd name="connsiteX0" fmla="*/ 1343724 w 5460543"/>
                <a:gd name="connsiteY0" fmla="*/ 0 h 2438235"/>
                <a:gd name="connsiteX1" fmla="*/ 5107547 w 5460543"/>
                <a:gd name="connsiteY1" fmla="*/ 0 h 2438235"/>
                <a:gd name="connsiteX2" fmla="*/ 5460543 w 5460543"/>
                <a:gd name="connsiteY2" fmla="*/ 731355 h 2438235"/>
                <a:gd name="connsiteX3" fmla="*/ 5107547 w 5460543"/>
                <a:gd name="connsiteY3" fmla="*/ 1462709 h 2438235"/>
                <a:gd name="connsiteX4" fmla="*/ 1343724 w 5460543"/>
                <a:gd name="connsiteY4" fmla="*/ 1462709 h 2438235"/>
                <a:gd name="connsiteX5" fmla="*/ 0 w 5460543"/>
                <a:gd name="connsiteY5" fmla="*/ 2438235 h 2438235"/>
                <a:gd name="connsiteX6" fmla="*/ 1343724 w 5460543"/>
                <a:gd name="connsiteY6" fmla="*/ 0 h 243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60543" h="2438235">
                  <a:moveTo>
                    <a:pt x="1343724" y="0"/>
                  </a:moveTo>
                  <a:lnTo>
                    <a:pt x="5107547" y="0"/>
                  </a:lnTo>
                  <a:lnTo>
                    <a:pt x="5460543" y="731355"/>
                  </a:lnTo>
                  <a:lnTo>
                    <a:pt x="5107547" y="1462709"/>
                  </a:lnTo>
                  <a:lnTo>
                    <a:pt x="1343724" y="1462709"/>
                  </a:lnTo>
                  <a:lnTo>
                    <a:pt x="0" y="2438235"/>
                  </a:lnTo>
                  <a:lnTo>
                    <a:pt x="13437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7" name="Arrow: Chevron 5">
              <a:extLst>
                <a:ext uri="{FF2B5EF4-FFF2-40B4-BE49-F238E27FC236}">
                  <a16:creationId xmlns:a16="http://schemas.microsoft.com/office/drawing/2014/main" id="{3851688C-C9FF-4FC8-8CB4-4A38CF5C5DB2}"/>
                </a:ext>
              </a:extLst>
            </p:cNvPr>
            <p:cNvSpPr/>
            <p:nvPr/>
          </p:nvSpPr>
          <p:spPr>
            <a:xfrm flipH="1">
              <a:off x="4726260" y="1340768"/>
              <a:ext cx="1343724" cy="2438235"/>
            </a:xfrm>
            <a:custGeom>
              <a:avLst/>
              <a:gdLst>
                <a:gd name="connsiteX0" fmla="*/ 0 w 4116819"/>
                <a:gd name="connsiteY0" fmla="*/ 0 h 1462709"/>
                <a:gd name="connsiteX1" fmla="*/ 3763823 w 4116819"/>
                <a:gd name="connsiteY1" fmla="*/ 0 h 1462709"/>
                <a:gd name="connsiteX2" fmla="*/ 4116819 w 4116819"/>
                <a:gd name="connsiteY2" fmla="*/ 731355 h 1462709"/>
                <a:gd name="connsiteX3" fmla="*/ 3763823 w 4116819"/>
                <a:gd name="connsiteY3" fmla="*/ 1462709 h 1462709"/>
                <a:gd name="connsiteX4" fmla="*/ 0 w 4116819"/>
                <a:gd name="connsiteY4" fmla="*/ 1462709 h 1462709"/>
                <a:gd name="connsiteX5" fmla="*/ 352996 w 4116819"/>
                <a:gd name="connsiteY5" fmla="*/ 731355 h 1462709"/>
                <a:gd name="connsiteX6" fmla="*/ 0 w 4116819"/>
                <a:gd name="connsiteY6" fmla="*/ 0 h 1462709"/>
                <a:gd name="connsiteX0" fmla="*/ 1343724 w 5460543"/>
                <a:gd name="connsiteY0" fmla="*/ 0 h 2438235"/>
                <a:gd name="connsiteX1" fmla="*/ 5107547 w 5460543"/>
                <a:gd name="connsiteY1" fmla="*/ 0 h 2438235"/>
                <a:gd name="connsiteX2" fmla="*/ 5460543 w 5460543"/>
                <a:gd name="connsiteY2" fmla="*/ 731355 h 2438235"/>
                <a:gd name="connsiteX3" fmla="*/ 5107547 w 5460543"/>
                <a:gd name="connsiteY3" fmla="*/ 1462709 h 2438235"/>
                <a:gd name="connsiteX4" fmla="*/ 1343724 w 5460543"/>
                <a:gd name="connsiteY4" fmla="*/ 1462709 h 2438235"/>
                <a:gd name="connsiteX5" fmla="*/ 0 w 5460543"/>
                <a:gd name="connsiteY5" fmla="*/ 2438235 h 2438235"/>
                <a:gd name="connsiteX6" fmla="*/ 1343724 w 5460543"/>
                <a:gd name="connsiteY6" fmla="*/ 0 h 2438235"/>
                <a:gd name="connsiteX0" fmla="*/ 1343724 w 5460543"/>
                <a:gd name="connsiteY0" fmla="*/ 0 h 2438235"/>
                <a:gd name="connsiteX1" fmla="*/ 5460543 w 5460543"/>
                <a:gd name="connsiteY1" fmla="*/ 731355 h 2438235"/>
                <a:gd name="connsiteX2" fmla="*/ 5107547 w 5460543"/>
                <a:gd name="connsiteY2" fmla="*/ 1462709 h 2438235"/>
                <a:gd name="connsiteX3" fmla="*/ 1343724 w 5460543"/>
                <a:gd name="connsiteY3" fmla="*/ 1462709 h 2438235"/>
                <a:gd name="connsiteX4" fmla="*/ 0 w 5460543"/>
                <a:gd name="connsiteY4" fmla="*/ 2438235 h 2438235"/>
                <a:gd name="connsiteX5" fmla="*/ 1343724 w 5460543"/>
                <a:gd name="connsiteY5" fmla="*/ 0 h 2438235"/>
                <a:gd name="connsiteX0" fmla="*/ 1343724 w 5107547"/>
                <a:gd name="connsiteY0" fmla="*/ 0 h 2438235"/>
                <a:gd name="connsiteX1" fmla="*/ 5107547 w 5107547"/>
                <a:gd name="connsiteY1" fmla="*/ 1462709 h 2438235"/>
                <a:gd name="connsiteX2" fmla="*/ 1343724 w 5107547"/>
                <a:gd name="connsiteY2" fmla="*/ 1462709 h 2438235"/>
                <a:gd name="connsiteX3" fmla="*/ 0 w 5107547"/>
                <a:gd name="connsiteY3" fmla="*/ 2438235 h 2438235"/>
                <a:gd name="connsiteX4" fmla="*/ 1343724 w 5107547"/>
                <a:gd name="connsiteY4" fmla="*/ 0 h 2438235"/>
                <a:gd name="connsiteX0" fmla="*/ 1343724 w 1343724"/>
                <a:gd name="connsiteY0" fmla="*/ 0 h 2438235"/>
                <a:gd name="connsiteX1" fmla="*/ 1343724 w 1343724"/>
                <a:gd name="connsiteY1" fmla="*/ 1462709 h 2438235"/>
                <a:gd name="connsiteX2" fmla="*/ 0 w 1343724"/>
                <a:gd name="connsiteY2" fmla="*/ 2438235 h 2438235"/>
                <a:gd name="connsiteX3" fmla="*/ 1343724 w 1343724"/>
                <a:gd name="connsiteY3" fmla="*/ 0 h 243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3724" h="2438235">
                  <a:moveTo>
                    <a:pt x="1343724" y="0"/>
                  </a:moveTo>
                  <a:lnTo>
                    <a:pt x="1343724" y="1462709"/>
                  </a:lnTo>
                  <a:lnTo>
                    <a:pt x="0" y="2438235"/>
                  </a:lnTo>
                  <a:lnTo>
                    <a:pt x="13437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1CD21C5-9B05-4C3E-9DAF-FE5999DC7DA0}"/>
              </a:ext>
            </a:extLst>
          </p:cNvPr>
          <p:cNvGrpSpPr/>
          <p:nvPr/>
        </p:nvGrpSpPr>
        <p:grpSpPr>
          <a:xfrm flipH="1">
            <a:off x="4603253" y="1210516"/>
            <a:ext cx="3689467" cy="1646987"/>
            <a:chOff x="609440" y="1340768"/>
            <a:chExt cx="5460544" cy="2438235"/>
          </a:xfrm>
          <a:solidFill>
            <a:schemeClr val="accent3"/>
          </a:solidFill>
        </p:grpSpPr>
        <p:sp>
          <p:nvSpPr>
            <p:cNvPr id="10" name="Arrow: Chevron 5">
              <a:extLst>
                <a:ext uri="{FF2B5EF4-FFF2-40B4-BE49-F238E27FC236}">
                  <a16:creationId xmlns:a16="http://schemas.microsoft.com/office/drawing/2014/main" id="{30AC135C-DC13-4F8F-BD47-4AF583722B82}"/>
                </a:ext>
              </a:extLst>
            </p:cNvPr>
            <p:cNvSpPr/>
            <p:nvPr/>
          </p:nvSpPr>
          <p:spPr>
            <a:xfrm flipH="1">
              <a:off x="609440" y="1340768"/>
              <a:ext cx="5460543" cy="2438235"/>
            </a:xfrm>
            <a:custGeom>
              <a:avLst/>
              <a:gdLst>
                <a:gd name="connsiteX0" fmla="*/ 0 w 4116819"/>
                <a:gd name="connsiteY0" fmla="*/ 0 h 1462709"/>
                <a:gd name="connsiteX1" fmla="*/ 3763823 w 4116819"/>
                <a:gd name="connsiteY1" fmla="*/ 0 h 1462709"/>
                <a:gd name="connsiteX2" fmla="*/ 4116819 w 4116819"/>
                <a:gd name="connsiteY2" fmla="*/ 731355 h 1462709"/>
                <a:gd name="connsiteX3" fmla="*/ 3763823 w 4116819"/>
                <a:gd name="connsiteY3" fmla="*/ 1462709 h 1462709"/>
                <a:gd name="connsiteX4" fmla="*/ 0 w 4116819"/>
                <a:gd name="connsiteY4" fmla="*/ 1462709 h 1462709"/>
                <a:gd name="connsiteX5" fmla="*/ 352996 w 4116819"/>
                <a:gd name="connsiteY5" fmla="*/ 731355 h 1462709"/>
                <a:gd name="connsiteX6" fmla="*/ 0 w 4116819"/>
                <a:gd name="connsiteY6" fmla="*/ 0 h 1462709"/>
                <a:gd name="connsiteX0" fmla="*/ 1343724 w 5460543"/>
                <a:gd name="connsiteY0" fmla="*/ 0 h 2438235"/>
                <a:gd name="connsiteX1" fmla="*/ 5107547 w 5460543"/>
                <a:gd name="connsiteY1" fmla="*/ 0 h 2438235"/>
                <a:gd name="connsiteX2" fmla="*/ 5460543 w 5460543"/>
                <a:gd name="connsiteY2" fmla="*/ 731355 h 2438235"/>
                <a:gd name="connsiteX3" fmla="*/ 5107547 w 5460543"/>
                <a:gd name="connsiteY3" fmla="*/ 1462709 h 2438235"/>
                <a:gd name="connsiteX4" fmla="*/ 1343724 w 5460543"/>
                <a:gd name="connsiteY4" fmla="*/ 1462709 h 2438235"/>
                <a:gd name="connsiteX5" fmla="*/ 0 w 5460543"/>
                <a:gd name="connsiteY5" fmla="*/ 2438235 h 2438235"/>
                <a:gd name="connsiteX6" fmla="*/ 1343724 w 5460543"/>
                <a:gd name="connsiteY6" fmla="*/ 0 h 243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60543" h="2438235">
                  <a:moveTo>
                    <a:pt x="1343724" y="0"/>
                  </a:moveTo>
                  <a:lnTo>
                    <a:pt x="5107547" y="0"/>
                  </a:lnTo>
                  <a:lnTo>
                    <a:pt x="5460543" y="731355"/>
                  </a:lnTo>
                  <a:lnTo>
                    <a:pt x="5107547" y="1462709"/>
                  </a:lnTo>
                  <a:lnTo>
                    <a:pt x="1343724" y="1462709"/>
                  </a:lnTo>
                  <a:lnTo>
                    <a:pt x="0" y="2438235"/>
                  </a:lnTo>
                  <a:lnTo>
                    <a:pt x="134372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1" name="Arrow: Chevron 5">
              <a:extLst>
                <a:ext uri="{FF2B5EF4-FFF2-40B4-BE49-F238E27FC236}">
                  <a16:creationId xmlns:a16="http://schemas.microsoft.com/office/drawing/2014/main" id="{35E41C2D-1547-4A9C-B846-0A63749A308D}"/>
                </a:ext>
              </a:extLst>
            </p:cNvPr>
            <p:cNvSpPr/>
            <p:nvPr/>
          </p:nvSpPr>
          <p:spPr>
            <a:xfrm flipH="1">
              <a:off x="4726260" y="1340768"/>
              <a:ext cx="1343724" cy="2438235"/>
            </a:xfrm>
            <a:custGeom>
              <a:avLst/>
              <a:gdLst>
                <a:gd name="connsiteX0" fmla="*/ 0 w 4116819"/>
                <a:gd name="connsiteY0" fmla="*/ 0 h 1462709"/>
                <a:gd name="connsiteX1" fmla="*/ 3763823 w 4116819"/>
                <a:gd name="connsiteY1" fmla="*/ 0 h 1462709"/>
                <a:gd name="connsiteX2" fmla="*/ 4116819 w 4116819"/>
                <a:gd name="connsiteY2" fmla="*/ 731355 h 1462709"/>
                <a:gd name="connsiteX3" fmla="*/ 3763823 w 4116819"/>
                <a:gd name="connsiteY3" fmla="*/ 1462709 h 1462709"/>
                <a:gd name="connsiteX4" fmla="*/ 0 w 4116819"/>
                <a:gd name="connsiteY4" fmla="*/ 1462709 h 1462709"/>
                <a:gd name="connsiteX5" fmla="*/ 352996 w 4116819"/>
                <a:gd name="connsiteY5" fmla="*/ 731355 h 1462709"/>
                <a:gd name="connsiteX6" fmla="*/ 0 w 4116819"/>
                <a:gd name="connsiteY6" fmla="*/ 0 h 1462709"/>
                <a:gd name="connsiteX0" fmla="*/ 1343724 w 5460543"/>
                <a:gd name="connsiteY0" fmla="*/ 0 h 2438235"/>
                <a:gd name="connsiteX1" fmla="*/ 5107547 w 5460543"/>
                <a:gd name="connsiteY1" fmla="*/ 0 h 2438235"/>
                <a:gd name="connsiteX2" fmla="*/ 5460543 w 5460543"/>
                <a:gd name="connsiteY2" fmla="*/ 731355 h 2438235"/>
                <a:gd name="connsiteX3" fmla="*/ 5107547 w 5460543"/>
                <a:gd name="connsiteY3" fmla="*/ 1462709 h 2438235"/>
                <a:gd name="connsiteX4" fmla="*/ 1343724 w 5460543"/>
                <a:gd name="connsiteY4" fmla="*/ 1462709 h 2438235"/>
                <a:gd name="connsiteX5" fmla="*/ 0 w 5460543"/>
                <a:gd name="connsiteY5" fmla="*/ 2438235 h 2438235"/>
                <a:gd name="connsiteX6" fmla="*/ 1343724 w 5460543"/>
                <a:gd name="connsiteY6" fmla="*/ 0 h 2438235"/>
                <a:gd name="connsiteX0" fmla="*/ 1343724 w 5460543"/>
                <a:gd name="connsiteY0" fmla="*/ 0 h 2438235"/>
                <a:gd name="connsiteX1" fmla="*/ 5460543 w 5460543"/>
                <a:gd name="connsiteY1" fmla="*/ 731355 h 2438235"/>
                <a:gd name="connsiteX2" fmla="*/ 5107547 w 5460543"/>
                <a:gd name="connsiteY2" fmla="*/ 1462709 h 2438235"/>
                <a:gd name="connsiteX3" fmla="*/ 1343724 w 5460543"/>
                <a:gd name="connsiteY3" fmla="*/ 1462709 h 2438235"/>
                <a:gd name="connsiteX4" fmla="*/ 0 w 5460543"/>
                <a:gd name="connsiteY4" fmla="*/ 2438235 h 2438235"/>
                <a:gd name="connsiteX5" fmla="*/ 1343724 w 5460543"/>
                <a:gd name="connsiteY5" fmla="*/ 0 h 2438235"/>
                <a:gd name="connsiteX0" fmla="*/ 1343724 w 5107547"/>
                <a:gd name="connsiteY0" fmla="*/ 0 h 2438235"/>
                <a:gd name="connsiteX1" fmla="*/ 5107547 w 5107547"/>
                <a:gd name="connsiteY1" fmla="*/ 1462709 h 2438235"/>
                <a:gd name="connsiteX2" fmla="*/ 1343724 w 5107547"/>
                <a:gd name="connsiteY2" fmla="*/ 1462709 h 2438235"/>
                <a:gd name="connsiteX3" fmla="*/ 0 w 5107547"/>
                <a:gd name="connsiteY3" fmla="*/ 2438235 h 2438235"/>
                <a:gd name="connsiteX4" fmla="*/ 1343724 w 5107547"/>
                <a:gd name="connsiteY4" fmla="*/ 0 h 2438235"/>
                <a:gd name="connsiteX0" fmla="*/ 1343724 w 1343724"/>
                <a:gd name="connsiteY0" fmla="*/ 0 h 2438235"/>
                <a:gd name="connsiteX1" fmla="*/ 1343724 w 1343724"/>
                <a:gd name="connsiteY1" fmla="*/ 1462709 h 2438235"/>
                <a:gd name="connsiteX2" fmla="*/ 0 w 1343724"/>
                <a:gd name="connsiteY2" fmla="*/ 2438235 h 2438235"/>
                <a:gd name="connsiteX3" fmla="*/ 1343724 w 1343724"/>
                <a:gd name="connsiteY3" fmla="*/ 0 h 243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3724" h="2438235">
                  <a:moveTo>
                    <a:pt x="1343724" y="0"/>
                  </a:moveTo>
                  <a:lnTo>
                    <a:pt x="1343724" y="1462709"/>
                  </a:lnTo>
                  <a:lnTo>
                    <a:pt x="0" y="2438235"/>
                  </a:lnTo>
                  <a:lnTo>
                    <a:pt x="13437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3">
            <a:extLst>
              <a:ext uri="{FF2B5EF4-FFF2-40B4-BE49-F238E27FC236}">
                <a16:creationId xmlns:a16="http://schemas.microsoft.com/office/drawing/2014/main" id="{36EF6122-4552-49B5-BA53-7D837F6E4FEF}"/>
              </a:ext>
            </a:extLst>
          </p:cNvPr>
          <p:cNvGrpSpPr/>
          <p:nvPr/>
        </p:nvGrpSpPr>
        <p:grpSpPr>
          <a:xfrm flipV="1">
            <a:off x="851280" y="2919269"/>
            <a:ext cx="3689467" cy="1646987"/>
            <a:chOff x="609440" y="1340768"/>
            <a:chExt cx="5460544" cy="2438235"/>
          </a:xfrm>
          <a:solidFill>
            <a:schemeClr val="accent4"/>
          </a:solidFill>
          <a:effectLst/>
        </p:grpSpPr>
        <p:sp>
          <p:nvSpPr>
            <p:cNvPr id="18" name="Arrow: Chevron 5">
              <a:extLst>
                <a:ext uri="{FF2B5EF4-FFF2-40B4-BE49-F238E27FC236}">
                  <a16:creationId xmlns:a16="http://schemas.microsoft.com/office/drawing/2014/main" id="{FA4CDDDF-CE4D-401F-8013-205565CAED34}"/>
                </a:ext>
              </a:extLst>
            </p:cNvPr>
            <p:cNvSpPr/>
            <p:nvPr/>
          </p:nvSpPr>
          <p:spPr>
            <a:xfrm flipH="1">
              <a:off x="609440" y="1340768"/>
              <a:ext cx="5460543" cy="2438235"/>
            </a:xfrm>
            <a:custGeom>
              <a:avLst/>
              <a:gdLst>
                <a:gd name="connsiteX0" fmla="*/ 0 w 4116819"/>
                <a:gd name="connsiteY0" fmla="*/ 0 h 1462709"/>
                <a:gd name="connsiteX1" fmla="*/ 3763823 w 4116819"/>
                <a:gd name="connsiteY1" fmla="*/ 0 h 1462709"/>
                <a:gd name="connsiteX2" fmla="*/ 4116819 w 4116819"/>
                <a:gd name="connsiteY2" fmla="*/ 731355 h 1462709"/>
                <a:gd name="connsiteX3" fmla="*/ 3763823 w 4116819"/>
                <a:gd name="connsiteY3" fmla="*/ 1462709 h 1462709"/>
                <a:gd name="connsiteX4" fmla="*/ 0 w 4116819"/>
                <a:gd name="connsiteY4" fmla="*/ 1462709 h 1462709"/>
                <a:gd name="connsiteX5" fmla="*/ 352996 w 4116819"/>
                <a:gd name="connsiteY5" fmla="*/ 731355 h 1462709"/>
                <a:gd name="connsiteX6" fmla="*/ 0 w 4116819"/>
                <a:gd name="connsiteY6" fmla="*/ 0 h 1462709"/>
                <a:gd name="connsiteX0" fmla="*/ 1343724 w 5460543"/>
                <a:gd name="connsiteY0" fmla="*/ 0 h 2438235"/>
                <a:gd name="connsiteX1" fmla="*/ 5107547 w 5460543"/>
                <a:gd name="connsiteY1" fmla="*/ 0 h 2438235"/>
                <a:gd name="connsiteX2" fmla="*/ 5460543 w 5460543"/>
                <a:gd name="connsiteY2" fmla="*/ 731355 h 2438235"/>
                <a:gd name="connsiteX3" fmla="*/ 5107547 w 5460543"/>
                <a:gd name="connsiteY3" fmla="*/ 1462709 h 2438235"/>
                <a:gd name="connsiteX4" fmla="*/ 1343724 w 5460543"/>
                <a:gd name="connsiteY4" fmla="*/ 1462709 h 2438235"/>
                <a:gd name="connsiteX5" fmla="*/ 0 w 5460543"/>
                <a:gd name="connsiteY5" fmla="*/ 2438235 h 2438235"/>
                <a:gd name="connsiteX6" fmla="*/ 1343724 w 5460543"/>
                <a:gd name="connsiteY6" fmla="*/ 0 h 243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60543" h="2438235">
                  <a:moveTo>
                    <a:pt x="1343724" y="0"/>
                  </a:moveTo>
                  <a:lnTo>
                    <a:pt x="5107547" y="0"/>
                  </a:lnTo>
                  <a:lnTo>
                    <a:pt x="5460543" y="731355"/>
                  </a:lnTo>
                  <a:lnTo>
                    <a:pt x="5107547" y="1462709"/>
                  </a:lnTo>
                  <a:lnTo>
                    <a:pt x="1343724" y="1462709"/>
                  </a:lnTo>
                  <a:lnTo>
                    <a:pt x="0" y="2438235"/>
                  </a:lnTo>
                  <a:lnTo>
                    <a:pt x="134372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9" name="Arrow: Chevron 5">
              <a:extLst>
                <a:ext uri="{FF2B5EF4-FFF2-40B4-BE49-F238E27FC236}">
                  <a16:creationId xmlns:a16="http://schemas.microsoft.com/office/drawing/2014/main" id="{22FC6223-6E69-409A-9D20-E69CF942722E}"/>
                </a:ext>
              </a:extLst>
            </p:cNvPr>
            <p:cNvSpPr/>
            <p:nvPr/>
          </p:nvSpPr>
          <p:spPr>
            <a:xfrm flipH="1">
              <a:off x="4726260" y="1340768"/>
              <a:ext cx="1343724" cy="2438235"/>
            </a:xfrm>
            <a:custGeom>
              <a:avLst/>
              <a:gdLst>
                <a:gd name="connsiteX0" fmla="*/ 0 w 4116819"/>
                <a:gd name="connsiteY0" fmla="*/ 0 h 1462709"/>
                <a:gd name="connsiteX1" fmla="*/ 3763823 w 4116819"/>
                <a:gd name="connsiteY1" fmla="*/ 0 h 1462709"/>
                <a:gd name="connsiteX2" fmla="*/ 4116819 w 4116819"/>
                <a:gd name="connsiteY2" fmla="*/ 731355 h 1462709"/>
                <a:gd name="connsiteX3" fmla="*/ 3763823 w 4116819"/>
                <a:gd name="connsiteY3" fmla="*/ 1462709 h 1462709"/>
                <a:gd name="connsiteX4" fmla="*/ 0 w 4116819"/>
                <a:gd name="connsiteY4" fmla="*/ 1462709 h 1462709"/>
                <a:gd name="connsiteX5" fmla="*/ 352996 w 4116819"/>
                <a:gd name="connsiteY5" fmla="*/ 731355 h 1462709"/>
                <a:gd name="connsiteX6" fmla="*/ 0 w 4116819"/>
                <a:gd name="connsiteY6" fmla="*/ 0 h 1462709"/>
                <a:gd name="connsiteX0" fmla="*/ 1343724 w 5460543"/>
                <a:gd name="connsiteY0" fmla="*/ 0 h 2438235"/>
                <a:gd name="connsiteX1" fmla="*/ 5107547 w 5460543"/>
                <a:gd name="connsiteY1" fmla="*/ 0 h 2438235"/>
                <a:gd name="connsiteX2" fmla="*/ 5460543 w 5460543"/>
                <a:gd name="connsiteY2" fmla="*/ 731355 h 2438235"/>
                <a:gd name="connsiteX3" fmla="*/ 5107547 w 5460543"/>
                <a:gd name="connsiteY3" fmla="*/ 1462709 h 2438235"/>
                <a:gd name="connsiteX4" fmla="*/ 1343724 w 5460543"/>
                <a:gd name="connsiteY4" fmla="*/ 1462709 h 2438235"/>
                <a:gd name="connsiteX5" fmla="*/ 0 w 5460543"/>
                <a:gd name="connsiteY5" fmla="*/ 2438235 h 2438235"/>
                <a:gd name="connsiteX6" fmla="*/ 1343724 w 5460543"/>
                <a:gd name="connsiteY6" fmla="*/ 0 h 2438235"/>
                <a:gd name="connsiteX0" fmla="*/ 1343724 w 5460543"/>
                <a:gd name="connsiteY0" fmla="*/ 0 h 2438235"/>
                <a:gd name="connsiteX1" fmla="*/ 5460543 w 5460543"/>
                <a:gd name="connsiteY1" fmla="*/ 731355 h 2438235"/>
                <a:gd name="connsiteX2" fmla="*/ 5107547 w 5460543"/>
                <a:gd name="connsiteY2" fmla="*/ 1462709 h 2438235"/>
                <a:gd name="connsiteX3" fmla="*/ 1343724 w 5460543"/>
                <a:gd name="connsiteY3" fmla="*/ 1462709 h 2438235"/>
                <a:gd name="connsiteX4" fmla="*/ 0 w 5460543"/>
                <a:gd name="connsiteY4" fmla="*/ 2438235 h 2438235"/>
                <a:gd name="connsiteX5" fmla="*/ 1343724 w 5460543"/>
                <a:gd name="connsiteY5" fmla="*/ 0 h 2438235"/>
                <a:gd name="connsiteX0" fmla="*/ 1343724 w 5107547"/>
                <a:gd name="connsiteY0" fmla="*/ 0 h 2438235"/>
                <a:gd name="connsiteX1" fmla="*/ 5107547 w 5107547"/>
                <a:gd name="connsiteY1" fmla="*/ 1462709 h 2438235"/>
                <a:gd name="connsiteX2" fmla="*/ 1343724 w 5107547"/>
                <a:gd name="connsiteY2" fmla="*/ 1462709 h 2438235"/>
                <a:gd name="connsiteX3" fmla="*/ 0 w 5107547"/>
                <a:gd name="connsiteY3" fmla="*/ 2438235 h 2438235"/>
                <a:gd name="connsiteX4" fmla="*/ 1343724 w 5107547"/>
                <a:gd name="connsiteY4" fmla="*/ 0 h 2438235"/>
                <a:gd name="connsiteX0" fmla="*/ 1343724 w 1343724"/>
                <a:gd name="connsiteY0" fmla="*/ 0 h 2438235"/>
                <a:gd name="connsiteX1" fmla="*/ 1343724 w 1343724"/>
                <a:gd name="connsiteY1" fmla="*/ 1462709 h 2438235"/>
                <a:gd name="connsiteX2" fmla="*/ 0 w 1343724"/>
                <a:gd name="connsiteY2" fmla="*/ 2438235 h 2438235"/>
                <a:gd name="connsiteX3" fmla="*/ 1343724 w 1343724"/>
                <a:gd name="connsiteY3" fmla="*/ 0 h 243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3724" h="2438235">
                  <a:moveTo>
                    <a:pt x="1343724" y="0"/>
                  </a:moveTo>
                  <a:lnTo>
                    <a:pt x="1343724" y="1462709"/>
                  </a:lnTo>
                  <a:lnTo>
                    <a:pt x="0" y="2438235"/>
                  </a:lnTo>
                  <a:lnTo>
                    <a:pt x="134372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36024488-910E-4022-AB32-B5312D457AAC}"/>
              </a:ext>
            </a:extLst>
          </p:cNvPr>
          <p:cNvGrpSpPr/>
          <p:nvPr/>
        </p:nvGrpSpPr>
        <p:grpSpPr>
          <a:xfrm flipH="1" flipV="1">
            <a:off x="4603253" y="2919269"/>
            <a:ext cx="3689467" cy="1646987"/>
            <a:chOff x="609440" y="1340768"/>
            <a:chExt cx="5460544" cy="2438235"/>
          </a:xfrm>
          <a:solidFill>
            <a:schemeClr val="accent6"/>
          </a:solidFill>
        </p:grpSpPr>
        <p:sp>
          <p:nvSpPr>
            <p:cNvPr id="16" name="Arrow: Chevron 5">
              <a:extLst>
                <a:ext uri="{FF2B5EF4-FFF2-40B4-BE49-F238E27FC236}">
                  <a16:creationId xmlns:a16="http://schemas.microsoft.com/office/drawing/2014/main" id="{8FB82849-F9C1-43E8-A574-0FE18AF41B2D}"/>
                </a:ext>
              </a:extLst>
            </p:cNvPr>
            <p:cNvSpPr/>
            <p:nvPr/>
          </p:nvSpPr>
          <p:spPr>
            <a:xfrm flipH="1">
              <a:off x="609440" y="1340768"/>
              <a:ext cx="5460543" cy="2438235"/>
            </a:xfrm>
            <a:custGeom>
              <a:avLst/>
              <a:gdLst>
                <a:gd name="connsiteX0" fmla="*/ 0 w 4116819"/>
                <a:gd name="connsiteY0" fmla="*/ 0 h 1462709"/>
                <a:gd name="connsiteX1" fmla="*/ 3763823 w 4116819"/>
                <a:gd name="connsiteY1" fmla="*/ 0 h 1462709"/>
                <a:gd name="connsiteX2" fmla="*/ 4116819 w 4116819"/>
                <a:gd name="connsiteY2" fmla="*/ 731355 h 1462709"/>
                <a:gd name="connsiteX3" fmla="*/ 3763823 w 4116819"/>
                <a:gd name="connsiteY3" fmla="*/ 1462709 h 1462709"/>
                <a:gd name="connsiteX4" fmla="*/ 0 w 4116819"/>
                <a:gd name="connsiteY4" fmla="*/ 1462709 h 1462709"/>
                <a:gd name="connsiteX5" fmla="*/ 352996 w 4116819"/>
                <a:gd name="connsiteY5" fmla="*/ 731355 h 1462709"/>
                <a:gd name="connsiteX6" fmla="*/ 0 w 4116819"/>
                <a:gd name="connsiteY6" fmla="*/ 0 h 1462709"/>
                <a:gd name="connsiteX0" fmla="*/ 1343724 w 5460543"/>
                <a:gd name="connsiteY0" fmla="*/ 0 h 2438235"/>
                <a:gd name="connsiteX1" fmla="*/ 5107547 w 5460543"/>
                <a:gd name="connsiteY1" fmla="*/ 0 h 2438235"/>
                <a:gd name="connsiteX2" fmla="*/ 5460543 w 5460543"/>
                <a:gd name="connsiteY2" fmla="*/ 731355 h 2438235"/>
                <a:gd name="connsiteX3" fmla="*/ 5107547 w 5460543"/>
                <a:gd name="connsiteY3" fmla="*/ 1462709 h 2438235"/>
                <a:gd name="connsiteX4" fmla="*/ 1343724 w 5460543"/>
                <a:gd name="connsiteY4" fmla="*/ 1462709 h 2438235"/>
                <a:gd name="connsiteX5" fmla="*/ 0 w 5460543"/>
                <a:gd name="connsiteY5" fmla="*/ 2438235 h 2438235"/>
                <a:gd name="connsiteX6" fmla="*/ 1343724 w 5460543"/>
                <a:gd name="connsiteY6" fmla="*/ 0 h 243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60543" h="2438235">
                  <a:moveTo>
                    <a:pt x="1343724" y="0"/>
                  </a:moveTo>
                  <a:lnTo>
                    <a:pt x="5107547" y="0"/>
                  </a:lnTo>
                  <a:lnTo>
                    <a:pt x="5460543" y="731355"/>
                  </a:lnTo>
                  <a:lnTo>
                    <a:pt x="5107547" y="1462709"/>
                  </a:lnTo>
                  <a:lnTo>
                    <a:pt x="1343724" y="1462709"/>
                  </a:lnTo>
                  <a:lnTo>
                    <a:pt x="0" y="2438235"/>
                  </a:lnTo>
                  <a:lnTo>
                    <a:pt x="134372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7" name="Arrow: Chevron 5">
              <a:extLst>
                <a:ext uri="{FF2B5EF4-FFF2-40B4-BE49-F238E27FC236}">
                  <a16:creationId xmlns:a16="http://schemas.microsoft.com/office/drawing/2014/main" id="{6418F76A-1E9F-4E7E-8D59-327F84D4647E}"/>
                </a:ext>
              </a:extLst>
            </p:cNvPr>
            <p:cNvSpPr/>
            <p:nvPr/>
          </p:nvSpPr>
          <p:spPr>
            <a:xfrm flipH="1">
              <a:off x="4726260" y="1340768"/>
              <a:ext cx="1343724" cy="2438235"/>
            </a:xfrm>
            <a:custGeom>
              <a:avLst/>
              <a:gdLst>
                <a:gd name="connsiteX0" fmla="*/ 0 w 4116819"/>
                <a:gd name="connsiteY0" fmla="*/ 0 h 1462709"/>
                <a:gd name="connsiteX1" fmla="*/ 3763823 w 4116819"/>
                <a:gd name="connsiteY1" fmla="*/ 0 h 1462709"/>
                <a:gd name="connsiteX2" fmla="*/ 4116819 w 4116819"/>
                <a:gd name="connsiteY2" fmla="*/ 731355 h 1462709"/>
                <a:gd name="connsiteX3" fmla="*/ 3763823 w 4116819"/>
                <a:gd name="connsiteY3" fmla="*/ 1462709 h 1462709"/>
                <a:gd name="connsiteX4" fmla="*/ 0 w 4116819"/>
                <a:gd name="connsiteY4" fmla="*/ 1462709 h 1462709"/>
                <a:gd name="connsiteX5" fmla="*/ 352996 w 4116819"/>
                <a:gd name="connsiteY5" fmla="*/ 731355 h 1462709"/>
                <a:gd name="connsiteX6" fmla="*/ 0 w 4116819"/>
                <a:gd name="connsiteY6" fmla="*/ 0 h 1462709"/>
                <a:gd name="connsiteX0" fmla="*/ 1343724 w 5460543"/>
                <a:gd name="connsiteY0" fmla="*/ 0 h 2438235"/>
                <a:gd name="connsiteX1" fmla="*/ 5107547 w 5460543"/>
                <a:gd name="connsiteY1" fmla="*/ 0 h 2438235"/>
                <a:gd name="connsiteX2" fmla="*/ 5460543 w 5460543"/>
                <a:gd name="connsiteY2" fmla="*/ 731355 h 2438235"/>
                <a:gd name="connsiteX3" fmla="*/ 5107547 w 5460543"/>
                <a:gd name="connsiteY3" fmla="*/ 1462709 h 2438235"/>
                <a:gd name="connsiteX4" fmla="*/ 1343724 w 5460543"/>
                <a:gd name="connsiteY4" fmla="*/ 1462709 h 2438235"/>
                <a:gd name="connsiteX5" fmla="*/ 0 w 5460543"/>
                <a:gd name="connsiteY5" fmla="*/ 2438235 h 2438235"/>
                <a:gd name="connsiteX6" fmla="*/ 1343724 w 5460543"/>
                <a:gd name="connsiteY6" fmla="*/ 0 h 2438235"/>
                <a:gd name="connsiteX0" fmla="*/ 1343724 w 5460543"/>
                <a:gd name="connsiteY0" fmla="*/ 0 h 2438235"/>
                <a:gd name="connsiteX1" fmla="*/ 5460543 w 5460543"/>
                <a:gd name="connsiteY1" fmla="*/ 731355 h 2438235"/>
                <a:gd name="connsiteX2" fmla="*/ 5107547 w 5460543"/>
                <a:gd name="connsiteY2" fmla="*/ 1462709 h 2438235"/>
                <a:gd name="connsiteX3" fmla="*/ 1343724 w 5460543"/>
                <a:gd name="connsiteY3" fmla="*/ 1462709 h 2438235"/>
                <a:gd name="connsiteX4" fmla="*/ 0 w 5460543"/>
                <a:gd name="connsiteY4" fmla="*/ 2438235 h 2438235"/>
                <a:gd name="connsiteX5" fmla="*/ 1343724 w 5460543"/>
                <a:gd name="connsiteY5" fmla="*/ 0 h 2438235"/>
                <a:gd name="connsiteX0" fmla="*/ 1343724 w 5107547"/>
                <a:gd name="connsiteY0" fmla="*/ 0 h 2438235"/>
                <a:gd name="connsiteX1" fmla="*/ 5107547 w 5107547"/>
                <a:gd name="connsiteY1" fmla="*/ 1462709 h 2438235"/>
                <a:gd name="connsiteX2" fmla="*/ 1343724 w 5107547"/>
                <a:gd name="connsiteY2" fmla="*/ 1462709 h 2438235"/>
                <a:gd name="connsiteX3" fmla="*/ 0 w 5107547"/>
                <a:gd name="connsiteY3" fmla="*/ 2438235 h 2438235"/>
                <a:gd name="connsiteX4" fmla="*/ 1343724 w 5107547"/>
                <a:gd name="connsiteY4" fmla="*/ 0 h 2438235"/>
                <a:gd name="connsiteX0" fmla="*/ 1343724 w 1343724"/>
                <a:gd name="connsiteY0" fmla="*/ 0 h 2438235"/>
                <a:gd name="connsiteX1" fmla="*/ 1343724 w 1343724"/>
                <a:gd name="connsiteY1" fmla="*/ 1462709 h 2438235"/>
                <a:gd name="connsiteX2" fmla="*/ 0 w 1343724"/>
                <a:gd name="connsiteY2" fmla="*/ 2438235 h 2438235"/>
                <a:gd name="connsiteX3" fmla="*/ 1343724 w 1343724"/>
                <a:gd name="connsiteY3" fmla="*/ 0 h 243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3724" h="2438235">
                  <a:moveTo>
                    <a:pt x="1343724" y="0"/>
                  </a:moveTo>
                  <a:lnTo>
                    <a:pt x="1343724" y="1462709"/>
                  </a:lnTo>
                  <a:lnTo>
                    <a:pt x="0" y="2438235"/>
                  </a:lnTo>
                  <a:lnTo>
                    <a:pt x="1343724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CF2CC97-0329-4263-9C7D-524E0764088B}"/>
              </a:ext>
            </a:extLst>
          </p:cNvPr>
          <p:cNvSpPr txBox="1"/>
          <p:nvPr/>
        </p:nvSpPr>
        <p:spPr>
          <a:xfrm>
            <a:off x="1597722" y="1504950"/>
            <a:ext cx="185169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Node JS</a:t>
            </a:r>
            <a:endParaRPr lang="en-IN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9564C9-E9D7-4971-BB86-902069E365DD}"/>
              </a:ext>
            </a:extLst>
          </p:cNvPr>
          <p:cNvSpPr txBox="1"/>
          <p:nvPr/>
        </p:nvSpPr>
        <p:spPr>
          <a:xfrm>
            <a:off x="1577303" y="3867150"/>
            <a:ext cx="185169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 JS</a:t>
            </a:r>
            <a:endParaRPr lang="en-IN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91ECCE-B649-4C1C-AB52-A3418BCE5B3B}"/>
              </a:ext>
            </a:extLst>
          </p:cNvPr>
          <p:cNvSpPr txBox="1"/>
          <p:nvPr/>
        </p:nvSpPr>
        <p:spPr>
          <a:xfrm>
            <a:off x="5691973" y="1504950"/>
            <a:ext cx="185169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N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DB</a:t>
            </a:r>
            <a:endParaRPr lang="en-IN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1B2123-7BFD-49E3-AA82-5EC938593596}"/>
              </a:ext>
            </a:extLst>
          </p:cNvPr>
          <p:cNvSpPr txBox="1"/>
          <p:nvPr/>
        </p:nvSpPr>
        <p:spPr>
          <a:xfrm>
            <a:off x="5691973" y="3867150"/>
            <a:ext cx="185169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N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</a:t>
            </a:r>
            <a:endParaRPr lang="en-IN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AE1B35-E803-4CC4-8373-ED0506DC4E2F}"/>
              </a:ext>
            </a:extLst>
          </p:cNvPr>
          <p:cNvSpPr txBox="1"/>
          <p:nvPr/>
        </p:nvSpPr>
        <p:spPr>
          <a:xfrm>
            <a:off x="1019077" y="1451290"/>
            <a:ext cx="489685" cy="438581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1C4571-E19E-45FB-8D36-2E75FD79FD9B}"/>
              </a:ext>
            </a:extLst>
          </p:cNvPr>
          <p:cNvSpPr txBox="1"/>
          <p:nvPr/>
        </p:nvSpPr>
        <p:spPr>
          <a:xfrm>
            <a:off x="7631649" y="1451290"/>
            <a:ext cx="489685" cy="438581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0DAAE6-E681-43A5-A9DD-7AFEDFD44EAF}"/>
              </a:ext>
            </a:extLst>
          </p:cNvPr>
          <p:cNvSpPr txBox="1"/>
          <p:nvPr/>
        </p:nvSpPr>
        <p:spPr>
          <a:xfrm>
            <a:off x="1019077" y="3848056"/>
            <a:ext cx="489685" cy="438581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7114F0-B42B-4B4D-B350-FE37C8DDF5B1}"/>
              </a:ext>
            </a:extLst>
          </p:cNvPr>
          <p:cNvSpPr txBox="1"/>
          <p:nvPr/>
        </p:nvSpPr>
        <p:spPr>
          <a:xfrm>
            <a:off x="7631649" y="3848056"/>
            <a:ext cx="489685" cy="438581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7A68E85-EBD3-4636-B6A1-25F15B71D529}"/>
              </a:ext>
            </a:extLst>
          </p:cNvPr>
          <p:cNvSpPr/>
          <p:nvPr/>
        </p:nvSpPr>
        <p:spPr>
          <a:xfrm>
            <a:off x="3842028" y="2158604"/>
            <a:ext cx="1459943" cy="1459563"/>
          </a:xfrm>
          <a:prstGeom prst="ellipse">
            <a:avLst/>
          </a:prstGeom>
          <a:ln>
            <a:noFill/>
          </a:ln>
          <a:effectLst>
            <a:outerShdw blurRad="304800" dist="1778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IN" sz="1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ABAA84-0E1F-4EB6-9030-8B67FE809F78}"/>
              </a:ext>
            </a:extLst>
          </p:cNvPr>
          <p:cNvSpPr/>
          <p:nvPr/>
        </p:nvSpPr>
        <p:spPr>
          <a:xfrm>
            <a:off x="4077585" y="2395351"/>
            <a:ext cx="988830" cy="98857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76200" dist="50800" dir="2700000" algn="tl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NAZRIF</a:t>
            </a:r>
            <a:endParaRPr lang="en-IN" sz="15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Oval 50">
            <a:extLst>
              <a:ext uri="{FF2B5EF4-FFF2-40B4-BE49-F238E27FC236}">
                <a16:creationId xmlns:a16="http://schemas.microsoft.com/office/drawing/2014/main" id="{23A1B384-E5B4-4AE2-AC95-535D00C7E884}"/>
              </a:ext>
            </a:extLst>
          </p:cNvPr>
          <p:cNvSpPr>
            <a:spLocks noChangeAspect="1"/>
          </p:cNvSpPr>
          <p:nvPr/>
        </p:nvSpPr>
        <p:spPr>
          <a:xfrm>
            <a:off x="2743200" y="3712045"/>
            <a:ext cx="609600" cy="68850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Picture 31" descr="install+javascript+js+node+npm+tools+icon-132016573132462559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1" y="1123951"/>
            <a:ext cx="1066800" cy="1066800"/>
          </a:xfrm>
          <a:prstGeom prst="rect">
            <a:avLst/>
          </a:prstGeom>
        </p:spPr>
      </p:pic>
      <p:pic>
        <p:nvPicPr>
          <p:cNvPr id="33" name="Picture 32" descr="675277-data_database_sql_query-5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8800" y="1276350"/>
            <a:ext cx="838200" cy="838200"/>
          </a:xfrm>
          <a:prstGeom prst="rect">
            <a:avLst/>
          </a:prstGeom>
        </p:spPr>
      </p:pic>
      <p:pic>
        <p:nvPicPr>
          <p:cNvPr id="41" name="Picture 40" descr="91985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38800" y="36385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4" grpId="0" animBg="1"/>
      <p:bldP spid="39" grpId="0" animBg="1"/>
      <p:bldP spid="40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Briefly all the benefits, objective &amp; Advantages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lvl="0"/>
            <a:endParaRPr lang="en-US" altLang="ko-KR" dirty="0"/>
          </a:p>
        </p:txBody>
      </p:sp>
      <p:grpSp>
        <p:nvGrpSpPr>
          <p:cNvPr id="27" name="Group 26"/>
          <p:cNvGrpSpPr/>
          <p:nvPr/>
        </p:nvGrpSpPr>
        <p:grpSpPr>
          <a:xfrm>
            <a:off x="672724" y="1421136"/>
            <a:ext cx="3555491" cy="541014"/>
            <a:chOff x="672724" y="1421136"/>
            <a:chExt cx="3555491" cy="541014"/>
          </a:xfrm>
        </p:grpSpPr>
        <p:grpSp>
          <p:nvGrpSpPr>
            <p:cNvPr id="26" name="Group 25"/>
            <p:cNvGrpSpPr/>
            <p:nvPr/>
          </p:nvGrpSpPr>
          <p:grpSpPr>
            <a:xfrm>
              <a:off x="672724" y="1421136"/>
              <a:ext cx="649027" cy="541014"/>
              <a:chOff x="672724" y="1421136"/>
              <a:chExt cx="649027" cy="541014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672724" y="1421136"/>
                <a:ext cx="546476" cy="54101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17112" y="1504950"/>
                <a:ext cx="604639" cy="369332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295400" y="1428750"/>
              <a:ext cx="293281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Can be developed small web application without coding &amp; programming knowledge.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5800" y="2106936"/>
            <a:ext cx="3555491" cy="541014"/>
            <a:chOff x="672724" y="1421136"/>
            <a:chExt cx="3555491" cy="541014"/>
          </a:xfrm>
        </p:grpSpPr>
        <p:grpSp>
          <p:nvGrpSpPr>
            <p:cNvPr id="29" name="Group 25"/>
            <p:cNvGrpSpPr/>
            <p:nvPr/>
          </p:nvGrpSpPr>
          <p:grpSpPr>
            <a:xfrm>
              <a:off x="672724" y="1421136"/>
              <a:ext cx="649027" cy="541014"/>
              <a:chOff x="672724" y="1421136"/>
              <a:chExt cx="649027" cy="54101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72724" y="1421136"/>
                <a:ext cx="546476" cy="54101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112" y="1504950"/>
                <a:ext cx="604639" cy="369332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r>
                  <a:rPr lang="en-US" altLang="ko-KR" sz="2400" b="1" dirty="0" smtClean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en-US" altLang="ko-KR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295400" y="1428750"/>
              <a:ext cx="29328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Need Low Bandwidth.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85800" y="2800350"/>
            <a:ext cx="3555491" cy="541014"/>
            <a:chOff x="672724" y="1421136"/>
            <a:chExt cx="3555491" cy="541014"/>
          </a:xfrm>
        </p:grpSpPr>
        <p:grpSp>
          <p:nvGrpSpPr>
            <p:cNvPr id="34" name="Group 25"/>
            <p:cNvGrpSpPr/>
            <p:nvPr/>
          </p:nvGrpSpPr>
          <p:grpSpPr>
            <a:xfrm>
              <a:off x="672724" y="1421136"/>
              <a:ext cx="649027" cy="541014"/>
              <a:chOff x="672724" y="1421136"/>
              <a:chExt cx="649027" cy="541014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672724" y="1421136"/>
                <a:ext cx="546476" cy="54101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17112" y="1504950"/>
                <a:ext cx="604639" cy="369332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r>
                  <a:rPr lang="en-US" altLang="ko-KR" sz="2400" b="1" dirty="0" smtClean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en-US" altLang="ko-KR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295400" y="1428750"/>
              <a:ext cx="29328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Less Hardware resource usage.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85800" y="3478536"/>
            <a:ext cx="3555491" cy="541014"/>
            <a:chOff x="672724" y="1421136"/>
            <a:chExt cx="3555491" cy="541014"/>
          </a:xfrm>
        </p:grpSpPr>
        <p:grpSp>
          <p:nvGrpSpPr>
            <p:cNvPr id="44" name="Group 25"/>
            <p:cNvGrpSpPr/>
            <p:nvPr/>
          </p:nvGrpSpPr>
          <p:grpSpPr>
            <a:xfrm>
              <a:off x="672724" y="1421136"/>
              <a:ext cx="649027" cy="541014"/>
              <a:chOff x="672724" y="1421136"/>
              <a:chExt cx="649027" cy="541014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672724" y="1421136"/>
                <a:ext cx="546476" cy="54101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17112" y="1504950"/>
                <a:ext cx="604639" cy="369332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r>
                  <a:rPr lang="en-US" altLang="ko-KR" sz="2400" b="1" dirty="0" smtClean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en-US" altLang="ko-KR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295400" y="1428750"/>
              <a:ext cx="29328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Low Coding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495800" y="1428750"/>
            <a:ext cx="3555491" cy="541014"/>
            <a:chOff x="672724" y="1421136"/>
            <a:chExt cx="3555491" cy="541014"/>
          </a:xfrm>
        </p:grpSpPr>
        <p:grpSp>
          <p:nvGrpSpPr>
            <p:cNvPr id="49" name="Group 25"/>
            <p:cNvGrpSpPr/>
            <p:nvPr/>
          </p:nvGrpSpPr>
          <p:grpSpPr>
            <a:xfrm>
              <a:off x="672724" y="1421136"/>
              <a:ext cx="649027" cy="541014"/>
              <a:chOff x="672724" y="1421136"/>
              <a:chExt cx="649027" cy="541014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672724" y="1421136"/>
                <a:ext cx="546476" cy="54101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17112" y="1504950"/>
                <a:ext cx="604639" cy="369332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r>
                  <a:rPr lang="en-US" altLang="ko-KR" sz="2400" b="1" dirty="0" smtClean="0">
                    <a:solidFill>
                      <a:schemeClr val="bg1"/>
                    </a:solidFill>
                    <a:cs typeface="Arial" pitchFamily="34" charset="0"/>
                  </a:rPr>
                  <a:t>05</a:t>
                </a:r>
                <a:endParaRPr lang="en-US" altLang="ko-KR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295400" y="1428750"/>
              <a:ext cx="293281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Build in Performance tuning and Security Feature.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521709" y="2106936"/>
            <a:ext cx="3555491" cy="541014"/>
            <a:chOff x="672724" y="1421136"/>
            <a:chExt cx="3555491" cy="541014"/>
          </a:xfrm>
        </p:grpSpPr>
        <p:grpSp>
          <p:nvGrpSpPr>
            <p:cNvPr id="54" name="Group 25"/>
            <p:cNvGrpSpPr/>
            <p:nvPr/>
          </p:nvGrpSpPr>
          <p:grpSpPr>
            <a:xfrm>
              <a:off x="672724" y="1421136"/>
              <a:ext cx="649027" cy="541014"/>
              <a:chOff x="672724" y="1421136"/>
              <a:chExt cx="649027" cy="541014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72724" y="1421136"/>
                <a:ext cx="546476" cy="54101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17112" y="1504950"/>
                <a:ext cx="604639" cy="369332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r>
                  <a:rPr lang="en-US" altLang="ko-KR" sz="2400" b="1" dirty="0" smtClean="0">
                    <a:solidFill>
                      <a:schemeClr val="bg1"/>
                    </a:solidFill>
                    <a:cs typeface="Arial" pitchFamily="34" charset="0"/>
                  </a:rPr>
                  <a:t>06</a:t>
                </a:r>
                <a:endParaRPr lang="en-US" altLang="ko-KR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295400" y="1428750"/>
              <a:ext cx="293281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For Enterprise solution just need SQL,  DML Knowledge.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521709" y="2792736"/>
            <a:ext cx="3555491" cy="541014"/>
            <a:chOff x="672724" y="1421136"/>
            <a:chExt cx="3555491" cy="541014"/>
          </a:xfrm>
        </p:grpSpPr>
        <p:grpSp>
          <p:nvGrpSpPr>
            <p:cNvPr id="59" name="Group 25"/>
            <p:cNvGrpSpPr/>
            <p:nvPr/>
          </p:nvGrpSpPr>
          <p:grpSpPr>
            <a:xfrm>
              <a:off x="672724" y="1421136"/>
              <a:ext cx="649027" cy="541014"/>
              <a:chOff x="672724" y="1421136"/>
              <a:chExt cx="649027" cy="541014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672724" y="1421136"/>
                <a:ext cx="546476" cy="54101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17112" y="1504950"/>
                <a:ext cx="604639" cy="369332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r>
                  <a:rPr lang="en-US" altLang="ko-KR" sz="2400" b="1" dirty="0" smtClean="0">
                    <a:solidFill>
                      <a:schemeClr val="bg1"/>
                    </a:solidFill>
                    <a:cs typeface="Arial" pitchFamily="34" charset="0"/>
                  </a:rPr>
                  <a:t>07</a:t>
                </a:r>
                <a:endParaRPr lang="en-US" altLang="ko-KR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1295400" y="1428750"/>
              <a:ext cx="29328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Low Cost With High Performance.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521709" y="3486150"/>
            <a:ext cx="3555491" cy="541014"/>
            <a:chOff x="672724" y="1421136"/>
            <a:chExt cx="3555491" cy="541014"/>
          </a:xfrm>
        </p:grpSpPr>
        <p:grpSp>
          <p:nvGrpSpPr>
            <p:cNvPr id="64" name="Group 25"/>
            <p:cNvGrpSpPr/>
            <p:nvPr/>
          </p:nvGrpSpPr>
          <p:grpSpPr>
            <a:xfrm>
              <a:off x="672724" y="1421136"/>
              <a:ext cx="649027" cy="541014"/>
              <a:chOff x="672724" y="1421136"/>
              <a:chExt cx="649027" cy="541014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672724" y="1421136"/>
                <a:ext cx="546476" cy="54101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17112" y="1504950"/>
                <a:ext cx="604639" cy="369332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r>
                  <a:rPr lang="en-US" altLang="ko-KR" sz="2400" b="1" dirty="0" smtClean="0">
                    <a:solidFill>
                      <a:schemeClr val="bg1"/>
                    </a:solidFill>
                    <a:cs typeface="Arial" pitchFamily="34" charset="0"/>
                  </a:rPr>
                  <a:t>08</a:t>
                </a:r>
                <a:endParaRPr lang="en-US" altLang="ko-KR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1295400" y="1428750"/>
              <a:ext cx="29328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Client Can’t Detect NAZRIF framework.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Briefly all the benefits, objective &amp; Advantages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lvl="0"/>
            <a:endParaRPr lang="en-US" altLang="ko-KR" dirty="0"/>
          </a:p>
        </p:txBody>
      </p:sp>
      <p:grpSp>
        <p:nvGrpSpPr>
          <p:cNvPr id="4" name="Group 26"/>
          <p:cNvGrpSpPr/>
          <p:nvPr/>
        </p:nvGrpSpPr>
        <p:grpSpPr>
          <a:xfrm>
            <a:off x="672724" y="1421136"/>
            <a:ext cx="3555491" cy="541014"/>
            <a:chOff x="672724" y="1421136"/>
            <a:chExt cx="3555491" cy="541014"/>
          </a:xfrm>
        </p:grpSpPr>
        <p:grpSp>
          <p:nvGrpSpPr>
            <p:cNvPr id="6" name="Group 25"/>
            <p:cNvGrpSpPr/>
            <p:nvPr/>
          </p:nvGrpSpPr>
          <p:grpSpPr>
            <a:xfrm>
              <a:off x="672724" y="1421136"/>
              <a:ext cx="649027" cy="541014"/>
              <a:chOff x="672724" y="1421136"/>
              <a:chExt cx="649027" cy="541014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672724" y="1421136"/>
                <a:ext cx="546476" cy="54101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17112" y="1504950"/>
                <a:ext cx="604639" cy="369332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r>
                  <a:rPr lang="en-US" altLang="ko-KR" sz="2400" b="1" dirty="0" smtClean="0">
                    <a:solidFill>
                      <a:schemeClr val="bg1"/>
                    </a:solidFill>
                    <a:cs typeface="Arial" pitchFamily="34" charset="0"/>
                  </a:rPr>
                  <a:t>09</a:t>
                </a:r>
                <a:endParaRPr lang="en-US" altLang="ko-KR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295400" y="1428750"/>
              <a:ext cx="29328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Auto generate UI based on DB table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27"/>
          <p:cNvGrpSpPr/>
          <p:nvPr/>
        </p:nvGrpSpPr>
        <p:grpSpPr>
          <a:xfrm>
            <a:off x="685800" y="2106936"/>
            <a:ext cx="3555491" cy="541014"/>
            <a:chOff x="672724" y="1421136"/>
            <a:chExt cx="3555491" cy="541014"/>
          </a:xfrm>
        </p:grpSpPr>
        <p:grpSp>
          <p:nvGrpSpPr>
            <p:cNvPr id="9" name="Group 25"/>
            <p:cNvGrpSpPr/>
            <p:nvPr/>
          </p:nvGrpSpPr>
          <p:grpSpPr>
            <a:xfrm>
              <a:off x="672724" y="1421136"/>
              <a:ext cx="649027" cy="541014"/>
              <a:chOff x="672724" y="1421136"/>
              <a:chExt cx="649027" cy="54101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72724" y="1421136"/>
                <a:ext cx="546476" cy="54101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112" y="1504950"/>
                <a:ext cx="604639" cy="369332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r>
                  <a:rPr lang="en-US" altLang="ko-KR" sz="2400" b="1" dirty="0" smtClean="0">
                    <a:solidFill>
                      <a:schemeClr val="bg1"/>
                    </a:solidFill>
                    <a:cs typeface="Arial" pitchFamily="34" charset="0"/>
                  </a:rPr>
                  <a:t>10</a:t>
                </a:r>
                <a:endParaRPr lang="en-US" altLang="ko-KR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295400" y="1428750"/>
              <a:ext cx="29328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Build in Live Messenger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32"/>
          <p:cNvGrpSpPr/>
          <p:nvPr/>
        </p:nvGrpSpPr>
        <p:grpSpPr>
          <a:xfrm>
            <a:off x="685800" y="2800350"/>
            <a:ext cx="3555491" cy="541014"/>
            <a:chOff x="672724" y="1421136"/>
            <a:chExt cx="3555491" cy="541014"/>
          </a:xfrm>
        </p:grpSpPr>
        <p:grpSp>
          <p:nvGrpSpPr>
            <p:cNvPr id="11" name="Group 25"/>
            <p:cNvGrpSpPr/>
            <p:nvPr/>
          </p:nvGrpSpPr>
          <p:grpSpPr>
            <a:xfrm>
              <a:off x="672724" y="1421136"/>
              <a:ext cx="649027" cy="541014"/>
              <a:chOff x="672724" y="1421136"/>
              <a:chExt cx="649027" cy="541014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672724" y="1421136"/>
                <a:ext cx="546476" cy="54101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17112" y="1504950"/>
                <a:ext cx="604639" cy="369332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r>
                  <a:rPr lang="en-US" altLang="ko-KR" sz="2400" b="1" dirty="0" smtClean="0">
                    <a:solidFill>
                      <a:schemeClr val="bg1"/>
                    </a:solidFill>
                    <a:cs typeface="Arial" pitchFamily="34" charset="0"/>
                  </a:rPr>
                  <a:t>11</a:t>
                </a:r>
                <a:endParaRPr lang="en-US" altLang="ko-KR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295400" y="1428750"/>
              <a:ext cx="293281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Build in Real Time peer to peer video conference.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685800" y="3478536"/>
            <a:ext cx="3555491" cy="541014"/>
            <a:chOff x="672724" y="1421136"/>
            <a:chExt cx="3555491" cy="541014"/>
          </a:xfrm>
        </p:grpSpPr>
        <p:grpSp>
          <p:nvGrpSpPr>
            <p:cNvPr id="13" name="Group 25"/>
            <p:cNvGrpSpPr/>
            <p:nvPr/>
          </p:nvGrpSpPr>
          <p:grpSpPr>
            <a:xfrm>
              <a:off x="672724" y="1421136"/>
              <a:ext cx="649027" cy="541014"/>
              <a:chOff x="672724" y="1421136"/>
              <a:chExt cx="649027" cy="541014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672724" y="1421136"/>
                <a:ext cx="546476" cy="54101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17112" y="1504950"/>
                <a:ext cx="604639" cy="369332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r>
                  <a:rPr lang="en-US" altLang="ko-KR" sz="2400" b="1" dirty="0" smtClean="0">
                    <a:solidFill>
                      <a:schemeClr val="bg1"/>
                    </a:solidFill>
                    <a:cs typeface="Arial" pitchFamily="34" charset="0"/>
                  </a:rPr>
                  <a:t>12</a:t>
                </a:r>
                <a:endParaRPr lang="en-US" altLang="ko-KR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295400" y="1428750"/>
              <a:ext cx="29328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Real Time Data Table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47"/>
          <p:cNvGrpSpPr/>
          <p:nvPr/>
        </p:nvGrpSpPr>
        <p:grpSpPr>
          <a:xfrm>
            <a:off x="4495800" y="1428750"/>
            <a:ext cx="3555491" cy="541014"/>
            <a:chOff x="672724" y="1421136"/>
            <a:chExt cx="3555491" cy="541014"/>
          </a:xfrm>
        </p:grpSpPr>
        <p:grpSp>
          <p:nvGrpSpPr>
            <p:cNvPr id="16" name="Group 25"/>
            <p:cNvGrpSpPr/>
            <p:nvPr/>
          </p:nvGrpSpPr>
          <p:grpSpPr>
            <a:xfrm>
              <a:off x="672724" y="1421136"/>
              <a:ext cx="649027" cy="541014"/>
              <a:chOff x="672724" y="1421136"/>
              <a:chExt cx="649027" cy="541014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672724" y="1421136"/>
                <a:ext cx="546476" cy="54101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17112" y="1504950"/>
                <a:ext cx="604639" cy="369332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r>
                  <a:rPr lang="en-US" altLang="ko-KR" sz="2400" b="1" dirty="0" smtClean="0">
                    <a:solidFill>
                      <a:schemeClr val="bg1"/>
                    </a:solidFill>
                    <a:cs typeface="Arial" pitchFamily="34" charset="0"/>
                  </a:rPr>
                  <a:t>13</a:t>
                </a:r>
                <a:endParaRPr lang="en-US" altLang="ko-KR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295400" y="1428750"/>
              <a:ext cx="29328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Real time DML operation.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52"/>
          <p:cNvGrpSpPr/>
          <p:nvPr/>
        </p:nvGrpSpPr>
        <p:grpSpPr>
          <a:xfrm>
            <a:off x="4521709" y="2106936"/>
            <a:ext cx="3555491" cy="541014"/>
            <a:chOff x="672724" y="1421136"/>
            <a:chExt cx="3555491" cy="541014"/>
          </a:xfrm>
        </p:grpSpPr>
        <p:grpSp>
          <p:nvGrpSpPr>
            <p:cNvPr id="18" name="Group 25"/>
            <p:cNvGrpSpPr/>
            <p:nvPr/>
          </p:nvGrpSpPr>
          <p:grpSpPr>
            <a:xfrm>
              <a:off x="672724" y="1421136"/>
              <a:ext cx="649027" cy="541014"/>
              <a:chOff x="672724" y="1421136"/>
              <a:chExt cx="649027" cy="541014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72724" y="1421136"/>
                <a:ext cx="546476" cy="54101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17112" y="1504950"/>
                <a:ext cx="604639" cy="369332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r>
                  <a:rPr lang="en-US" altLang="ko-KR" sz="2400" b="1" dirty="0" smtClean="0">
                    <a:solidFill>
                      <a:schemeClr val="bg1"/>
                    </a:solidFill>
                    <a:cs typeface="Arial" pitchFamily="34" charset="0"/>
                  </a:rPr>
                  <a:t>14</a:t>
                </a:r>
                <a:endParaRPr lang="en-US" altLang="ko-KR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295400" y="1428750"/>
              <a:ext cx="29328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Build in Open CV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57"/>
          <p:cNvGrpSpPr/>
          <p:nvPr/>
        </p:nvGrpSpPr>
        <p:grpSpPr>
          <a:xfrm>
            <a:off x="4521709" y="2792736"/>
            <a:ext cx="3555491" cy="541014"/>
            <a:chOff x="672724" y="1421136"/>
            <a:chExt cx="3555491" cy="541014"/>
          </a:xfrm>
        </p:grpSpPr>
        <p:grpSp>
          <p:nvGrpSpPr>
            <p:cNvPr id="20" name="Group 25"/>
            <p:cNvGrpSpPr/>
            <p:nvPr/>
          </p:nvGrpSpPr>
          <p:grpSpPr>
            <a:xfrm>
              <a:off x="672724" y="1421136"/>
              <a:ext cx="649027" cy="541014"/>
              <a:chOff x="672724" y="1421136"/>
              <a:chExt cx="649027" cy="541014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672724" y="1421136"/>
                <a:ext cx="546476" cy="54101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17112" y="1504950"/>
                <a:ext cx="604639" cy="369332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r>
                  <a:rPr lang="en-US" altLang="ko-KR" sz="2400" b="1" dirty="0" smtClean="0">
                    <a:solidFill>
                      <a:schemeClr val="bg1"/>
                    </a:solidFill>
                    <a:cs typeface="Arial" pitchFamily="34" charset="0"/>
                  </a:rPr>
                  <a:t>15</a:t>
                </a:r>
                <a:endParaRPr lang="en-US" altLang="ko-KR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1295400" y="1428750"/>
              <a:ext cx="29328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Support Any SQL DB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62"/>
          <p:cNvGrpSpPr/>
          <p:nvPr/>
        </p:nvGrpSpPr>
        <p:grpSpPr>
          <a:xfrm>
            <a:off x="4521709" y="3486150"/>
            <a:ext cx="3555491" cy="541014"/>
            <a:chOff x="672724" y="1421136"/>
            <a:chExt cx="3555491" cy="541014"/>
          </a:xfrm>
        </p:grpSpPr>
        <p:grpSp>
          <p:nvGrpSpPr>
            <p:cNvPr id="22" name="Group 25"/>
            <p:cNvGrpSpPr/>
            <p:nvPr/>
          </p:nvGrpSpPr>
          <p:grpSpPr>
            <a:xfrm>
              <a:off x="672724" y="1421136"/>
              <a:ext cx="649027" cy="541014"/>
              <a:chOff x="672724" y="1421136"/>
              <a:chExt cx="649027" cy="541014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672724" y="1421136"/>
                <a:ext cx="546476" cy="54101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17112" y="1504950"/>
                <a:ext cx="604639" cy="369332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r>
                  <a:rPr lang="en-US" altLang="ko-KR" sz="2400" b="1" dirty="0" smtClean="0">
                    <a:solidFill>
                      <a:schemeClr val="bg1"/>
                    </a:solidFill>
                    <a:cs typeface="Arial" pitchFamily="34" charset="0"/>
                  </a:rPr>
                  <a:t>16</a:t>
                </a:r>
                <a:endParaRPr lang="en-US" altLang="ko-KR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1295400" y="1428750"/>
              <a:ext cx="293281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Possible to integrate any API supported programming language .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Briefly all the benefits, objective &amp; Advantages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lvl="0"/>
            <a:endParaRPr lang="en-US" altLang="ko-KR" dirty="0"/>
          </a:p>
        </p:txBody>
      </p:sp>
      <p:grpSp>
        <p:nvGrpSpPr>
          <p:cNvPr id="4" name="Group 26"/>
          <p:cNvGrpSpPr/>
          <p:nvPr/>
        </p:nvGrpSpPr>
        <p:grpSpPr>
          <a:xfrm>
            <a:off x="672724" y="1421136"/>
            <a:ext cx="3555491" cy="541014"/>
            <a:chOff x="672724" y="1421136"/>
            <a:chExt cx="3555491" cy="541014"/>
          </a:xfrm>
        </p:grpSpPr>
        <p:grpSp>
          <p:nvGrpSpPr>
            <p:cNvPr id="6" name="Group 25"/>
            <p:cNvGrpSpPr/>
            <p:nvPr/>
          </p:nvGrpSpPr>
          <p:grpSpPr>
            <a:xfrm>
              <a:off x="672724" y="1421136"/>
              <a:ext cx="649027" cy="541014"/>
              <a:chOff x="672724" y="1421136"/>
              <a:chExt cx="649027" cy="541014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672724" y="1421136"/>
                <a:ext cx="546476" cy="54101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17112" y="1504950"/>
                <a:ext cx="604639" cy="369332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r>
                  <a:rPr lang="en-US" altLang="ko-KR" sz="2400" b="1" dirty="0" smtClean="0">
                    <a:solidFill>
                      <a:schemeClr val="bg1"/>
                    </a:solidFill>
                    <a:cs typeface="Arial" pitchFamily="34" charset="0"/>
                  </a:rPr>
                  <a:t>17</a:t>
                </a:r>
                <a:endParaRPr lang="en-US" altLang="ko-KR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295400" y="1428750"/>
              <a:ext cx="29328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Will be Build in IDE.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27"/>
          <p:cNvGrpSpPr/>
          <p:nvPr/>
        </p:nvGrpSpPr>
        <p:grpSpPr>
          <a:xfrm>
            <a:off x="685800" y="2106936"/>
            <a:ext cx="3555491" cy="541014"/>
            <a:chOff x="672724" y="1421136"/>
            <a:chExt cx="3555491" cy="541014"/>
          </a:xfrm>
        </p:grpSpPr>
        <p:grpSp>
          <p:nvGrpSpPr>
            <p:cNvPr id="9" name="Group 25"/>
            <p:cNvGrpSpPr/>
            <p:nvPr/>
          </p:nvGrpSpPr>
          <p:grpSpPr>
            <a:xfrm>
              <a:off x="672724" y="1421136"/>
              <a:ext cx="649027" cy="541014"/>
              <a:chOff x="672724" y="1421136"/>
              <a:chExt cx="649027" cy="54101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72724" y="1421136"/>
                <a:ext cx="546476" cy="54101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112" y="1504950"/>
                <a:ext cx="604639" cy="369332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r>
                  <a:rPr lang="en-US" altLang="ko-KR" sz="2400" b="1" dirty="0" smtClean="0">
                    <a:solidFill>
                      <a:schemeClr val="bg1"/>
                    </a:solidFill>
                    <a:cs typeface="Arial" pitchFamily="34" charset="0"/>
                  </a:rPr>
                  <a:t>18</a:t>
                </a:r>
                <a:endParaRPr lang="en-US" altLang="ko-KR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295400" y="1428750"/>
              <a:ext cx="29328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Create Vacancy for CSE.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32"/>
          <p:cNvGrpSpPr/>
          <p:nvPr/>
        </p:nvGrpSpPr>
        <p:grpSpPr>
          <a:xfrm>
            <a:off x="685800" y="2800350"/>
            <a:ext cx="3555491" cy="541014"/>
            <a:chOff x="672724" y="1421136"/>
            <a:chExt cx="3555491" cy="541014"/>
          </a:xfrm>
        </p:grpSpPr>
        <p:grpSp>
          <p:nvGrpSpPr>
            <p:cNvPr id="11" name="Group 25"/>
            <p:cNvGrpSpPr/>
            <p:nvPr/>
          </p:nvGrpSpPr>
          <p:grpSpPr>
            <a:xfrm>
              <a:off x="672724" y="1421136"/>
              <a:ext cx="649027" cy="541014"/>
              <a:chOff x="672724" y="1421136"/>
              <a:chExt cx="649027" cy="541014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672724" y="1421136"/>
                <a:ext cx="546476" cy="54101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17112" y="1504950"/>
                <a:ext cx="604639" cy="369332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r>
                  <a:rPr lang="en-US" altLang="ko-KR" sz="2400" b="1" dirty="0" smtClean="0">
                    <a:solidFill>
                      <a:schemeClr val="bg1"/>
                    </a:solidFill>
                    <a:cs typeface="Arial" pitchFamily="34" charset="0"/>
                  </a:rPr>
                  <a:t>19</a:t>
                </a:r>
                <a:endParaRPr lang="en-US" altLang="ko-KR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295400" y="1428750"/>
              <a:ext cx="29328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Create vacancy in Special Expertise Field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685800" y="3478536"/>
            <a:ext cx="3555491" cy="653945"/>
            <a:chOff x="672724" y="1421136"/>
            <a:chExt cx="3555491" cy="653945"/>
          </a:xfrm>
        </p:grpSpPr>
        <p:grpSp>
          <p:nvGrpSpPr>
            <p:cNvPr id="13" name="Group 25"/>
            <p:cNvGrpSpPr/>
            <p:nvPr/>
          </p:nvGrpSpPr>
          <p:grpSpPr>
            <a:xfrm>
              <a:off x="672724" y="1421136"/>
              <a:ext cx="649027" cy="541014"/>
              <a:chOff x="672724" y="1421136"/>
              <a:chExt cx="649027" cy="541014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672724" y="1421136"/>
                <a:ext cx="546476" cy="54101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17112" y="1504950"/>
                <a:ext cx="604639" cy="369332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r>
                  <a:rPr lang="en-US" altLang="ko-KR" sz="2400" b="1" dirty="0" smtClean="0">
                    <a:solidFill>
                      <a:schemeClr val="bg1"/>
                    </a:solidFill>
                    <a:cs typeface="Arial" pitchFamily="34" charset="0"/>
                  </a:rPr>
                  <a:t>20</a:t>
                </a:r>
                <a:endParaRPr lang="en-US" altLang="ko-KR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295400" y="1428750"/>
              <a:ext cx="293281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Remove Confusion from new CSE student for choose programming platform and tools.   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47"/>
          <p:cNvGrpSpPr/>
          <p:nvPr/>
        </p:nvGrpSpPr>
        <p:grpSpPr>
          <a:xfrm>
            <a:off x="4495800" y="1428750"/>
            <a:ext cx="3555491" cy="541014"/>
            <a:chOff x="672724" y="1421136"/>
            <a:chExt cx="3555491" cy="541014"/>
          </a:xfrm>
        </p:grpSpPr>
        <p:grpSp>
          <p:nvGrpSpPr>
            <p:cNvPr id="16" name="Group 25"/>
            <p:cNvGrpSpPr/>
            <p:nvPr/>
          </p:nvGrpSpPr>
          <p:grpSpPr>
            <a:xfrm>
              <a:off x="672724" y="1421136"/>
              <a:ext cx="649027" cy="541014"/>
              <a:chOff x="672724" y="1421136"/>
              <a:chExt cx="649027" cy="541014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672724" y="1421136"/>
                <a:ext cx="546476" cy="54101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17112" y="1504950"/>
                <a:ext cx="604639" cy="369332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r>
                  <a:rPr lang="en-US" altLang="ko-KR" sz="2400" b="1" dirty="0" smtClean="0">
                    <a:solidFill>
                      <a:schemeClr val="bg1"/>
                    </a:solidFill>
                    <a:cs typeface="Arial" pitchFamily="34" charset="0"/>
                  </a:rPr>
                  <a:t>21</a:t>
                </a:r>
                <a:endParaRPr lang="en-US" altLang="ko-KR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295400" y="1428750"/>
              <a:ext cx="29328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Develop  Software with good quality.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52"/>
          <p:cNvGrpSpPr/>
          <p:nvPr/>
        </p:nvGrpSpPr>
        <p:grpSpPr>
          <a:xfrm>
            <a:off x="4521709" y="2106936"/>
            <a:ext cx="3555491" cy="541014"/>
            <a:chOff x="672724" y="1421136"/>
            <a:chExt cx="3555491" cy="541014"/>
          </a:xfrm>
        </p:grpSpPr>
        <p:grpSp>
          <p:nvGrpSpPr>
            <p:cNvPr id="18" name="Group 25"/>
            <p:cNvGrpSpPr/>
            <p:nvPr/>
          </p:nvGrpSpPr>
          <p:grpSpPr>
            <a:xfrm>
              <a:off x="672724" y="1421136"/>
              <a:ext cx="649027" cy="541014"/>
              <a:chOff x="672724" y="1421136"/>
              <a:chExt cx="649027" cy="541014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72724" y="1421136"/>
                <a:ext cx="546476" cy="54101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17112" y="1504950"/>
                <a:ext cx="604639" cy="369332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r>
                  <a:rPr lang="en-US" altLang="ko-KR" sz="2400" b="1" dirty="0" smtClean="0">
                    <a:solidFill>
                      <a:schemeClr val="bg1"/>
                    </a:solidFill>
                    <a:cs typeface="Arial" pitchFamily="34" charset="0"/>
                  </a:rPr>
                  <a:t>22</a:t>
                </a:r>
                <a:endParaRPr lang="en-US" altLang="ko-KR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295400" y="1428750"/>
              <a:ext cx="29328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Open Source.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57"/>
          <p:cNvGrpSpPr/>
          <p:nvPr/>
        </p:nvGrpSpPr>
        <p:grpSpPr>
          <a:xfrm>
            <a:off x="4521709" y="2792736"/>
            <a:ext cx="3555491" cy="541014"/>
            <a:chOff x="672724" y="1421136"/>
            <a:chExt cx="3555491" cy="541014"/>
          </a:xfrm>
        </p:grpSpPr>
        <p:grpSp>
          <p:nvGrpSpPr>
            <p:cNvPr id="20" name="Group 25"/>
            <p:cNvGrpSpPr/>
            <p:nvPr/>
          </p:nvGrpSpPr>
          <p:grpSpPr>
            <a:xfrm>
              <a:off x="672724" y="1421136"/>
              <a:ext cx="649027" cy="541014"/>
              <a:chOff x="672724" y="1421136"/>
              <a:chExt cx="649027" cy="541014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672724" y="1421136"/>
                <a:ext cx="546476" cy="54101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17112" y="1504950"/>
                <a:ext cx="604639" cy="369332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r>
                  <a:rPr lang="en-US" altLang="ko-KR" sz="2400" b="1" dirty="0" smtClean="0">
                    <a:solidFill>
                      <a:schemeClr val="bg1"/>
                    </a:solidFill>
                    <a:cs typeface="Arial" pitchFamily="34" charset="0"/>
                  </a:rPr>
                  <a:t>23</a:t>
                </a:r>
                <a:endParaRPr lang="en-US" altLang="ko-KR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1295400" y="1428750"/>
              <a:ext cx="29328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Will be work non SQL DB.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62"/>
          <p:cNvGrpSpPr/>
          <p:nvPr/>
        </p:nvGrpSpPr>
        <p:grpSpPr>
          <a:xfrm>
            <a:off x="4521709" y="3486150"/>
            <a:ext cx="3555491" cy="541014"/>
            <a:chOff x="672724" y="1421136"/>
            <a:chExt cx="3555491" cy="541014"/>
          </a:xfrm>
        </p:grpSpPr>
        <p:grpSp>
          <p:nvGrpSpPr>
            <p:cNvPr id="22" name="Group 25"/>
            <p:cNvGrpSpPr/>
            <p:nvPr/>
          </p:nvGrpSpPr>
          <p:grpSpPr>
            <a:xfrm>
              <a:off x="672724" y="1421136"/>
              <a:ext cx="649027" cy="541014"/>
              <a:chOff x="672724" y="1421136"/>
              <a:chExt cx="649027" cy="541014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672724" y="1421136"/>
                <a:ext cx="546476" cy="54101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17112" y="1504950"/>
                <a:ext cx="604639" cy="369332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r>
                  <a:rPr lang="en-US" altLang="ko-KR" sz="2400" b="1" dirty="0" smtClean="0">
                    <a:solidFill>
                      <a:schemeClr val="bg1"/>
                    </a:solidFill>
                    <a:cs typeface="Arial" pitchFamily="34" charset="0"/>
                  </a:rPr>
                  <a:t>24</a:t>
                </a:r>
                <a:endParaRPr lang="en-US" altLang="ko-KR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1295400" y="1428750"/>
              <a:ext cx="29328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Dedicate Client server communication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Target Users</a:t>
            </a:r>
            <a:endParaRPr lang="ko-KR" altLang="en-US" dirty="0"/>
          </a:p>
        </p:txBody>
      </p:sp>
      <p:cxnSp>
        <p:nvCxnSpPr>
          <p:cNvPr id="4" name="Straight Arrow Connector 3"/>
          <p:cNvCxnSpPr>
            <a:endCxn id="8" idx="3"/>
          </p:cNvCxnSpPr>
          <p:nvPr/>
        </p:nvCxnSpPr>
        <p:spPr>
          <a:xfrm flipV="1">
            <a:off x="4619009" y="2476751"/>
            <a:ext cx="1577239" cy="47007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9" idx="3"/>
          </p:cNvCxnSpPr>
          <p:nvPr/>
        </p:nvCxnSpPr>
        <p:spPr>
          <a:xfrm flipV="1">
            <a:off x="4619009" y="2712527"/>
            <a:ext cx="2570412" cy="2343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11" idx="2"/>
          </p:cNvCxnSpPr>
          <p:nvPr/>
        </p:nvCxnSpPr>
        <p:spPr>
          <a:xfrm>
            <a:off x="4611694" y="2946829"/>
            <a:ext cx="2812322" cy="49406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0" idx="2"/>
          </p:cNvCxnSpPr>
          <p:nvPr/>
        </p:nvCxnSpPr>
        <p:spPr>
          <a:xfrm>
            <a:off x="4619009" y="2946829"/>
            <a:ext cx="1887016" cy="95334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068735" y="1733550"/>
            <a:ext cx="870714" cy="870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058863" y="1951581"/>
            <a:ext cx="891504" cy="89150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506025" y="3520205"/>
            <a:ext cx="759942" cy="7599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7424016" y="2750829"/>
            <a:ext cx="1380131" cy="138013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ounded Rectangle 7"/>
          <p:cNvSpPr/>
          <p:nvPr/>
        </p:nvSpPr>
        <p:spPr>
          <a:xfrm>
            <a:off x="7987631" y="2915265"/>
            <a:ext cx="298446" cy="257555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472438" y="3222011"/>
            <a:ext cx="1319916" cy="863315"/>
            <a:chOff x="3233964" y="1954419"/>
            <a:chExt cx="1410044" cy="863315"/>
          </a:xfrm>
        </p:grpSpPr>
        <p:sp>
          <p:nvSpPr>
            <p:cNvPr id="17" name="TextBox 16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19" name="Straight Arrow Connector 18"/>
          <p:cNvCxnSpPr>
            <a:endCxn id="23" idx="3"/>
          </p:cNvCxnSpPr>
          <p:nvPr/>
        </p:nvCxnSpPr>
        <p:spPr>
          <a:xfrm flipH="1" flipV="1">
            <a:off x="3031336" y="2476751"/>
            <a:ext cx="1577239" cy="47007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4" idx="3"/>
          </p:cNvCxnSpPr>
          <p:nvPr/>
        </p:nvCxnSpPr>
        <p:spPr>
          <a:xfrm flipH="1" flipV="1">
            <a:off x="2038163" y="2712527"/>
            <a:ext cx="2570412" cy="2343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6" idx="2"/>
          </p:cNvCxnSpPr>
          <p:nvPr/>
        </p:nvCxnSpPr>
        <p:spPr>
          <a:xfrm flipH="1">
            <a:off x="1803568" y="2946829"/>
            <a:ext cx="2812322" cy="49406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2"/>
          </p:cNvCxnSpPr>
          <p:nvPr/>
        </p:nvCxnSpPr>
        <p:spPr>
          <a:xfrm flipH="1">
            <a:off x="2721559" y="2946829"/>
            <a:ext cx="1887016" cy="95334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 flipH="1">
            <a:off x="2288135" y="1733550"/>
            <a:ext cx="870714" cy="8707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3"/>
          <p:cNvSpPr/>
          <p:nvPr/>
        </p:nvSpPr>
        <p:spPr>
          <a:xfrm flipH="1">
            <a:off x="1277217" y="1951581"/>
            <a:ext cx="891504" cy="891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24"/>
          <p:cNvSpPr/>
          <p:nvPr/>
        </p:nvSpPr>
        <p:spPr>
          <a:xfrm flipH="1">
            <a:off x="1961617" y="3520205"/>
            <a:ext cx="759942" cy="7599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25"/>
          <p:cNvSpPr/>
          <p:nvPr/>
        </p:nvSpPr>
        <p:spPr>
          <a:xfrm flipH="1">
            <a:off x="423437" y="2750829"/>
            <a:ext cx="1380131" cy="13801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41600" y="3333750"/>
            <a:ext cx="1311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Software Industry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Smiley Face 14">
            <a:extLst>
              <a:ext uri="{FF2B5EF4-FFF2-40B4-BE49-F238E27FC236}">
                <a16:creationId xmlns:a16="http://schemas.microsoft.com/office/drawing/2014/main" id="{25DF5FDF-DB7C-4191-AD44-298B5645702E}"/>
              </a:ext>
            </a:extLst>
          </p:cNvPr>
          <p:cNvSpPr/>
          <p:nvPr/>
        </p:nvSpPr>
        <p:spPr>
          <a:xfrm>
            <a:off x="914400" y="2876550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4" name="Smiley Face 14">
            <a:extLst>
              <a:ext uri="{FF2B5EF4-FFF2-40B4-BE49-F238E27FC236}">
                <a16:creationId xmlns:a16="http://schemas.microsoft.com/office/drawing/2014/main" id="{25DF5FDF-DB7C-4191-AD44-298B5645702E}"/>
              </a:ext>
            </a:extLst>
          </p:cNvPr>
          <p:cNvSpPr/>
          <p:nvPr/>
        </p:nvSpPr>
        <p:spPr>
          <a:xfrm>
            <a:off x="7924800" y="2952750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467600" y="3333750"/>
            <a:ext cx="1311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Enterprise User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57400" y="2033885"/>
            <a:ext cx="1311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Small </a:t>
            </a:r>
          </a:p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Business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Smiley Face 14">
            <a:extLst>
              <a:ext uri="{FF2B5EF4-FFF2-40B4-BE49-F238E27FC236}">
                <a16:creationId xmlns:a16="http://schemas.microsoft.com/office/drawing/2014/main" id="{25DF5FDF-DB7C-4191-AD44-298B5645702E}"/>
              </a:ext>
            </a:extLst>
          </p:cNvPr>
          <p:cNvSpPr/>
          <p:nvPr/>
        </p:nvSpPr>
        <p:spPr>
          <a:xfrm>
            <a:off x="2590800" y="188595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9" name="Smiley Face 14">
            <a:extLst>
              <a:ext uri="{FF2B5EF4-FFF2-40B4-BE49-F238E27FC236}">
                <a16:creationId xmlns:a16="http://schemas.microsoft.com/office/drawing/2014/main" id="{25DF5FDF-DB7C-4191-AD44-298B5645702E}"/>
              </a:ext>
            </a:extLst>
          </p:cNvPr>
          <p:cNvSpPr/>
          <p:nvPr/>
        </p:nvSpPr>
        <p:spPr>
          <a:xfrm>
            <a:off x="7391400" y="211455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858000" y="2343150"/>
            <a:ext cx="1311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Mother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48400" y="3867150"/>
            <a:ext cx="1311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Smiley Face 14">
            <a:extLst>
              <a:ext uri="{FF2B5EF4-FFF2-40B4-BE49-F238E27FC236}">
                <a16:creationId xmlns:a16="http://schemas.microsoft.com/office/drawing/2014/main" id="{25DF5FDF-DB7C-4191-AD44-298B5645702E}"/>
              </a:ext>
            </a:extLst>
          </p:cNvPr>
          <p:cNvSpPr/>
          <p:nvPr/>
        </p:nvSpPr>
        <p:spPr>
          <a:xfrm>
            <a:off x="6781800" y="363855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3" name="Oval 52"/>
          <p:cNvSpPr/>
          <p:nvPr/>
        </p:nvSpPr>
        <p:spPr>
          <a:xfrm flipH="1">
            <a:off x="4114800" y="4171950"/>
            <a:ext cx="759942" cy="7599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Oval 53"/>
          <p:cNvSpPr/>
          <p:nvPr/>
        </p:nvSpPr>
        <p:spPr>
          <a:xfrm flipH="1">
            <a:off x="4191000" y="1047750"/>
            <a:ext cx="759942" cy="7599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Oval 54"/>
          <p:cNvSpPr/>
          <p:nvPr/>
        </p:nvSpPr>
        <p:spPr>
          <a:xfrm flipH="1">
            <a:off x="5334000" y="4095750"/>
            <a:ext cx="759942" cy="7599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Oval 55"/>
          <p:cNvSpPr/>
          <p:nvPr/>
        </p:nvSpPr>
        <p:spPr>
          <a:xfrm flipH="1">
            <a:off x="2895600" y="4171950"/>
            <a:ext cx="759942" cy="7599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Oval 56"/>
          <p:cNvSpPr/>
          <p:nvPr/>
        </p:nvSpPr>
        <p:spPr>
          <a:xfrm flipH="1">
            <a:off x="5181600" y="1123950"/>
            <a:ext cx="759942" cy="7599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Oval 57"/>
          <p:cNvSpPr/>
          <p:nvPr/>
        </p:nvSpPr>
        <p:spPr>
          <a:xfrm flipH="1">
            <a:off x="2895600" y="1047750"/>
            <a:ext cx="759942" cy="7599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Straight Arrow Connector 62"/>
          <p:cNvCxnSpPr>
            <a:endCxn id="54" idx="4"/>
          </p:cNvCxnSpPr>
          <p:nvPr/>
        </p:nvCxnSpPr>
        <p:spPr>
          <a:xfrm rot="16200000" flipV="1">
            <a:off x="4025422" y="2353242"/>
            <a:ext cx="1291537" cy="20043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 flipH="1" flipV="1">
            <a:off x="4484165" y="2173195"/>
            <a:ext cx="1213279" cy="638791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58" idx="3"/>
          </p:cNvCxnSpPr>
          <p:nvPr/>
        </p:nvCxnSpPr>
        <p:spPr>
          <a:xfrm rot="16200000" flipV="1">
            <a:off x="3456416" y="1784236"/>
            <a:ext cx="1402828" cy="122715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55" idx="7"/>
          </p:cNvCxnSpPr>
          <p:nvPr/>
        </p:nvCxnSpPr>
        <p:spPr>
          <a:xfrm rot="16200000" flipH="1">
            <a:off x="4554444" y="3316193"/>
            <a:ext cx="1107813" cy="67388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>
            <a:off x="4173445" y="3573985"/>
            <a:ext cx="996521" cy="199409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56" idx="1"/>
          </p:cNvCxnSpPr>
          <p:nvPr/>
        </p:nvCxnSpPr>
        <p:spPr>
          <a:xfrm rot="10800000" flipV="1">
            <a:off x="3544251" y="3099229"/>
            <a:ext cx="1227158" cy="118401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626951" y="2115945"/>
            <a:ext cx="1897587" cy="18975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Group 41"/>
          <p:cNvGrpSpPr/>
          <p:nvPr/>
        </p:nvGrpSpPr>
        <p:grpSpPr>
          <a:xfrm>
            <a:off x="3886200" y="2706345"/>
            <a:ext cx="1363102" cy="856005"/>
            <a:chOff x="3930143" y="2398601"/>
            <a:chExt cx="1363102" cy="856005"/>
          </a:xfrm>
        </p:grpSpPr>
        <p:sp>
          <p:nvSpPr>
            <p:cNvPr id="35" name="Oval 21"/>
            <p:cNvSpPr>
              <a:spLocks noChangeAspect="1"/>
            </p:cNvSpPr>
            <p:nvPr/>
          </p:nvSpPr>
          <p:spPr>
            <a:xfrm>
              <a:off x="4316847" y="2398601"/>
              <a:ext cx="517795" cy="52212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30143" y="2946829"/>
              <a:ext cx="136310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NAZRIF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6" name="Text Placeholder 7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4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8" dur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4" dur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0" dur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6" dur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2" dur="1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1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8" dur="1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1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4" dur="1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1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0" dur="1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6" dur="1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1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2" dur="1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5" dur="1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8" dur="1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1" dur="1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4" dur="1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7" dur="1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0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3" dur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4" presetID="24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6" dur="1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7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  <p:bldP spid="8" grpId="0" animBg="1"/>
      <p:bldP spid="9" grpId="0" animBg="1"/>
      <p:bldP spid="10" grpId="0" animBg="1"/>
      <p:bldP spid="11" grpId="0" animBg="1"/>
      <p:bldP spid="13" grpId="0" animBg="1"/>
      <p:bldP spid="23" grpId="0" animBg="1"/>
      <p:bldP spid="24" grpId="0" animBg="1"/>
      <p:bldP spid="25" grpId="0" animBg="1"/>
      <p:bldP spid="26" grpId="0" animBg="1"/>
      <p:bldP spid="29" grpId="0"/>
      <p:bldP spid="43" grpId="0" animBg="1"/>
      <p:bldP spid="44" grpId="0" animBg="1"/>
      <p:bldP spid="45" grpId="0"/>
      <p:bldP spid="46" grpId="0"/>
      <p:bldP spid="47" grpId="0" animBg="1"/>
      <p:bldP spid="49" grpId="0" animBg="1"/>
      <p:bldP spid="50" grpId="0"/>
      <p:bldP spid="51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34" grpId="0" animBg="1"/>
      <p:bldP spid="7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Comparative Product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ko-KR" dirty="0" smtClean="0"/>
              <a:t>Why you Choose NAZRIF for you? After compare top vendors their build in features and own product.</a:t>
            </a:r>
            <a:endParaRPr lang="en-US" altLang="ko-K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979496"/>
              </p:ext>
            </p:extLst>
          </p:nvPr>
        </p:nvGraphicFramePr>
        <p:xfrm>
          <a:off x="381000" y="1200150"/>
          <a:ext cx="1847825" cy="3409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976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Features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IDE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Is it web Development</a:t>
                      </a:r>
                      <a:r>
                        <a:rPr lang="en-US" altLang="ko-KR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Tools?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Recommend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DB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4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Skills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need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Open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Source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Design Facility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029521"/>
              </p:ext>
            </p:extLst>
          </p:nvPr>
        </p:nvGraphicFramePr>
        <p:xfrm>
          <a:off x="2297594" y="1200150"/>
          <a:ext cx="1149044" cy="3409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5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Oracle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Apex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●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●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Must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Oracle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6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For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business logic PL/SQL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Limitation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538106"/>
              </p:ext>
            </p:extLst>
          </p:nvPr>
        </p:nvGraphicFramePr>
        <p:xfrm>
          <a:off x="3515407" y="1200150"/>
          <a:ext cx="1143000" cy="3413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33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2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Azure/Visual Studio</a:t>
                      </a:r>
                      <a:r>
                        <a:rPr lang="en-US" altLang="ko-KR" sz="112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IDE, .NET</a:t>
                      </a:r>
                      <a:endParaRPr lang="ko-KR" altLang="en-US" sz="112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●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●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Recommend</a:t>
                      </a:r>
                      <a:r>
                        <a:rPr lang="en-US" altLang="ko-KR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MS SQL DB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All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web design language with MS PL.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Need skills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667854"/>
              </p:ext>
            </p:extLst>
          </p:nvPr>
        </p:nvGraphicFramePr>
        <p:xfrm>
          <a:off x="4727176" y="1200150"/>
          <a:ext cx="1447800" cy="3409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87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CMS</a:t>
                      </a:r>
                      <a:r>
                        <a:rPr lang="en-US" altLang="ko-KR" sz="13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(</a:t>
                      </a:r>
                      <a:r>
                        <a:rPr lang="en-US" altLang="ko-KR" sz="13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Wordpress</a:t>
                      </a:r>
                      <a:r>
                        <a:rPr lang="en-US" altLang="ko-KR" sz="13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, </a:t>
                      </a:r>
                      <a:r>
                        <a:rPr lang="en-US" altLang="ko-KR" sz="13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Moodle</a:t>
                      </a:r>
                      <a:r>
                        <a:rPr lang="en-US" altLang="ko-KR" sz="13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etc)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Recommend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MySQL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65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For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blog no need.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●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Limitation &amp; Need skills</a:t>
                      </a:r>
                      <a:endParaRPr lang="en-US" altLang="ko-KR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029521"/>
              </p:ext>
            </p:extLst>
          </p:nvPr>
        </p:nvGraphicFramePr>
        <p:xfrm>
          <a:off x="6243745" y="1200150"/>
          <a:ext cx="1149044" cy="3426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5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JAVA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●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●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Recommend Oracle, </a:t>
                      </a:r>
                      <a:r>
                        <a:rPr lang="en-US" altLang="ko-KR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MySql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All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web design language with JAVA PL.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Need skills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029521"/>
              </p:ext>
            </p:extLst>
          </p:nvPr>
        </p:nvGraphicFramePr>
        <p:xfrm>
          <a:off x="7461556" y="1200150"/>
          <a:ext cx="1149044" cy="3426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5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NAZRIF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●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Any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SQL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6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For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business logic node JS or DB PL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●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Easily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Integrate &amp; need low skills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4857751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NAZRIF core has Node JS, React JS include Python, PHP. So no need to compare. Because NAZRIF use their benefits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17562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NAZRIF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ko-KR" sz="2400" dirty="0" smtClean="0"/>
              <a:t>An Intelligent Dynamic Web Development Tool. </a:t>
            </a:r>
            <a:endParaRPr lang="en-US" altLang="ko-KR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160116" y="1820181"/>
            <a:ext cx="1915940" cy="999979"/>
            <a:chOff x="3160116" y="1820181"/>
            <a:chExt cx="1915940" cy="999979"/>
          </a:xfrm>
          <a:solidFill>
            <a:schemeClr val="accent2"/>
          </a:solidFill>
        </p:grpSpPr>
        <p:sp>
          <p:nvSpPr>
            <p:cNvPr id="5" name="Rectangle 18"/>
            <p:cNvSpPr/>
            <p:nvPr/>
          </p:nvSpPr>
          <p:spPr>
            <a:xfrm>
              <a:off x="3923928" y="2509439"/>
              <a:ext cx="1152128" cy="310721"/>
            </a:xfrm>
            <a:custGeom>
              <a:avLst/>
              <a:gdLst>
                <a:gd name="connsiteX0" fmla="*/ 0 w 1152128"/>
                <a:gd name="connsiteY0" fmla="*/ 0 h 302769"/>
                <a:gd name="connsiteX1" fmla="*/ 1152128 w 1152128"/>
                <a:gd name="connsiteY1" fmla="*/ 0 h 302769"/>
                <a:gd name="connsiteX2" fmla="*/ 1152128 w 1152128"/>
                <a:gd name="connsiteY2" fmla="*/ 302769 h 302769"/>
                <a:gd name="connsiteX3" fmla="*/ 0 w 1152128"/>
                <a:gd name="connsiteY3" fmla="*/ 302769 h 302769"/>
                <a:gd name="connsiteX4" fmla="*/ 0 w 1152128"/>
                <a:gd name="connsiteY4" fmla="*/ 0 h 302769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341907 w 1152128"/>
                <a:gd name="connsiteY3" fmla="*/ 310721 h 310721"/>
                <a:gd name="connsiteX4" fmla="*/ 0 w 1152128"/>
                <a:gd name="connsiteY4" fmla="*/ 0 h 310721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270345 w 1152128"/>
                <a:gd name="connsiteY3" fmla="*/ 310721 h 310721"/>
                <a:gd name="connsiteX4" fmla="*/ 0 w 1152128"/>
                <a:gd name="connsiteY4" fmla="*/ 0 h 31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128" h="310721">
                  <a:moveTo>
                    <a:pt x="0" y="0"/>
                  </a:moveTo>
                  <a:lnTo>
                    <a:pt x="1152128" y="0"/>
                  </a:lnTo>
                  <a:lnTo>
                    <a:pt x="1152128" y="302769"/>
                  </a:lnTo>
                  <a:lnTo>
                    <a:pt x="270345" y="31072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26"/>
            <p:cNvSpPr/>
            <p:nvPr/>
          </p:nvSpPr>
          <p:spPr>
            <a:xfrm>
              <a:off x="3160116" y="1820181"/>
              <a:ext cx="1066212" cy="302769"/>
            </a:xfrm>
            <a:custGeom>
              <a:avLst/>
              <a:gdLst>
                <a:gd name="connsiteX0" fmla="*/ 0 w 1066212"/>
                <a:gd name="connsiteY0" fmla="*/ 0 h 302769"/>
                <a:gd name="connsiteX1" fmla="*/ 1066212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23854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212" h="302769">
                  <a:moveTo>
                    <a:pt x="0" y="0"/>
                  </a:moveTo>
                  <a:lnTo>
                    <a:pt x="795868" y="0"/>
                  </a:lnTo>
                  <a:lnTo>
                    <a:pt x="1066212" y="302769"/>
                  </a:lnTo>
                  <a:lnTo>
                    <a:pt x="0" y="3027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23928" y="2122949"/>
              <a:ext cx="302400" cy="3889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3117158" y="3300029"/>
            <a:ext cx="1915940" cy="999979"/>
            <a:chOff x="4313444" y="1103352"/>
            <a:chExt cx="1915940" cy="999979"/>
          </a:xfrm>
          <a:solidFill>
            <a:schemeClr val="accent4"/>
          </a:solidFill>
        </p:grpSpPr>
        <p:sp>
          <p:nvSpPr>
            <p:cNvPr id="9" name="Rectangle 18"/>
            <p:cNvSpPr/>
            <p:nvPr/>
          </p:nvSpPr>
          <p:spPr>
            <a:xfrm>
              <a:off x="5077256" y="1792610"/>
              <a:ext cx="1152128" cy="310721"/>
            </a:xfrm>
            <a:custGeom>
              <a:avLst/>
              <a:gdLst>
                <a:gd name="connsiteX0" fmla="*/ 0 w 1152128"/>
                <a:gd name="connsiteY0" fmla="*/ 0 h 302769"/>
                <a:gd name="connsiteX1" fmla="*/ 1152128 w 1152128"/>
                <a:gd name="connsiteY1" fmla="*/ 0 h 302769"/>
                <a:gd name="connsiteX2" fmla="*/ 1152128 w 1152128"/>
                <a:gd name="connsiteY2" fmla="*/ 302769 h 302769"/>
                <a:gd name="connsiteX3" fmla="*/ 0 w 1152128"/>
                <a:gd name="connsiteY3" fmla="*/ 302769 h 302769"/>
                <a:gd name="connsiteX4" fmla="*/ 0 w 1152128"/>
                <a:gd name="connsiteY4" fmla="*/ 0 h 302769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341907 w 1152128"/>
                <a:gd name="connsiteY3" fmla="*/ 310721 h 310721"/>
                <a:gd name="connsiteX4" fmla="*/ 0 w 1152128"/>
                <a:gd name="connsiteY4" fmla="*/ 0 h 310721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270345 w 1152128"/>
                <a:gd name="connsiteY3" fmla="*/ 310721 h 310721"/>
                <a:gd name="connsiteX4" fmla="*/ 0 w 1152128"/>
                <a:gd name="connsiteY4" fmla="*/ 0 h 31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128" h="310721">
                  <a:moveTo>
                    <a:pt x="0" y="0"/>
                  </a:moveTo>
                  <a:lnTo>
                    <a:pt x="1152128" y="0"/>
                  </a:lnTo>
                  <a:lnTo>
                    <a:pt x="1152128" y="302769"/>
                  </a:lnTo>
                  <a:lnTo>
                    <a:pt x="270345" y="31072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6"/>
            <p:cNvSpPr/>
            <p:nvPr/>
          </p:nvSpPr>
          <p:spPr>
            <a:xfrm>
              <a:off x="4313444" y="1103352"/>
              <a:ext cx="1066212" cy="302769"/>
            </a:xfrm>
            <a:custGeom>
              <a:avLst/>
              <a:gdLst>
                <a:gd name="connsiteX0" fmla="*/ 0 w 1066212"/>
                <a:gd name="connsiteY0" fmla="*/ 0 h 302769"/>
                <a:gd name="connsiteX1" fmla="*/ 1066212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23854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212" h="302769">
                  <a:moveTo>
                    <a:pt x="0" y="0"/>
                  </a:moveTo>
                  <a:lnTo>
                    <a:pt x="795868" y="0"/>
                  </a:lnTo>
                  <a:lnTo>
                    <a:pt x="1066212" y="302769"/>
                  </a:lnTo>
                  <a:lnTo>
                    <a:pt x="0" y="3027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77256" y="1406120"/>
              <a:ext cx="302400" cy="3889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Oval 11"/>
          <p:cNvSpPr/>
          <p:nvPr/>
        </p:nvSpPr>
        <p:spPr>
          <a:xfrm>
            <a:off x="2470448" y="1612818"/>
            <a:ext cx="733400" cy="7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2470448" y="2692938"/>
            <a:ext cx="733400" cy="733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2470448" y="3773058"/>
            <a:ext cx="733400" cy="73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39264" y="1567250"/>
            <a:ext cx="1859808" cy="1080700"/>
            <a:chOff x="3017859" y="4310610"/>
            <a:chExt cx="1870812" cy="1080700"/>
          </a:xfrm>
        </p:grpSpPr>
        <p:sp>
          <p:nvSpPr>
            <p:cNvPr id="19" name="TextBox 18"/>
            <p:cNvSpPr txBox="1"/>
            <p:nvPr/>
          </p:nvSpPr>
          <p:spPr>
            <a:xfrm>
              <a:off x="3021856" y="4560313"/>
              <a:ext cx="186681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Design with Pure HTML . So you can ensure that  tags are supported by most of the browsers.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Page Architecture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9264" y="2774782"/>
            <a:ext cx="1859808" cy="711368"/>
            <a:chOff x="3017859" y="4310610"/>
            <a:chExt cx="1870812" cy="711368"/>
          </a:xfrm>
        </p:grpSpPr>
        <p:sp>
          <p:nvSpPr>
            <p:cNvPr id="22" name="TextBox 21"/>
            <p:cNvSpPr txBox="1"/>
            <p:nvPr/>
          </p:nvSpPr>
          <p:spPr>
            <a:xfrm>
              <a:off x="3021856" y="4560313"/>
              <a:ext cx="186681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Perfect Color combination with your design.  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Style Sheet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39264" y="3733116"/>
            <a:ext cx="1859808" cy="896034"/>
            <a:chOff x="3017859" y="4310610"/>
            <a:chExt cx="1870812" cy="896034"/>
          </a:xfrm>
        </p:grpSpPr>
        <p:sp>
          <p:nvSpPr>
            <p:cNvPr id="25" name="TextBox 24"/>
            <p:cNvSpPr txBox="1"/>
            <p:nvPr/>
          </p:nvSpPr>
          <p:spPr>
            <a:xfrm>
              <a:off x="3021856" y="4560313"/>
              <a:ext cx="186681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Full page will be dynamically redesign when need.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Behavior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Pentagon 26"/>
          <p:cNvSpPr/>
          <p:nvPr/>
        </p:nvSpPr>
        <p:spPr>
          <a:xfrm>
            <a:off x="5796136" y="2509439"/>
            <a:ext cx="1122424" cy="1109594"/>
          </a:xfrm>
          <a:prstGeom prst="homePlate">
            <a:avLst>
              <a:gd name="adj" fmla="val 3835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3131840" y="2912851"/>
            <a:ext cx="1928760" cy="3027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8"/>
          <p:cNvSpPr/>
          <p:nvPr/>
        </p:nvSpPr>
        <p:spPr>
          <a:xfrm>
            <a:off x="4716016" y="2347775"/>
            <a:ext cx="1440160" cy="14401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Chevron 29"/>
          <p:cNvSpPr/>
          <p:nvPr/>
        </p:nvSpPr>
        <p:spPr>
          <a:xfrm>
            <a:off x="6549604" y="2505230"/>
            <a:ext cx="614684" cy="1113803"/>
          </a:xfrm>
          <a:prstGeom prst="chevron">
            <a:avLst>
              <a:gd name="adj" fmla="val 7143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308304" y="2523885"/>
            <a:ext cx="1512168" cy="896034"/>
            <a:chOff x="3017859" y="4310610"/>
            <a:chExt cx="1870812" cy="896034"/>
          </a:xfrm>
        </p:grpSpPr>
        <p:sp>
          <p:nvSpPr>
            <p:cNvPr id="32" name="TextBox 31"/>
            <p:cNvSpPr txBox="1"/>
            <p:nvPr/>
          </p:nvSpPr>
          <p:spPr>
            <a:xfrm>
              <a:off x="3021856" y="4560313"/>
              <a:ext cx="186681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final page will be perfect responsive.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Fully Responsive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Block Arc 14"/>
          <p:cNvSpPr/>
          <p:nvPr/>
        </p:nvSpPr>
        <p:spPr>
          <a:xfrm rot="16200000">
            <a:off x="5167359" y="2798939"/>
            <a:ext cx="537473" cy="53783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5" name="Picture 34" descr="2373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1733550"/>
            <a:ext cx="457200" cy="457200"/>
          </a:xfrm>
          <a:prstGeom prst="rect">
            <a:avLst/>
          </a:prstGeom>
        </p:spPr>
      </p:pic>
      <p:pic>
        <p:nvPicPr>
          <p:cNvPr id="36" name="Picture 35" descr="download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0" y="2800350"/>
            <a:ext cx="457200" cy="457200"/>
          </a:xfrm>
          <a:prstGeom prst="rect">
            <a:avLst/>
          </a:prstGeom>
        </p:spPr>
      </p:pic>
      <p:pic>
        <p:nvPicPr>
          <p:cNvPr id="38" name="Picture 37" descr="install+javascript+js+node+npm+tools+icon-132016573132462559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4600" y="379095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19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12" grpId="0" animBg="1"/>
      <p:bldP spid="13" grpId="0" animBg="1"/>
      <p:bldP spid="14" grpId="0" animBg="1"/>
      <p:bldP spid="27" grpId="0" animBg="1"/>
      <p:bldP spid="28" grpId="0" animBg="1"/>
      <p:bldP spid="29" grpId="0" animBg="1"/>
      <p:bldP spid="30" grpId="0" animBg="1"/>
      <p:bldP spid="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Comparative Product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ko-KR" dirty="0" smtClean="0"/>
              <a:t>Why you Choose NAZRIF for you? After compare top vendors their build in features and own product.</a:t>
            </a:r>
            <a:endParaRPr lang="en-US" altLang="ko-K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979496"/>
              </p:ext>
            </p:extLst>
          </p:nvPr>
        </p:nvGraphicFramePr>
        <p:xfrm>
          <a:off x="381000" y="1200150"/>
          <a:ext cx="1847825" cy="3105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976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Features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Browser Dependency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Maintenance Cost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Server Load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6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Enterprise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Solution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License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Need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Subscription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Facility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029521"/>
              </p:ext>
            </p:extLst>
          </p:nvPr>
        </p:nvGraphicFramePr>
        <p:xfrm>
          <a:off x="2297594" y="1200150"/>
          <a:ext cx="1149044" cy="3105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5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Oracle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Apex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●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Expensive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High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8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Perfect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●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●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538106"/>
              </p:ext>
            </p:extLst>
          </p:nvPr>
        </p:nvGraphicFramePr>
        <p:xfrm>
          <a:off x="3515407" y="1200150"/>
          <a:ext cx="1143000" cy="30982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33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2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Azure/Visual Studio</a:t>
                      </a:r>
                      <a:r>
                        <a:rPr lang="en-US" altLang="ko-KR" sz="112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IDE, .NET</a:t>
                      </a:r>
                      <a:endParaRPr lang="ko-KR" altLang="en-US" sz="112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Medium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Medium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Perfect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●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●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667854"/>
              </p:ext>
            </p:extLst>
          </p:nvPr>
        </p:nvGraphicFramePr>
        <p:xfrm>
          <a:off x="4727176" y="1200150"/>
          <a:ext cx="1447800" cy="3105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87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CMS</a:t>
                      </a:r>
                      <a:r>
                        <a:rPr lang="en-US" altLang="ko-KR" sz="13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(</a:t>
                      </a:r>
                      <a:r>
                        <a:rPr lang="en-US" altLang="ko-KR" sz="13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Wordpress</a:t>
                      </a:r>
                      <a:r>
                        <a:rPr lang="en-US" altLang="ko-KR" sz="13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, </a:t>
                      </a:r>
                      <a:r>
                        <a:rPr lang="en-US" altLang="ko-KR" sz="13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Moodle</a:t>
                      </a:r>
                      <a:r>
                        <a:rPr lang="en-US" altLang="ko-KR" sz="13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etc)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Low 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Low 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7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Use a module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029521"/>
              </p:ext>
            </p:extLst>
          </p:nvPr>
        </p:nvGraphicFramePr>
        <p:xfrm>
          <a:off x="6243745" y="1200150"/>
          <a:ext cx="1149044" cy="3105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5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JAVA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●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Expensive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High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8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Perfect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●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029521"/>
              </p:ext>
            </p:extLst>
          </p:nvPr>
        </p:nvGraphicFramePr>
        <p:xfrm>
          <a:off x="7461556" y="1200150"/>
          <a:ext cx="1149044" cy="3105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5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NAZRIF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Low 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Low 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8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Perfect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Pending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Pending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4857751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NAZRIF core has Node JS, React JS include Python, PHP. So no need to compare. Because NAZRIF use their benefits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17562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Comparative Product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ko-KR" dirty="0" smtClean="0"/>
              <a:t>Why you Choose NAZRIF for you? After compare top vendors their build in features and own product.</a:t>
            </a:r>
            <a:endParaRPr lang="en-US" altLang="ko-K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979496"/>
              </p:ext>
            </p:extLst>
          </p:nvPr>
        </p:nvGraphicFramePr>
        <p:xfrm>
          <a:off x="381000" y="1200150"/>
          <a:ext cx="1847825" cy="3129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976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Features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Auto &amp; Smart</a:t>
                      </a:r>
                      <a:r>
                        <a:rPr lang="en-US" altLang="ko-KR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Code Generator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Auto &amp;Smart</a:t>
                      </a:r>
                      <a:r>
                        <a:rPr lang="en-US" altLang="ko-KR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Page Generator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Build</a:t>
                      </a:r>
                      <a:r>
                        <a:rPr lang="en-US" altLang="ko-KR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in Live Chat, Video Call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6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Real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Time Data Table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Conventional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HTTP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Real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Time HTTP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029521"/>
              </p:ext>
            </p:extLst>
          </p:nvPr>
        </p:nvGraphicFramePr>
        <p:xfrm>
          <a:off x="2297594" y="1200150"/>
          <a:ext cx="1149044" cy="3105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5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Oracle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Apex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8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Not possible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●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Not possible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538106"/>
              </p:ext>
            </p:extLst>
          </p:nvPr>
        </p:nvGraphicFramePr>
        <p:xfrm>
          <a:off x="3515407" y="1200150"/>
          <a:ext cx="1143000" cy="30982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33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2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Azure/Visual Studio</a:t>
                      </a:r>
                      <a:r>
                        <a:rPr lang="en-US" altLang="ko-KR" sz="112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IDE, .NET</a:t>
                      </a:r>
                      <a:endParaRPr lang="ko-KR" altLang="en-US" sz="112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●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667854"/>
              </p:ext>
            </p:extLst>
          </p:nvPr>
        </p:nvGraphicFramePr>
        <p:xfrm>
          <a:off x="4727176" y="1200150"/>
          <a:ext cx="1447800" cy="3105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87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CMS</a:t>
                      </a:r>
                      <a:r>
                        <a:rPr lang="en-US" altLang="ko-KR" sz="13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(</a:t>
                      </a:r>
                      <a:r>
                        <a:rPr lang="en-US" altLang="ko-KR" sz="13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Wordpress</a:t>
                      </a:r>
                      <a:r>
                        <a:rPr lang="en-US" altLang="ko-KR" sz="13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, </a:t>
                      </a:r>
                      <a:r>
                        <a:rPr lang="en-US" altLang="ko-KR" sz="13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Moodle</a:t>
                      </a:r>
                      <a:r>
                        <a:rPr lang="en-US" altLang="ko-KR" sz="13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etc)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7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●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029521"/>
              </p:ext>
            </p:extLst>
          </p:nvPr>
        </p:nvGraphicFramePr>
        <p:xfrm>
          <a:off x="6243745" y="1200150"/>
          <a:ext cx="1149044" cy="3105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5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JAVA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8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●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029521"/>
              </p:ext>
            </p:extLst>
          </p:nvPr>
        </p:nvGraphicFramePr>
        <p:xfrm>
          <a:off x="7461556" y="1200150"/>
          <a:ext cx="1149044" cy="3105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5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NAZRIF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●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●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●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8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●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●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●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4857751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NAZRIF core has Node JS, React JS include Python, PHP. So no need to compare. Because NAZRIF use their benefits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17562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Comparative Product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ko-KR" dirty="0" smtClean="0"/>
              <a:t>Why you Choose NAZRIF for you? After compare top vendors their build in features and own product.</a:t>
            </a:r>
            <a:endParaRPr lang="en-US" altLang="ko-K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979496"/>
              </p:ext>
            </p:extLst>
          </p:nvPr>
        </p:nvGraphicFramePr>
        <p:xfrm>
          <a:off x="381000" y="1200150"/>
          <a:ext cx="1847825" cy="3105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976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Features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Code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Bandwidth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Developer</a:t>
                      </a:r>
                      <a:r>
                        <a:rPr lang="en-US" altLang="ko-KR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Sector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6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Single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Page Application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PL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Execution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Procedure Layer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?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029521"/>
              </p:ext>
            </p:extLst>
          </p:nvPr>
        </p:nvGraphicFramePr>
        <p:xfrm>
          <a:off x="2297594" y="1200150"/>
          <a:ext cx="1149044" cy="3105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5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Oracle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Apex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low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High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Back End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8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PL/SQL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More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than one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?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538106"/>
              </p:ext>
            </p:extLst>
          </p:nvPr>
        </p:nvGraphicFramePr>
        <p:xfrm>
          <a:off x="3515407" y="1200150"/>
          <a:ext cx="1143000" cy="30982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33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2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Azure/Visual Studio</a:t>
                      </a:r>
                      <a:r>
                        <a:rPr lang="en-US" altLang="ko-KR" sz="112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IDE, .NET</a:t>
                      </a:r>
                      <a:endParaRPr lang="ko-KR" altLang="en-US" sz="112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Full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Code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medium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Full Stack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MS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Language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More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than one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?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667854"/>
              </p:ext>
            </p:extLst>
          </p:nvPr>
        </p:nvGraphicFramePr>
        <p:xfrm>
          <a:off x="4727176" y="1200150"/>
          <a:ext cx="1447800" cy="3105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87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CMS</a:t>
                      </a:r>
                      <a:r>
                        <a:rPr lang="en-US" altLang="ko-KR" sz="13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(</a:t>
                      </a:r>
                      <a:r>
                        <a:rPr lang="en-US" altLang="ko-KR" sz="13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Wordpress</a:t>
                      </a:r>
                      <a:r>
                        <a:rPr lang="en-US" altLang="ko-KR" sz="13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, </a:t>
                      </a:r>
                      <a:r>
                        <a:rPr lang="en-US" altLang="ko-KR" sz="13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Moodle</a:t>
                      </a:r>
                      <a:r>
                        <a:rPr lang="en-US" altLang="ko-KR" sz="13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etc)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Medium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medium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Full Stack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7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PHP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More</a:t>
                      </a:r>
                      <a:r>
                        <a:rPr lang="en-US" altLang="ko-KR" sz="10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than one</a:t>
                      </a:r>
                      <a:endParaRPr lang="en-US" altLang="ko-KR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?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029521"/>
              </p:ext>
            </p:extLst>
          </p:nvPr>
        </p:nvGraphicFramePr>
        <p:xfrm>
          <a:off x="6243745" y="1200150"/>
          <a:ext cx="1149044" cy="3105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5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JAVA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Full code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High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Full Stack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8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JAVA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More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than one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?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029521"/>
              </p:ext>
            </p:extLst>
          </p:nvPr>
        </p:nvGraphicFramePr>
        <p:xfrm>
          <a:off x="7461556" y="1200150"/>
          <a:ext cx="1149044" cy="3121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5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NAZRIF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low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low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Frond</a:t>
                      </a:r>
                      <a:r>
                        <a:rPr lang="en-US" altLang="ko-KR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/ Back End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8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●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Node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JS, Python, PHP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one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?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4857751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NAZRIF core has Node JS, React JS include Python, PHP. So no need to compare. Because NAZRIF use their benefits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17562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4579988" y="220208"/>
            <a:ext cx="4227401" cy="4703084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4729457" y="1047750"/>
            <a:ext cx="4064748" cy="600164"/>
            <a:chOff x="6102442" y="1483456"/>
            <a:chExt cx="5419664" cy="800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3348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web development tools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7" cy="80021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3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3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4729457" y="1657350"/>
            <a:ext cx="4064748" cy="600164"/>
            <a:chOff x="6102442" y="1483456"/>
            <a:chExt cx="5419664" cy="80021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3348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extension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7" cy="80021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3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3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4729457" y="2276386"/>
            <a:ext cx="4064748" cy="600164"/>
            <a:chOff x="6102442" y="1483456"/>
            <a:chExt cx="5419664" cy="80021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3348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plug-in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7" cy="80021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3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3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4729457" y="2876550"/>
            <a:ext cx="4064748" cy="600164"/>
            <a:chOff x="6102442" y="1483456"/>
            <a:chExt cx="5419664" cy="80021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3348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package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7" cy="80021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3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3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4815182" y="293392"/>
            <a:ext cx="3742422" cy="700192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41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Usage</a:t>
            </a:r>
            <a:endParaRPr lang="ko-KR" altLang="en-US" sz="41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4724400" y="3486150"/>
            <a:ext cx="4064748" cy="600164"/>
            <a:chOff x="6102442" y="1483456"/>
            <a:chExt cx="5419664" cy="80021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3348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library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7" cy="80021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300" b="1" dirty="0" smtClean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33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4724400" y="4105186"/>
            <a:ext cx="4064748" cy="600164"/>
            <a:chOff x="6102442" y="1483456"/>
            <a:chExt cx="5419664" cy="8002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3348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Frame Work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7" cy="80021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300" b="1" dirty="0" smtClean="0">
                  <a:solidFill>
                    <a:schemeClr val="bg1"/>
                  </a:solidFill>
                  <a:cs typeface="Arial" pitchFamily="34" charset="0"/>
                </a:rPr>
                <a:t>06</a:t>
              </a:r>
              <a:endParaRPr lang="ko-KR" altLang="en-US" sz="33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130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Human Resource Requirements</a:t>
            </a:r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5460398" y="1296560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964454" y="30107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964454" y="2153671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5460398" y="386789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9"/>
          <p:cNvSpPr/>
          <p:nvPr/>
        </p:nvSpPr>
        <p:spPr>
          <a:xfrm>
            <a:off x="6127163" y="2326690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6"/>
          <p:cNvSpPr/>
          <p:nvPr/>
        </p:nvSpPr>
        <p:spPr>
          <a:xfrm rot="2700000">
            <a:off x="6166266" y="3115694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Parallelogram 15"/>
          <p:cNvSpPr/>
          <p:nvPr/>
        </p:nvSpPr>
        <p:spPr>
          <a:xfrm rot="16200000">
            <a:off x="5607057" y="1428593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ound Same Side Corner Rectangle 6"/>
          <p:cNvSpPr>
            <a:spLocks noChangeAspect="1"/>
          </p:cNvSpPr>
          <p:nvPr/>
        </p:nvSpPr>
        <p:spPr>
          <a:xfrm rot="2700000">
            <a:off x="5729712" y="3972543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 flipH="1">
            <a:off x="2875339" y="1296560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 flipH="1">
            <a:off x="2371283" y="30107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 flipH="1">
            <a:off x="2371283" y="2153671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 flipH="1">
            <a:off x="2875339" y="386789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9"/>
          <p:cNvSpPr/>
          <p:nvPr/>
        </p:nvSpPr>
        <p:spPr>
          <a:xfrm flipH="1">
            <a:off x="2533991" y="2326690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6"/>
          <p:cNvSpPr/>
          <p:nvPr/>
        </p:nvSpPr>
        <p:spPr>
          <a:xfrm rot="18900000" flipH="1">
            <a:off x="2573095" y="3115694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Parallelogram 15"/>
          <p:cNvSpPr/>
          <p:nvPr/>
        </p:nvSpPr>
        <p:spPr>
          <a:xfrm rot="5400000" flipH="1">
            <a:off x="3021999" y="1428593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 Same Side Corner Rectangle 6"/>
          <p:cNvSpPr>
            <a:spLocks noChangeAspect="1"/>
          </p:cNvSpPr>
          <p:nvPr/>
        </p:nvSpPr>
        <p:spPr>
          <a:xfrm rot="18900000" flipH="1">
            <a:off x="3144653" y="3972543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" name="Group 24"/>
          <p:cNvGrpSpPr/>
          <p:nvPr/>
        </p:nvGrpSpPr>
        <p:grpSpPr>
          <a:xfrm>
            <a:off x="897754" y="1188917"/>
            <a:ext cx="1926735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Must be one project manager. Also perform as system analyst.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Project Manager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" name="Group 27"/>
          <p:cNvGrpSpPr/>
          <p:nvPr/>
        </p:nvGrpSpPr>
        <p:grpSpPr>
          <a:xfrm>
            <a:off x="409052" y="2046028"/>
            <a:ext cx="1926735" cy="863358"/>
            <a:chOff x="803640" y="3362835"/>
            <a:chExt cx="2059657" cy="863358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Minimum Four person. UI designer, Graphics Designer, Web designer.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Graphics Designer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30"/>
          <p:cNvGrpSpPr/>
          <p:nvPr/>
        </p:nvGrpSpPr>
        <p:grpSpPr>
          <a:xfrm>
            <a:off x="409052" y="2903139"/>
            <a:ext cx="1926735" cy="863358"/>
            <a:chOff x="803640" y="3362835"/>
            <a:chExt cx="2059657" cy="863358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Minimum two person JS related expert for support UI design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JS Expert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33"/>
          <p:cNvGrpSpPr/>
          <p:nvPr/>
        </p:nvGrpSpPr>
        <p:grpSpPr>
          <a:xfrm>
            <a:off x="862662" y="3760251"/>
            <a:ext cx="1926735" cy="863358"/>
            <a:chOff x="803640" y="3362835"/>
            <a:chExt cx="2059657" cy="863358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Minimum two person for Node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Two for python, one for DB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36"/>
          <p:cNvGrpSpPr/>
          <p:nvPr/>
        </p:nvGrpSpPr>
        <p:grpSpPr>
          <a:xfrm>
            <a:off x="6284838" y="1187696"/>
            <a:ext cx="1926735" cy="863358"/>
            <a:chOff x="803640" y="3362835"/>
            <a:chExt cx="2059657" cy="863358"/>
          </a:xfrm>
        </p:grpSpPr>
        <p:sp>
          <p:nvSpPr>
            <p:cNvPr id="38" name="TextBox 3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Security Expert, SQA, System Admin, DBA, Network Expert.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Quality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39"/>
          <p:cNvGrpSpPr/>
          <p:nvPr/>
        </p:nvGrpSpPr>
        <p:grpSpPr>
          <a:xfrm>
            <a:off x="6629400" y="2190750"/>
            <a:ext cx="1926735" cy="494026"/>
            <a:chOff x="803640" y="3362835"/>
            <a:chExt cx="2059657" cy="494026"/>
          </a:xfrm>
        </p:grpSpPr>
        <p:sp>
          <p:nvSpPr>
            <p:cNvPr id="41" name="TextBox 40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Contractual 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External Consultant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42"/>
          <p:cNvGrpSpPr/>
          <p:nvPr/>
        </p:nvGrpSpPr>
        <p:grpSpPr>
          <a:xfrm>
            <a:off x="6607665" y="3068324"/>
            <a:ext cx="1926735" cy="494026"/>
            <a:chOff x="803640" y="3362835"/>
            <a:chExt cx="2059657" cy="494026"/>
          </a:xfrm>
        </p:grpSpPr>
        <p:sp>
          <p:nvSpPr>
            <p:cNvPr id="44" name="TextBox 43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Video Maker three person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Video Maker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45"/>
          <p:cNvGrpSpPr/>
          <p:nvPr/>
        </p:nvGrpSpPr>
        <p:grpSpPr>
          <a:xfrm>
            <a:off x="6249746" y="3759030"/>
            <a:ext cx="1926735" cy="678692"/>
            <a:chOff x="803640" y="3362835"/>
            <a:chExt cx="2059657" cy="678692"/>
          </a:xfrm>
        </p:grpSpPr>
        <p:sp>
          <p:nvSpPr>
            <p:cNvPr id="47" name="TextBox 4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One Dedicated Business Consultant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Business Consultant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9" name="Freeform 9">
            <a:extLst>
              <a:ext uri="{FF2B5EF4-FFF2-40B4-BE49-F238E27FC236}">
                <a16:creationId xmlns:a16="http://schemas.microsoft.com/office/drawing/2014/main" id="{B26EBCD2-4BC1-4A3D-B36A-8AAF3F123BDA}"/>
              </a:ext>
            </a:extLst>
          </p:cNvPr>
          <p:cNvSpPr>
            <a:spLocks/>
          </p:cNvSpPr>
          <p:nvPr/>
        </p:nvSpPr>
        <p:spPr bwMode="auto">
          <a:xfrm>
            <a:off x="4570917" y="1537088"/>
            <a:ext cx="765102" cy="2729660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18">
            <a:extLst>
              <a:ext uri="{FF2B5EF4-FFF2-40B4-BE49-F238E27FC236}">
                <a16:creationId xmlns:a16="http://schemas.microsoft.com/office/drawing/2014/main" id="{1FC3FE2C-CB12-4331-852B-C80C20FA3985}"/>
              </a:ext>
            </a:extLst>
          </p:cNvPr>
          <p:cNvSpPr>
            <a:spLocks/>
          </p:cNvSpPr>
          <p:nvPr/>
        </p:nvSpPr>
        <p:spPr bwMode="auto">
          <a:xfrm>
            <a:off x="3660906" y="1487193"/>
            <a:ext cx="813539" cy="282945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543800" y="462915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Part of Cost Analysis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57400" y="4809351"/>
            <a:ext cx="472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cs typeface="Arial" pitchFamily="34" charset="0"/>
              </a:rPr>
              <a:t>This Requirement for commercial production. [Please note this point]</a:t>
            </a:r>
            <a:endParaRPr lang="ko-KR" altLang="en-US" sz="1200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77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8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4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0" dur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6" dur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2" dur="1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1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6" presetID="24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8" dur="1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1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4" dur="1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49" grpId="0" animBg="1"/>
      <p:bldP spid="50" grpId="0" animBg="1"/>
      <p:bldP spid="46" grpId="0" build="p"/>
      <p:bldP spid="51" grpId="0"/>
      <p:bldP spid="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Team Architecture</a:t>
            </a:r>
            <a:endParaRPr lang="ko-KR" altLang="en-US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543800" y="4809351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Part of Cost Analysis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57400" y="4809351"/>
            <a:ext cx="472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cs typeface="Arial" pitchFamily="34" charset="0"/>
              </a:rPr>
              <a:t>This Requirement for commercial production. [Please note this point]</a:t>
            </a:r>
            <a:endParaRPr lang="ko-KR" altLang="en-US" sz="1200" b="1" dirty="0">
              <a:solidFill>
                <a:srgbClr val="FF0000"/>
              </a:solidFill>
              <a:cs typeface="Arial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8077200" y="1885950"/>
            <a:ext cx="381000" cy="609600"/>
            <a:chOff x="4648200" y="1352550"/>
            <a:chExt cx="381000" cy="609600"/>
          </a:xfrm>
        </p:grpSpPr>
        <p:sp>
          <p:nvSpPr>
            <p:cNvPr id="58" name="Rectangle 57"/>
            <p:cNvSpPr/>
            <p:nvPr/>
          </p:nvSpPr>
          <p:spPr>
            <a:xfrm>
              <a:off x="4648200" y="1352550"/>
              <a:ext cx="381000" cy="6096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 Same Side Corner Rectangle 20">
              <a:extLst>
                <a:ext uri="{FF2B5EF4-FFF2-40B4-BE49-F238E27FC236}">
                  <a16:creationId xmlns:a16="http://schemas.microsoft.com/office/drawing/2014/main" id="{6A0F1161-E90A-47BF-8911-0A538B35F2CA}"/>
                </a:ext>
              </a:extLst>
            </p:cNvPr>
            <p:cNvSpPr/>
            <p:nvPr/>
          </p:nvSpPr>
          <p:spPr>
            <a:xfrm rot="10800000">
              <a:off x="4724400" y="1428750"/>
              <a:ext cx="219879" cy="46904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077200" y="1123950"/>
            <a:ext cx="304800" cy="609600"/>
            <a:chOff x="4114800" y="1276350"/>
            <a:chExt cx="304800" cy="609600"/>
          </a:xfrm>
        </p:grpSpPr>
        <p:sp>
          <p:nvSpPr>
            <p:cNvPr id="54" name="Round Same Side Corner Rectangle 8">
              <a:extLst>
                <a:ext uri="{FF2B5EF4-FFF2-40B4-BE49-F238E27FC236}">
                  <a16:creationId xmlns:a16="http://schemas.microsoft.com/office/drawing/2014/main" id="{8A67B1D2-B478-4548-B727-EB51DDE65667}"/>
                </a:ext>
              </a:extLst>
            </p:cNvPr>
            <p:cNvSpPr/>
            <p:nvPr/>
          </p:nvSpPr>
          <p:spPr>
            <a:xfrm>
              <a:off x="4191000" y="1344998"/>
              <a:ext cx="176460" cy="464752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114800" y="1276350"/>
              <a:ext cx="304800" cy="6096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077200" y="2647950"/>
            <a:ext cx="457200" cy="609600"/>
            <a:chOff x="2743200" y="1428750"/>
            <a:chExt cx="457200" cy="609600"/>
          </a:xfrm>
        </p:grpSpPr>
        <p:sp>
          <p:nvSpPr>
            <p:cNvPr id="56" name="Round Same Side Corner Rectangle 8">
              <a:extLst>
                <a:ext uri="{FF2B5EF4-FFF2-40B4-BE49-F238E27FC236}">
                  <a16:creationId xmlns:a16="http://schemas.microsoft.com/office/drawing/2014/main" id="{8A67B1D2-B478-4548-B727-EB51DDE65667}"/>
                </a:ext>
              </a:extLst>
            </p:cNvPr>
            <p:cNvSpPr/>
            <p:nvPr/>
          </p:nvSpPr>
          <p:spPr>
            <a:xfrm>
              <a:off x="2788103" y="1507096"/>
              <a:ext cx="176460" cy="464752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Round Same Side Corner Rectangle 20">
              <a:extLst>
                <a:ext uri="{FF2B5EF4-FFF2-40B4-BE49-F238E27FC236}">
                  <a16:creationId xmlns:a16="http://schemas.microsoft.com/office/drawing/2014/main" id="{6A0F1161-E90A-47BF-8911-0A538B35F2CA}"/>
                </a:ext>
              </a:extLst>
            </p:cNvPr>
            <p:cNvSpPr/>
            <p:nvPr/>
          </p:nvSpPr>
          <p:spPr>
            <a:xfrm rot="10800000">
              <a:off x="2971800" y="1504950"/>
              <a:ext cx="219879" cy="46904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743200" y="1428750"/>
              <a:ext cx="457200" cy="6096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001000" y="3409950"/>
            <a:ext cx="533400" cy="609600"/>
            <a:chOff x="8001000" y="3409950"/>
            <a:chExt cx="533400" cy="609600"/>
          </a:xfrm>
        </p:grpSpPr>
        <p:sp>
          <p:nvSpPr>
            <p:cNvPr id="53" name="Isosceles Triangle 68">
              <a:extLst>
                <a:ext uri="{FF2B5EF4-FFF2-40B4-BE49-F238E27FC236}">
                  <a16:creationId xmlns:a16="http://schemas.microsoft.com/office/drawing/2014/main" id="{E5BB0AA3-D56D-4EE4-9E70-5047D9966BA9}"/>
                </a:ext>
              </a:extLst>
            </p:cNvPr>
            <p:cNvSpPr/>
            <p:nvPr/>
          </p:nvSpPr>
          <p:spPr>
            <a:xfrm rot="10800000">
              <a:off x="8229600" y="3486150"/>
              <a:ext cx="154974" cy="482618"/>
            </a:xfrm>
            <a:custGeom>
              <a:avLst/>
              <a:gdLst/>
              <a:ahLst/>
              <a:cxnLst/>
              <a:rect l="l" t="t" r="r" b="b"/>
              <a:pathLst>
                <a:path w="1040400" h="3240000">
                  <a:moveTo>
                    <a:pt x="41345" y="940666"/>
                  </a:moveTo>
                  <a:lnTo>
                    <a:pt x="1242" y="653403"/>
                  </a:lnTo>
                  <a:lnTo>
                    <a:pt x="0" y="653403"/>
                  </a:lnTo>
                  <a:lnTo>
                    <a:pt x="1057" y="652077"/>
                  </a:lnTo>
                  <a:lnTo>
                    <a:pt x="447" y="647712"/>
                  </a:lnTo>
                  <a:lnTo>
                    <a:pt x="4531" y="647712"/>
                  </a:lnTo>
                  <a:lnTo>
                    <a:pt x="520200" y="0"/>
                  </a:lnTo>
                  <a:lnTo>
                    <a:pt x="659109" y="174478"/>
                  </a:lnTo>
                  <a:close/>
                  <a:moveTo>
                    <a:pt x="101622" y="1372451"/>
                  </a:moveTo>
                  <a:lnTo>
                    <a:pt x="61820" y="1087335"/>
                  </a:lnTo>
                  <a:lnTo>
                    <a:pt x="728036" y="261055"/>
                  </a:lnTo>
                  <a:lnTo>
                    <a:pt x="870500" y="439998"/>
                  </a:lnTo>
                  <a:lnTo>
                    <a:pt x="860164" y="431664"/>
                  </a:lnTo>
                  <a:close/>
                  <a:moveTo>
                    <a:pt x="161365" y="1800403"/>
                  </a:moveTo>
                  <a:lnTo>
                    <a:pt x="122098" y="1519120"/>
                  </a:lnTo>
                  <a:lnTo>
                    <a:pt x="930953" y="515931"/>
                  </a:lnTo>
                  <a:lnTo>
                    <a:pt x="1035869" y="647712"/>
                  </a:lnTo>
                  <a:lnTo>
                    <a:pt x="1039954" y="647712"/>
                  </a:lnTo>
                  <a:lnTo>
                    <a:pt x="1039345" y="652078"/>
                  </a:lnTo>
                  <a:lnTo>
                    <a:pt x="1040400" y="653403"/>
                  </a:lnTo>
                  <a:lnTo>
                    <a:pt x="1039160" y="653403"/>
                  </a:lnTo>
                  <a:lnTo>
                    <a:pt x="1029316" y="723920"/>
                  </a:lnTo>
                  <a:close/>
                  <a:moveTo>
                    <a:pt x="217894" y="2205330"/>
                  </a:moveTo>
                  <a:lnTo>
                    <a:pt x="181840" y="1947070"/>
                  </a:lnTo>
                  <a:lnTo>
                    <a:pt x="1000266" y="932012"/>
                  </a:lnTo>
                  <a:lnTo>
                    <a:pt x="949113" y="1298429"/>
                  </a:lnTo>
                  <a:close/>
                  <a:moveTo>
                    <a:pt x="330192" y="2564220"/>
                  </a:moveTo>
                  <a:lnTo>
                    <a:pt x="267995" y="2564220"/>
                  </a:lnTo>
                  <a:lnTo>
                    <a:pt x="237100" y="2342912"/>
                  </a:lnTo>
                  <a:lnTo>
                    <a:pt x="242309" y="2347112"/>
                  </a:lnTo>
                  <a:lnTo>
                    <a:pt x="920063" y="1506522"/>
                  </a:lnTo>
                  <a:lnTo>
                    <a:pt x="865005" y="1900914"/>
                  </a:lnTo>
                  <a:close/>
                  <a:moveTo>
                    <a:pt x="772406" y="2564220"/>
                  </a:moveTo>
                  <a:lnTo>
                    <a:pt x="468924" y="2564220"/>
                  </a:lnTo>
                  <a:lnTo>
                    <a:pt x="835955" y="2109008"/>
                  </a:lnTo>
                  <a:close/>
                  <a:moveTo>
                    <a:pt x="892044" y="3240000"/>
                  </a:moveTo>
                  <a:lnTo>
                    <a:pt x="148356" y="3240000"/>
                  </a:lnTo>
                  <a:lnTo>
                    <a:pt x="276144" y="2663936"/>
                  </a:lnTo>
                  <a:lnTo>
                    <a:pt x="764256" y="26639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001000" y="3409950"/>
              <a:ext cx="533400" cy="6096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8382000" y="1352551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Male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458200" y="2066151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Female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534400" y="272415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Male / Female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458200" y="348615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Project Manager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4038600" y="1276350"/>
            <a:ext cx="533400" cy="609600"/>
            <a:chOff x="8001000" y="3409950"/>
            <a:chExt cx="533400" cy="609600"/>
          </a:xfrm>
        </p:grpSpPr>
        <p:sp>
          <p:nvSpPr>
            <p:cNvPr id="76" name="Isosceles Triangle 68">
              <a:extLst>
                <a:ext uri="{FF2B5EF4-FFF2-40B4-BE49-F238E27FC236}">
                  <a16:creationId xmlns:a16="http://schemas.microsoft.com/office/drawing/2014/main" id="{E5BB0AA3-D56D-4EE4-9E70-5047D9966BA9}"/>
                </a:ext>
              </a:extLst>
            </p:cNvPr>
            <p:cNvSpPr/>
            <p:nvPr/>
          </p:nvSpPr>
          <p:spPr>
            <a:xfrm rot="10800000">
              <a:off x="8229600" y="3486150"/>
              <a:ext cx="154974" cy="482618"/>
            </a:xfrm>
            <a:custGeom>
              <a:avLst/>
              <a:gdLst/>
              <a:ahLst/>
              <a:cxnLst/>
              <a:rect l="l" t="t" r="r" b="b"/>
              <a:pathLst>
                <a:path w="1040400" h="3240000">
                  <a:moveTo>
                    <a:pt x="41345" y="940666"/>
                  </a:moveTo>
                  <a:lnTo>
                    <a:pt x="1242" y="653403"/>
                  </a:lnTo>
                  <a:lnTo>
                    <a:pt x="0" y="653403"/>
                  </a:lnTo>
                  <a:lnTo>
                    <a:pt x="1057" y="652077"/>
                  </a:lnTo>
                  <a:lnTo>
                    <a:pt x="447" y="647712"/>
                  </a:lnTo>
                  <a:lnTo>
                    <a:pt x="4531" y="647712"/>
                  </a:lnTo>
                  <a:lnTo>
                    <a:pt x="520200" y="0"/>
                  </a:lnTo>
                  <a:lnTo>
                    <a:pt x="659109" y="174478"/>
                  </a:lnTo>
                  <a:close/>
                  <a:moveTo>
                    <a:pt x="101622" y="1372451"/>
                  </a:moveTo>
                  <a:lnTo>
                    <a:pt x="61820" y="1087335"/>
                  </a:lnTo>
                  <a:lnTo>
                    <a:pt x="728036" y="261055"/>
                  </a:lnTo>
                  <a:lnTo>
                    <a:pt x="870500" y="439998"/>
                  </a:lnTo>
                  <a:lnTo>
                    <a:pt x="860164" y="431664"/>
                  </a:lnTo>
                  <a:close/>
                  <a:moveTo>
                    <a:pt x="161365" y="1800403"/>
                  </a:moveTo>
                  <a:lnTo>
                    <a:pt x="122098" y="1519120"/>
                  </a:lnTo>
                  <a:lnTo>
                    <a:pt x="930953" y="515931"/>
                  </a:lnTo>
                  <a:lnTo>
                    <a:pt x="1035869" y="647712"/>
                  </a:lnTo>
                  <a:lnTo>
                    <a:pt x="1039954" y="647712"/>
                  </a:lnTo>
                  <a:lnTo>
                    <a:pt x="1039345" y="652078"/>
                  </a:lnTo>
                  <a:lnTo>
                    <a:pt x="1040400" y="653403"/>
                  </a:lnTo>
                  <a:lnTo>
                    <a:pt x="1039160" y="653403"/>
                  </a:lnTo>
                  <a:lnTo>
                    <a:pt x="1029316" y="723920"/>
                  </a:lnTo>
                  <a:close/>
                  <a:moveTo>
                    <a:pt x="217894" y="2205330"/>
                  </a:moveTo>
                  <a:lnTo>
                    <a:pt x="181840" y="1947070"/>
                  </a:lnTo>
                  <a:lnTo>
                    <a:pt x="1000266" y="932012"/>
                  </a:lnTo>
                  <a:lnTo>
                    <a:pt x="949113" y="1298429"/>
                  </a:lnTo>
                  <a:close/>
                  <a:moveTo>
                    <a:pt x="330192" y="2564220"/>
                  </a:moveTo>
                  <a:lnTo>
                    <a:pt x="267995" y="2564220"/>
                  </a:lnTo>
                  <a:lnTo>
                    <a:pt x="237100" y="2342912"/>
                  </a:lnTo>
                  <a:lnTo>
                    <a:pt x="242309" y="2347112"/>
                  </a:lnTo>
                  <a:lnTo>
                    <a:pt x="920063" y="1506522"/>
                  </a:lnTo>
                  <a:lnTo>
                    <a:pt x="865005" y="1900914"/>
                  </a:lnTo>
                  <a:close/>
                  <a:moveTo>
                    <a:pt x="772406" y="2564220"/>
                  </a:moveTo>
                  <a:lnTo>
                    <a:pt x="468924" y="2564220"/>
                  </a:lnTo>
                  <a:lnTo>
                    <a:pt x="835955" y="2109008"/>
                  </a:lnTo>
                  <a:close/>
                  <a:moveTo>
                    <a:pt x="892044" y="3240000"/>
                  </a:moveTo>
                  <a:lnTo>
                    <a:pt x="148356" y="3240000"/>
                  </a:lnTo>
                  <a:lnTo>
                    <a:pt x="276144" y="2663936"/>
                  </a:lnTo>
                  <a:lnTo>
                    <a:pt x="764256" y="26639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001000" y="3409950"/>
              <a:ext cx="533400" cy="6096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114800" y="2343150"/>
            <a:ext cx="457200" cy="609600"/>
            <a:chOff x="2743200" y="1428750"/>
            <a:chExt cx="457200" cy="609600"/>
          </a:xfrm>
        </p:grpSpPr>
        <p:sp>
          <p:nvSpPr>
            <p:cNvPr id="82" name="Round Same Side Corner Rectangle 8">
              <a:extLst>
                <a:ext uri="{FF2B5EF4-FFF2-40B4-BE49-F238E27FC236}">
                  <a16:creationId xmlns:a16="http://schemas.microsoft.com/office/drawing/2014/main" id="{8A67B1D2-B478-4548-B727-EB51DDE65667}"/>
                </a:ext>
              </a:extLst>
            </p:cNvPr>
            <p:cNvSpPr/>
            <p:nvPr/>
          </p:nvSpPr>
          <p:spPr>
            <a:xfrm>
              <a:off x="2788103" y="1507096"/>
              <a:ext cx="176460" cy="464752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Round Same Side Corner Rectangle 20">
              <a:extLst>
                <a:ext uri="{FF2B5EF4-FFF2-40B4-BE49-F238E27FC236}">
                  <a16:creationId xmlns:a16="http://schemas.microsoft.com/office/drawing/2014/main" id="{6A0F1161-E90A-47BF-8911-0A538B35F2CA}"/>
                </a:ext>
              </a:extLst>
            </p:cNvPr>
            <p:cNvSpPr/>
            <p:nvPr/>
          </p:nvSpPr>
          <p:spPr>
            <a:xfrm rot="10800000">
              <a:off x="2971800" y="1504950"/>
              <a:ext cx="219879" cy="46904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743200" y="1428750"/>
              <a:ext cx="457200" cy="6096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553200" y="2266950"/>
            <a:ext cx="457200" cy="609600"/>
            <a:chOff x="2743200" y="1428750"/>
            <a:chExt cx="457200" cy="609600"/>
          </a:xfrm>
        </p:grpSpPr>
        <p:sp>
          <p:nvSpPr>
            <p:cNvPr id="86" name="Round Same Side Corner Rectangle 8">
              <a:extLst>
                <a:ext uri="{FF2B5EF4-FFF2-40B4-BE49-F238E27FC236}">
                  <a16:creationId xmlns:a16="http://schemas.microsoft.com/office/drawing/2014/main" id="{8A67B1D2-B478-4548-B727-EB51DDE65667}"/>
                </a:ext>
              </a:extLst>
            </p:cNvPr>
            <p:cNvSpPr/>
            <p:nvPr/>
          </p:nvSpPr>
          <p:spPr>
            <a:xfrm>
              <a:off x="2788103" y="1507096"/>
              <a:ext cx="176460" cy="464752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Round Same Side Corner Rectangle 20">
              <a:extLst>
                <a:ext uri="{FF2B5EF4-FFF2-40B4-BE49-F238E27FC236}">
                  <a16:creationId xmlns:a16="http://schemas.microsoft.com/office/drawing/2014/main" id="{6A0F1161-E90A-47BF-8911-0A538B35F2CA}"/>
                </a:ext>
              </a:extLst>
            </p:cNvPr>
            <p:cNvSpPr/>
            <p:nvPr/>
          </p:nvSpPr>
          <p:spPr>
            <a:xfrm rot="10800000">
              <a:off x="2971800" y="1504950"/>
              <a:ext cx="219879" cy="46904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743200" y="1428750"/>
              <a:ext cx="457200" cy="6096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334000" y="1276350"/>
            <a:ext cx="457200" cy="609600"/>
            <a:chOff x="2743200" y="1428750"/>
            <a:chExt cx="457200" cy="609600"/>
          </a:xfrm>
        </p:grpSpPr>
        <p:sp>
          <p:nvSpPr>
            <p:cNvPr id="90" name="Round Same Side Corner Rectangle 8">
              <a:extLst>
                <a:ext uri="{FF2B5EF4-FFF2-40B4-BE49-F238E27FC236}">
                  <a16:creationId xmlns:a16="http://schemas.microsoft.com/office/drawing/2014/main" id="{8A67B1D2-B478-4548-B727-EB51DDE65667}"/>
                </a:ext>
              </a:extLst>
            </p:cNvPr>
            <p:cNvSpPr/>
            <p:nvPr/>
          </p:nvSpPr>
          <p:spPr>
            <a:xfrm>
              <a:off x="2788103" y="1507096"/>
              <a:ext cx="176460" cy="464752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Round Same Side Corner Rectangle 20">
              <a:extLst>
                <a:ext uri="{FF2B5EF4-FFF2-40B4-BE49-F238E27FC236}">
                  <a16:creationId xmlns:a16="http://schemas.microsoft.com/office/drawing/2014/main" id="{6A0F1161-E90A-47BF-8911-0A538B35F2CA}"/>
                </a:ext>
              </a:extLst>
            </p:cNvPr>
            <p:cNvSpPr/>
            <p:nvPr/>
          </p:nvSpPr>
          <p:spPr>
            <a:xfrm rot="10800000">
              <a:off x="2971800" y="1504950"/>
              <a:ext cx="219879" cy="46904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743200" y="1428750"/>
              <a:ext cx="457200" cy="6096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819400" y="1276350"/>
            <a:ext cx="457200" cy="609600"/>
            <a:chOff x="2743200" y="1428750"/>
            <a:chExt cx="457200" cy="609600"/>
          </a:xfrm>
        </p:grpSpPr>
        <p:sp>
          <p:nvSpPr>
            <p:cNvPr id="94" name="Round Same Side Corner Rectangle 8">
              <a:extLst>
                <a:ext uri="{FF2B5EF4-FFF2-40B4-BE49-F238E27FC236}">
                  <a16:creationId xmlns:a16="http://schemas.microsoft.com/office/drawing/2014/main" id="{8A67B1D2-B478-4548-B727-EB51DDE65667}"/>
                </a:ext>
              </a:extLst>
            </p:cNvPr>
            <p:cNvSpPr/>
            <p:nvPr/>
          </p:nvSpPr>
          <p:spPr>
            <a:xfrm>
              <a:off x="2788103" y="1507096"/>
              <a:ext cx="176460" cy="464752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Round Same Side Corner Rectangle 20">
              <a:extLst>
                <a:ext uri="{FF2B5EF4-FFF2-40B4-BE49-F238E27FC236}">
                  <a16:creationId xmlns:a16="http://schemas.microsoft.com/office/drawing/2014/main" id="{6A0F1161-E90A-47BF-8911-0A538B35F2CA}"/>
                </a:ext>
              </a:extLst>
            </p:cNvPr>
            <p:cNvSpPr/>
            <p:nvPr/>
          </p:nvSpPr>
          <p:spPr>
            <a:xfrm rot="10800000">
              <a:off x="2971800" y="1504950"/>
              <a:ext cx="219879" cy="46904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743200" y="1428750"/>
              <a:ext cx="457200" cy="6096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1981200" y="1352550"/>
            <a:ext cx="9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External Consultant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715000" y="1424285"/>
            <a:ext cx="990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Business Consultant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62000" y="2419350"/>
            <a:ext cx="104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Graphics Designer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9600" y="4171950"/>
            <a:ext cx="735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JS Expert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2362200" y="3486150"/>
            <a:ext cx="457200" cy="609600"/>
            <a:chOff x="2743200" y="1428750"/>
            <a:chExt cx="457200" cy="609600"/>
          </a:xfrm>
        </p:grpSpPr>
        <p:sp>
          <p:nvSpPr>
            <p:cNvPr id="103" name="Round Same Side Corner Rectangle 8">
              <a:extLst>
                <a:ext uri="{FF2B5EF4-FFF2-40B4-BE49-F238E27FC236}">
                  <a16:creationId xmlns:a16="http://schemas.microsoft.com/office/drawing/2014/main" id="{8A67B1D2-B478-4548-B727-EB51DDE65667}"/>
                </a:ext>
              </a:extLst>
            </p:cNvPr>
            <p:cNvSpPr/>
            <p:nvPr/>
          </p:nvSpPr>
          <p:spPr>
            <a:xfrm>
              <a:off x="2788103" y="1507096"/>
              <a:ext cx="176460" cy="464752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Round Same Side Corner Rectangle 20">
              <a:extLst>
                <a:ext uri="{FF2B5EF4-FFF2-40B4-BE49-F238E27FC236}">
                  <a16:creationId xmlns:a16="http://schemas.microsoft.com/office/drawing/2014/main" id="{6A0F1161-E90A-47BF-8911-0A538B35F2CA}"/>
                </a:ext>
              </a:extLst>
            </p:cNvPr>
            <p:cNvSpPr/>
            <p:nvPr/>
          </p:nvSpPr>
          <p:spPr>
            <a:xfrm rot="10800000">
              <a:off x="2971800" y="1504950"/>
              <a:ext cx="219879" cy="46904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743200" y="1428750"/>
              <a:ext cx="457200" cy="6096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3154203" y="2523351"/>
            <a:ext cx="1036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Programmer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010401" y="2495550"/>
            <a:ext cx="761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Quality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362200" y="4171950"/>
            <a:ext cx="60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Video Maker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685800" y="3486150"/>
            <a:ext cx="457200" cy="609600"/>
            <a:chOff x="2743200" y="1428750"/>
            <a:chExt cx="457200" cy="609600"/>
          </a:xfrm>
        </p:grpSpPr>
        <p:sp>
          <p:nvSpPr>
            <p:cNvPr id="110" name="Round Same Side Corner Rectangle 8">
              <a:extLst>
                <a:ext uri="{FF2B5EF4-FFF2-40B4-BE49-F238E27FC236}">
                  <a16:creationId xmlns:a16="http://schemas.microsoft.com/office/drawing/2014/main" id="{8A67B1D2-B478-4548-B727-EB51DDE65667}"/>
                </a:ext>
              </a:extLst>
            </p:cNvPr>
            <p:cNvSpPr/>
            <p:nvPr/>
          </p:nvSpPr>
          <p:spPr>
            <a:xfrm>
              <a:off x="2788103" y="1507096"/>
              <a:ext cx="176460" cy="464752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Round Same Side Corner Rectangle 20">
              <a:extLst>
                <a:ext uri="{FF2B5EF4-FFF2-40B4-BE49-F238E27FC236}">
                  <a16:creationId xmlns:a16="http://schemas.microsoft.com/office/drawing/2014/main" id="{6A0F1161-E90A-47BF-8911-0A538B35F2CA}"/>
                </a:ext>
              </a:extLst>
            </p:cNvPr>
            <p:cNvSpPr/>
            <p:nvPr/>
          </p:nvSpPr>
          <p:spPr>
            <a:xfrm rot="10800000">
              <a:off x="2971800" y="1504950"/>
              <a:ext cx="219879" cy="46904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743200" y="1428750"/>
              <a:ext cx="457200" cy="6096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6" name="Straight Connector 115"/>
          <p:cNvCxnSpPr/>
          <p:nvPr/>
        </p:nvCxnSpPr>
        <p:spPr>
          <a:xfrm>
            <a:off x="1828800" y="2114550"/>
            <a:ext cx="495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>
            <a:off x="1676797" y="2266553"/>
            <a:ext cx="3048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1600200" y="2343150"/>
            <a:ext cx="381000" cy="609600"/>
            <a:chOff x="4648200" y="1352550"/>
            <a:chExt cx="381000" cy="609600"/>
          </a:xfrm>
        </p:grpSpPr>
        <p:sp>
          <p:nvSpPr>
            <p:cNvPr id="79" name="Rectangle 78"/>
            <p:cNvSpPr/>
            <p:nvPr/>
          </p:nvSpPr>
          <p:spPr>
            <a:xfrm>
              <a:off x="4648200" y="1352550"/>
              <a:ext cx="381000" cy="6096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 Same Side Corner Rectangle 20">
              <a:extLst>
                <a:ext uri="{FF2B5EF4-FFF2-40B4-BE49-F238E27FC236}">
                  <a16:creationId xmlns:a16="http://schemas.microsoft.com/office/drawing/2014/main" id="{6A0F1161-E90A-47BF-8911-0A538B35F2CA}"/>
                </a:ext>
              </a:extLst>
            </p:cNvPr>
            <p:cNvSpPr/>
            <p:nvPr/>
          </p:nvSpPr>
          <p:spPr>
            <a:xfrm rot="10800000">
              <a:off x="4724400" y="1428750"/>
              <a:ext cx="219879" cy="46904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23" name="Straight Connector 122"/>
          <p:cNvCxnSpPr/>
          <p:nvPr/>
        </p:nvCxnSpPr>
        <p:spPr>
          <a:xfrm rot="5400000">
            <a:off x="4190603" y="2266553"/>
            <a:ext cx="3048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5400000">
            <a:off x="6629003" y="2266553"/>
            <a:ext cx="3048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3276600" y="165735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4572000" y="165735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5400000">
            <a:off x="4190603" y="2037953"/>
            <a:ext cx="3048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914400" y="3257550"/>
            <a:ext cx="175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3657600" y="3486150"/>
            <a:ext cx="457200" cy="609600"/>
            <a:chOff x="2743200" y="1428750"/>
            <a:chExt cx="457200" cy="609600"/>
          </a:xfrm>
        </p:grpSpPr>
        <p:sp>
          <p:nvSpPr>
            <p:cNvPr id="131" name="Round Same Side Corner Rectangle 8">
              <a:extLst>
                <a:ext uri="{FF2B5EF4-FFF2-40B4-BE49-F238E27FC236}">
                  <a16:creationId xmlns:a16="http://schemas.microsoft.com/office/drawing/2014/main" id="{8A67B1D2-B478-4548-B727-EB51DDE65667}"/>
                </a:ext>
              </a:extLst>
            </p:cNvPr>
            <p:cNvSpPr/>
            <p:nvPr/>
          </p:nvSpPr>
          <p:spPr>
            <a:xfrm>
              <a:off x="2788103" y="1507096"/>
              <a:ext cx="176460" cy="464752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Round Same Side Corner Rectangle 20">
              <a:extLst>
                <a:ext uri="{FF2B5EF4-FFF2-40B4-BE49-F238E27FC236}">
                  <a16:creationId xmlns:a16="http://schemas.microsoft.com/office/drawing/2014/main" id="{6A0F1161-E90A-47BF-8911-0A538B35F2CA}"/>
                </a:ext>
              </a:extLst>
            </p:cNvPr>
            <p:cNvSpPr/>
            <p:nvPr/>
          </p:nvSpPr>
          <p:spPr>
            <a:xfrm rot="10800000">
              <a:off x="2971800" y="1504950"/>
              <a:ext cx="219879" cy="46904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743200" y="1428750"/>
              <a:ext cx="457200" cy="6096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5105400" y="3486150"/>
            <a:ext cx="457200" cy="609600"/>
            <a:chOff x="2743200" y="1428750"/>
            <a:chExt cx="457200" cy="609600"/>
          </a:xfrm>
        </p:grpSpPr>
        <p:sp>
          <p:nvSpPr>
            <p:cNvPr id="135" name="Round Same Side Corner Rectangle 8">
              <a:extLst>
                <a:ext uri="{FF2B5EF4-FFF2-40B4-BE49-F238E27FC236}">
                  <a16:creationId xmlns:a16="http://schemas.microsoft.com/office/drawing/2014/main" id="{8A67B1D2-B478-4548-B727-EB51DDE65667}"/>
                </a:ext>
              </a:extLst>
            </p:cNvPr>
            <p:cNvSpPr/>
            <p:nvPr/>
          </p:nvSpPr>
          <p:spPr>
            <a:xfrm>
              <a:off x="2788103" y="1507096"/>
              <a:ext cx="176460" cy="464752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Round Same Side Corner Rectangle 20">
              <a:extLst>
                <a:ext uri="{FF2B5EF4-FFF2-40B4-BE49-F238E27FC236}">
                  <a16:creationId xmlns:a16="http://schemas.microsoft.com/office/drawing/2014/main" id="{6A0F1161-E90A-47BF-8911-0A538B35F2CA}"/>
                </a:ext>
              </a:extLst>
            </p:cNvPr>
            <p:cNvSpPr/>
            <p:nvPr/>
          </p:nvSpPr>
          <p:spPr>
            <a:xfrm rot="10800000">
              <a:off x="2971800" y="1504950"/>
              <a:ext cx="219879" cy="46904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743200" y="1428750"/>
              <a:ext cx="457200" cy="6096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4" name="Straight Connector 143"/>
          <p:cNvCxnSpPr/>
          <p:nvPr/>
        </p:nvCxnSpPr>
        <p:spPr>
          <a:xfrm rot="5400000">
            <a:off x="762397" y="3409553"/>
            <a:ext cx="3048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5400000">
            <a:off x="2514203" y="3409553"/>
            <a:ext cx="3048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3810000" y="3181350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5400000">
            <a:off x="3657997" y="3333353"/>
            <a:ext cx="3048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5400000">
            <a:off x="5181997" y="3333353"/>
            <a:ext cx="3048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5400000">
            <a:off x="4266803" y="3028553"/>
            <a:ext cx="3048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5400000">
            <a:off x="1599803" y="3104753"/>
            <a:ext cx="3048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6019800" y="3409950"/>
            <a:ext cx="457200" cy="609600"/>
            <a:chOff x="2743200" y="1428750"/>
            <a:chExt cx="457200" cy="609600"/>
          </a:xfrm>
        </p:grpSpPr>
        <p:sp>
          <p:nvSpPr>
            <p:cNvPr id="157" name="Round Same Side Corner Rectangle 8">
              <a:extLst>
                <a:ext uri="{FF2B5EF4-FFF2-40B4-BE49-F238E27FC236}">
                  <a16:creationId xmlns:a16="http://schemas.microsoft.com/office/drawing/2014/main" id="{8A67B1D2-B478-4548-B727-EB51DDE65667}"/>
                </a:ext>
              </a:extLst>
            </p:cNvPr>
            <p:cNvSpPr/>
            <p:nvPr/>
          </p:nvSpPr>
          <p:spPr>
            <a:xfrm>
              <a:off x="2788103" y="1507096"/>
              <a:ext cx="176460" cy="464752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Round Same Side Corner Rectangle 20">
              <a:extLst>
                <a:ext uri="{FF2B5EF4-FFF2-40B4-BE49-F238E27FC236}">
                  <a16:creationId xmlns:a16="http://schemas.microsoft.com/office/drawing/2014/main" id="{6A0F1161-E90A-47BF-8911-0A538B35F2CA}"/>
                </a:ext>
              </a:extLst>
            </p:cNvPr>
            <p:cNvSpPr/>
            <p:nvPr/>
          </p:nvSpPr>
          <p:spPr>
            <a:xfrm rot="10800000">
              <a:off x="2971800" y="1504950"/>
              <a:ext cx="219879" cy="46904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743200" y="1428750"/>
              <a:ext cx="457200" cy="6096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162800" y="3409950"/>
            <a:ext cx="457200" cy="609600"/>
            <a:chOff x="2743200" y="1428750"/>
            <a:chExt cx="457200" cy="609600"/>
          </a:xfrm>
        </p:grpSpPr>
        <p:sp>
          <p:nvSpPr>
            <p:cNvPr id="161" name="Round Same Side Corner Rectangle 8">
              <a:extLst>
                <a:ext uri="{FF2B5EF4-FFF2-40B4-BE49-F238E27FC236}">
                  <a16:creationId xmlns:a16="http://schemas.microsoft.com/office/drawing/2014/main" id="{8A67B1D2-B478-4548-B727-EB51DDE65667}"/>
                </a:ext>
              </a:extLst>
            </p:cNvPr>
            <p:cNvSpPr/>
            <p:nvPr/>
          </p:nvSpPr>
          <p:spPr>
            <a:xfrm>
              <a:off x="2788103" y="1507096"/>
              <a:ext cx="176460" cy="464752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Round Same Side Corner Rectangle 20">
              <a:extLst>
                <a:ext uri="{FF2B5EF4-FFF2-40B4-BE49-F238E27FC236}">
                  <a16:creationId xmlns:a16="http://schemas.microsoft.com/office/drawing/2014/main" id="{6A0F1161-E90A-47BF-8911-0A538B35F2CA}"/>
                </a:ext>
              </a:extLst>
            </p:cNvPr>
            <p:cNvSpPr/>
            <p:nvPr/>
          </p:nvSpPr>
          <p:spPr>
            <a:xfrm rot="10800000">
              <a:off x="2971800" y="1504950"/>
              <a:ext cx="219879" cy="46904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743200" y="1428750"/>
              <a:ext cx="457200" cy="6096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4" name="Straight Connector 163"/>
          <p:cNvCxnSpPr/>
          <p:nvPr/>
        </p:nvCxnSpPr>
        <p:spPr>
          <a:xfrm>
            <a:off x="6172200" y="3105150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5400000">
            <a:off x="6020197" y="3257153"/>
            <a:ext cx="3048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5400000">
            <a:off x="7239397" y="3257153"/>
            <a:ext cx="3048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5400000">
            <a:off x="6629003" y="2952353"/>
            <a:ext cx="3048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3581400" y="4095750"/>
            <a:ext cx="60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Node JS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029200" y="412355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Python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791200" y="401955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SQA, Cyber Security, Network, System, DBA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2" name="Rounded Rectangle 2">
            <a:extLst>
              <a:ext uri="{FF2B5EF4-FFF2-40B4-BE49-F238E27FC236}">
                <a16:creationId xmlns:a16="http://schemas.microsoft.com/office/drawing/2014/main" id="{56A49FD8-8956-4C25-A70C-E587F0207178}"/>
              </a:ext>
            </a:extLst>
          </p:cNvPr>
          <p:cNvSpPr/>
          <p:nvPr/>
        </p:nvSpPr>
        <p:spPr>
          <a:xfrm>
            <a:off x="0" y="1123950"/>
            <a:ext cx="285835" cy="25305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3" name="Rounded Rectangle 2">
            <a:extLst>
              <a:ext uri="{FF2B5EF4-FFF2-40B4-BE49-F238E27FC236}">
                <a16:creationId xmlns:a16="http://schemas.microsoft.com/office/drawing/2014/main" id="{56A49FD8-8956-4C25-A70C-E587F0207178}"/>
              </a:ext>
            </a:extLst>
          </p:cNvPr>
          <p:cNvSpPr/>
          <p:nvPr/>
        </p:nvSpPr>
        <p:spPr>
          <a:xfrm>
            <a:off x="3886200" y="1200150"/>
            <a:ext cx="285835" cy="25305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Rounded Rectangle 2">
            <a:extLst>
              <a:ext uri="{FF2B5EF4-FFF2-40B4-BE49-F238E27FC236}">
                <a16:creationId xmlns:a16="http://schemas.microsoft.com/office/drawing/2014/main" id="{56A49FD8-8956-4C25-A70C-E587F0207178}"/>
              </a:ext>
            </a:extLst>
          </p:cNvPr>
          <p:cNvSpPr/>
          <p:nvPr/>
        </p:nvSpPr>
        <p:spPr>
          <a:xfrm>
            <a:off x="1447800" y="2190750"/>
            <a:ext cx="285835" cy="25305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Rounded Rectangle 2">
            <a:extLst>
              <a:ext uri="{FF2B5EF4-FFF2-40B4-BE49-F238E27FC236}">
                <a16:creationId xmlns:a16="http://schemas.microsoft.com/office/drawing/2014/main" id="{56A49FD8-8956-4C25-A70C-E587F0207178}"/>
              </a:ext>
            </a:extLst>
          </p:cNvPr>
          <p:cNvSpPr/>
          <p:nvPr/>
        </p:nvSpPr>
        <p:spPr>
          <a:xfrm>
            <a:off x="3886200" y="2266950"/>
            <a:ext cx="285835" cy="25305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1524000" y="3486150"/>
            <a:ext cx="457200" cy="609600"/>
            <a:chOff x="2743200" y="1428750"/>
            <a:chExt cx="457200" cy="609600"/>
          </a:xfrm>
        </p:grpSpPr>
        <p:sp>
          <p:nvSpPr>
            <p:cNvPr id="177" name="Round Same Side Corner Rectangle 8">
              <a:extLst>
                <a:ext uri="{FF2B5EF4-FFF2-40B4-BE49-F238E27FC236}">
                  <a16:creationId xmlns:a16="http://schemas.microsoft.com/office/drawing/2014/main" id="{8A67B1D2-B478-4548-B727-EB51DDE65667}"/>
                </a:ext>
              </a:extLst>
            </p:cNvPr>
            <p:cNvSpPr/>
            <p:nvPr/>
          </p:nvSpPr>
          <p:spPr>
            <a:xfrm>
              <a:off x="2788103" y="1507096"/>
              <a:ext cx="176460" cy="464752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8" name="Round Same Side Corner Rectangle 20">
              <a:extLst>
                <a:ext uri="{FF2B5EF4-FFF2-40B4-BE49-F238E27FC236}">
                  <a16:creationId xmlns:a16="http://schemas.microsoft.com/office/drawing/2014/main" id="{6A0F1161-E90A-47BF-8911-0A538B35F2CA}"/>
                </a:ext>
              </a:extLst>
            </p:cNvPr>
            <p:cNvSpPr/>
            <p:nvPr/>
          </p:nvSpPr>
          <p:spPr>
            <a:xfrm rot="10800000">
              <a:off x="2971800" y="1504950"/>
              <a:ext cx="219879" cy="46904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743200" y="1428750"/>
              <a:ext cx="457200" cy="6096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0" name="Straight Connector 179"/>
          <p:cNvCxnSpPr/>
          <p:nvPr/>
        </p:nvCxnSpPr>
        <p:spPr>
          <a:xfrm rot="5400000">
            <a:off x="1600597" y="3333353"/>
            <a:ext cx="3048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ounded Rectangle 2">
            <a:extLst>
              <a:ext uri="{FF2B5EF4-FFF2-40B4-BE49-F238E27FC236}">
                <a16:creationId xmlns:a16="http://schemas.microsoft.com/office/drawing/2014/main" id="{56A49FD8-8956-4C25-A70C-E587F0207178}"/>
              </a:ext>
            </a:extLst>
          </p:cNvPr>
          <p:cNvSpPr/>
          <p:nvPr/>
        </p:nvSpPr>
        <p:spPr>
          <a:xfrm>
            <a:off x="1371600" y="3333750"/>
            <a:ext cx="285835" cy="25305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371600" y="409575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Web Designer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-76200" y="135255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Minimum requirement for lab Implement. Total 4 persons.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572000" y="2724150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6096000" y="2571750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4191000" y="819150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057400" y="2800350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7924800" y="405901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Number mean total person in team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962400" y="455295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Total 19 Persons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77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1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8" dur="1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1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4" dur="1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1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0" dur="1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1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6" dur="1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1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2" dur="1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1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8" dur="1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1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4" dur="1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1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0" dur="1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1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6" dur="1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1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2" dur="1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5" dur="1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8" dur="1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1" dur="1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4" dur="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7" dur="1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0" dur="1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3" dur="1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6" dur="1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9" dur="1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2" dur="1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5" dur="1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8" dur="1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1" dur="1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4" dur="1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7" dur="1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0" dur="1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3" dur="1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6" dur="1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9" dur="1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2" dur="1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5" dur="1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8" dur="1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1" dur="1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4" dur="1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7" dur="1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0" dur="1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3" dur="1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6" dur="1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9" dur="1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2" dur="1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5" dur="1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8" dur="1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6" grpId="0" build="p"/>
      <p:bldP spid="51" grpId="0"/>
      <p:bldP spid="52" grpId="0"/>
      <p:bldP spid="68" grpId="0"/>
      <p:bldP spid="69" grpId="0"/>
      <p:bldP spid="70" grpId="0"/>
      <p:bldP spid="71" grpId="0"/>
      <p:bldP spid="98" grpId="0"/>
      <p:bldP spid="99" grpId="0"/>
      <p:bldP spid="100" grpId="0"/>
      <p:bldP spid="101" grpId="0"/>
      <p:bldP spid="106" grpId="0"/>
      <p:bldP spid="107" grpId="0"/>
      <p:bldP spid="108" grpId="0"/>
      <p:bldP spid="169" grpId="0"/>
      <p:bldP spid="170" grpId="0"/>
      <p:bldP spid="171" grpId="0"/>
      <p:bldP spid="172" grpId="0" animBg="1"/>
      <p:bldP spid="173" grpId="0" animBg="1"/>
      <p:bldP spid="174" grpId="0" animBg="1"/>
      <p:bldP spid="175" grpId="0" animBg="1"/>
      <p:bldP spid="181" grpId="0" animBg="1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8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08784" y="2757294"/>
            <a:ext cx="3744416" cy="288032"/>
          </a:xfrm>
        </p:spPr>
        <p:txBody>
          <a:bodyPr>
            <a:normAutofit lnSpcReduction="10000"/>
          </a:bodyPr>
          <a:lstStyle/>
          <a:p>
            <a:pPr lvl="0"/>
            <a:r>
              <a:rPr lang="en-US" altLang="ko-KR" dirty="0" smtClean="0"/>
              <a:t>For more being with me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743200" y="133350"/>
            <a:ext cx="55214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cs typeface="Arial" pitchFamily="34" charset="0"/>
              </a:rPr>
              <a:t>Motivation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4" name="Group 5"/>
          <p:cNvGrpSpPr/>
          <p:nvPr/>
        </p:nvGrpSpPr>
        <p:grpSpPr>
          <a:xfrm>
            <a:off x="2862064" y="819150"/>
            <a:ext cx="5256584" cy="1905744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862064" y="81915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6"/>
          <p:cNvGrpSpPr/>
          <p:nvPr/>
        </p:nvGrpSpPr>
        <p:grpSpPr>
          <a:xfrm>
            <a:off x="3582064" y="899792"/>
            <a:ext cx="4392568" cy="1469554"/>
            <a:chOff x="3851840" y="1356248"/>
            <a:chExt cx="4392568" cy="146955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Full Stack Developer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Once upon a time software manufacture industry appointment different skills employee for different sector . But Today they want full stack (2013) developer. That’s Why we  are loosing special talent people. A full stack developer support multiple sector.(some employer has wrong concept). That’s why increase unemployment. Most important final good is not quality full.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827534" y="2876550"/>
            <a:ext cx="5285359" cy="915556"/>
            <a:chOff x="2827534" y="2876550"/>
            <a:chExt cx="5285359" cy="915556"/>
          </a:xfrm>
        </p:grpSpPr>
        <p:grpSp>
          <p:nvGrpSpPr>
            <p:cNvPr id="33" name="Group 32"/>
            <p:cNvGrpSpPr/>
            <p:nvPr/>
          </p:nvGrpSpPr>
          <p:grpSpPr>
            <a:xfrm>
              <a:off x="2827534" y="2876550"/>
              <a:ext cx="5285359" cy="913656"/>
              <a:chOff x="3097310" y="3756750"/>
              <a:chExt cx="5285359" cy="720000"/>
            </a:xfrm>
          </p:grpSpPr>
          <p:grpSp>
            <p:nvGrpSpPr>
              <p:cNvPr id="6" name="Group 16"/>
              <p:cNvGrpSpPr/>
              <p:nvPr/>
            </p:nvGrpSpPr>
            <p:grpSpPr>
              <a:xfrm>
                <a:off x="3126085" y="3756750"/>
                <a:ext cx="5256584" cy="720000"/>
                <a:chOff x="3131840" y="1491630"/>
                <a:chExt cx="5256584" cy="576065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3131840" y="1491631"/>
                  <a:ext cx="5256584" cy="5760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Right Triangle 18"/>
                <p:cNvSpPr/>
                <p:nvPr/>
              </p:nvSpPr>
              <p:spPr>
                <a:xfrm rot="5400000">
                  <a:off x="3203840" y="1419630"/>
                  <a:ext cx="576000" cy="720000"/>
                </a:xfrm>
                <a:prstGeom prst="rtTriangl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" name="TextBox 28"/>
              <p:cNvSpPr txBox="1"/>
              <p:nvPr/>
            </p:nvSpPr>
            <p:spPr>
              <a:xfrm>
                <a:off x="3097310" y="3867150"/>
                <a:ext cx="5331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34" name="Group 6"/>
            <p:cNvGrpSpPr/>
            <p:nvPr/>
          </p:nvGrpSpPr>
          <p:grpSpPr>
            <a:xfrm>
              <a:off x="3567256" y="2876550"/>
              <a:ext cx="4392568" cy="915556"/>
              <a:chOff x="3851840" y="1356248"/>
              <a:chExt cx="4392568" cy="915556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3851840" y="1356248"/>
                <a:ext cx="43925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Vacancy Lost for CSE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851840" y="1625473"/>
                <a:ext cx="43925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Most of the organization appoint Employee based on vendor training. Some sensitive area which really need CSE those post also lost.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2819400" y="3942194"/>
            <a:ext cx="5285359" cy="913656"/>
            <a:chOff x="2827534" y="2876550"/>
            <a:chExt cx="5285359" cy="913656"/>
          </a:xfrm>
        </p:grpSpPr>
        <p:grpSp>
          <p:nvGrpSpPr>
            <p:cNvPr id="55" name="Group 32"/>
            <p:cNvGrpSpPr/>
            <p:nvPr/>
          </p:nvGrpSpPr>
          <p:grpSpPr>
            <a:xfrm>
              <a:off x="2827534" y="2876550"/>
              <a:ext cx="5285359" cy="913656"/>
              <a:chOff x="3097310" y="3756750"/>
              <a:chExt cx="5285359" cy="720000"/>
            </a:xfrm>
          </p:grpSpPr>
          <p:grpSp>
            <p:nvGrpSpPr>
              <p:cNvPr id="59" name="Group 16"/>
              <p:cNvGrpSpPr/>
              <p:nvPr/>
            </p:nvGrpSpPr>
            <p:grpSpPr>
              <a:xfrm>
                <a:off x="3126085" y="3756750"/>
                <a:ext cx="5256584" cy="720000"/>
                <a:chOff x="3131840" y="1491630"/>
                <a:chExt cx="5256584" cy="576065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3131840" y="1491631"/>
                  <a:ext cx="5256584" cy="5760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Right Triangle 61"/>
                <p:cNvSpPr/>
                <p:nvPr/>
              </p:nvSpPr>
              <p:spPr>
                <a:xfrm rot="5400000">
                  <a:off x="3203840" y="1419630"/>
                  <a:ext cx="576000" cy="720000"/>
                </a:xfrm>
                <a:prstGeom prst="rtTriangl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3097310" y="3867150"/>
                <a:ext cx="533164" cy="315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6" name="Group 6"/>
            <p:cNvGrpSpPr/>
            <p:nvPr/>
          </p:nvGrpSpPr>
          <p:grpSpPr>
            <a:xfrm>
              <a:off x="3567256" y="2876550"/>
              <a:ext cx="4392568" cy="730890"/>
              <a:chOff x="3851840" y="1356248"/>
              <a:chExt cx="4392568" cy="73089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3851840" y="1356248"/>
                <a:ext cx="43925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CSE student </a:t>
                </a:r>
                <a:r>
                  <a:rPr lang="en-US" sz="1400" b="1" dirty="0" err="1" smtClean="0"/>
                  <a:t>demotivate</a:t>
                </a:r>
                <a:r>
                  <a:rPr lang="en-US" sz="1400" b="1" dirty="0" smtClean="0"/>
                  <a:t> </a:t>
                </a:r>
                <a:r>
                  <a:rPr lang="en-US" altLang="ko-K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by others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851840" y="1625473"/>
                <a:ext cx="43925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CSE student always collect information by their trainer. That’s time most of the trainer prefer their own suitable vendors..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2819400" y="2343149"/>
            <a:ext cx="5410200" cy="2573863"/>
            <a:chOff x="2827534" y="2876550"/>
            <a:chExt cx="5285359" cy="913656"/>
          </a:xfrm>
        </p:grpSpPr>
        <p:grpSp>
          <p:nvGrpSpPr>
            <p:cNvPr id="64" name="Group 32"/>
            <p:cNvGrpSpPr/>
            <p:nvPr/>
          </p:nvGrpSpPr>
          <p:grpSpPr>
            <a:xfrm>
              <a:off x="2827534" y="2876550"/>
              <a:ext cx="5285359" cy="913656"/>
              <a:chOff x="3097310" y="3756750"/>
              <a:chExt cx="5285359" cy="720000"/>
            </a:xfrm>
          </p:grpSpPr>
          <p:grpSp>
            <p:nvGrpSpPr>
              <p:cNvPr id="68" name="Group 16"/>
              <p:cNvGrpSpPr/>
              <p:nvPr/>
            </p:nvGrpSpPr>
            <p:grpSpPr>
              <a:xfrm>
                <a:off x="3126085" y="3756750"/>
                <a:ext cx="5256584" cy="720000"/>
                <a:chOff x="3131840" y="1491630"/>
                <a:chExt cx="5256584" cy="576065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3131840" y="1491631"/>
                  <a:ext cx="5256584" cy="5760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Right Triangle 70"/>
                <p:cNvSpPr/>
                <p:nvPr/>
              </p:nvSpPr>
              <p:spPr>
                <a:xfrm rot="5400000">
                  <a:off x="3203840" y="1419630"/>
                  <a:ext cx="576000" cy="720000"/>
                </a:xfrm>
                <a:prstGeom prst="rtTriangl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9" name="TextBox 68"/>
              <p:cNvSpPr txBox="1"/>
              <p:nvPr/>
            </p:nvSpPr>
            <p:spPr>
              <a:xfrm>
                <a:off x="3097310" y="3867150"/>
                <a:ext cx="5331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65" name="Group 6"/>
            <p:cNvGrpSpPr/>
            <p:nvPr/>
          </p:nvGrpSpPr>
          <p:grpSpPr>
            <a:xfrm>
              <a:off x="3567256" y="2876550"/>
              <a:ext cx="4392568" cy="884225"/>
              <a:chOff x="3851840" y="1356248"/>
              <a:chExt cx="4392568" cy="884225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3851840" y="1356248"/>
                <a:ext cx="43925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Why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851840" y="1552180"/>
                <a:ext cx="4392568" cy="688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1200" b="1" dirty="0" err="1" smtClean="0"/>
                  <a:t>Molla's</a:t>
                </a:r>
                <a:r>
                  <a:rPr lang="en-US" sz="1200" b="1" dirty="0" smtClean="0"/>
                  <a:t> race to the mosque (</a:t>
                </a:r>
                <a:r>
                  <a:rPr lang="as-IN" sz="1200" b="1" dirty="0" smtClean="0"/>
                  <a:t>মোল্লার দৌড় মসজিদ পর্যন্ত</a:t>
                </a:r>
                <a:r>
                  <a:rPr lang="en-US" sz="1200" b="1" dirty="0" smtClean="0"/>
                  <a:t>). As example  “</a:t>
                </a:r>
                <a:r>
                  <a:rPr lang="en-US" sz="1200" b="1" dirty="0" err="1" smtClean="0"/>
                  <a:t>Moana</a:t>
                </a:r>
                <a:r>
                  <a:rPr lang="en-US" sz="1200" b="1" dirty="0" smtClean="0"/>
                  <a:t>” animation movie by Disney. They used  Curly hair for first time. Never seen before any animation movie. Because </a:t>
                </a:r>
                <a:br>
                  <a:rPr lang="en-US" sz="1200" b="1" dirty="0" smtClean="0"/>
                </a:br>
                <a:r>
                  <a:rPr lang="en-US" sz="1200" b="1" dirty="0" smtClean="0"/>
                  <a:t>Curly hair drawing process is very hard task and no tool or software available for this. So they developed a software for that. If they appoint just based on vendor training person they can not do that.</a:t>
                </a:r>
              </a:p>
              <a:p>
                <a:pPr>
                  <a:buFont typeface="Arial" pitchFamily="34" charset="0"/>
                  <a:buChar char="•"/>
                </a:pPr>
                <a:endParaRPr lang="en-US" sz="1200" b="1" dirty="0" smtClean="0"/>
              </a:p>
              <a:p>
                <a:pPr>
                  <a:buFont typeface="Arial" pitchFamily="34" charset="0"/>
                  <a:buChar char="•"/>
                </a:pPr>
                <a:r>
                  <a:rPr lang="en-US" altLang="ko-KR" sz="1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Flat VS conventional roof is another example. 7.1 rector scale earth shack crush some building and died some people . Because new technology building developed by labor just use their experience.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1847" y="428365"/>
            <a:ext cx="7224953" cy="54318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Creator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6915FD2-D0E6-4DEB-B1C9-9340552A3344}"/>
              </a:ext>
            </a:extLst>
          </p:cNvPr>
          <p:cNvGrpSpPr/>
          <p:nvPr/>
        </p:nvGrpSpPr>
        <p:grpSpPr>
          <a:xfrm>
            <a:off x="570369" y="271412"/>
            <a:ext cx="1923060" cy="4872088"/>
            <a:chOff x="896897" y="372794"/>
            <a:chExt cx="2425766" cy="614569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1D8A4D9-073F-4BB6-A662-1EFDCB85E80C}"/>
                </a:ext>
              </a:extLst>
            </p:cNvPr>
            <p:cNvSpPr/>
            <p:nvPr/>
          </p:nvSpPr>
          <p:spPr>
            <a:xfrm>
              <a:off x="1884251" y="5904482"/>
              <a:ext cx="908701" cy="422652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7DF9A70-42B4-4956-A6DE-65EC83042B41}"/>
                </a:ext>
              </a:extLst>
            </p:cNvPr>
            <p:cNvSpPr/>
            <p:nvPr/>
          </p:nvSpPr>
          <p:spPr>
            <a:xfrm>
              <a:off x="1403251" y="5981252"/>
              <a:ext cx="401519" cy="528315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1EA2B28-8846-4C7F-88A9-8ADBC0501178}"/>
                </a:ext>
              </a:extLst>
            </p:cNvPr>
            <p:cNvSpPr/>
            <p:nvPr/>
          </p:nvSpPr>
          <p:spPr>
            <a:xfrm>
              <a:off x="896897" y="1140047"/>
              <a:ext cx="1606075" cy="1415883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F3EF62E-06EA-4D0D-A441-B65B6FB961EF}"/>
                </a:ext>
              </a:extLst>
            </p:cNvPr>
            <p:cNvSpPr/>
            <p:nvPr/>
          </p:nvSpPr>
          <p:spPr>
            <a:xfrm>
              <a:off x="1235707" y="2205536"/>
              <a:ext cx="1289086" cy="3888394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E20A684-E434-40C4-84DE-66387E9E9CDA}"/>
                </a:ext>
              </a:extLst>
            </p:cNvPr>
            <p:cNvSpPr/>
            <p:nvPr/>
          </p:nvSpPr>
          <p:spPr>
            <a:xfrm>
              <a:off x="1870706" y="5880287"/>
              <a:ext cx="929833" cy="486049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2723C70-5094-47B0-BC93-ED8A527333DB}"/>
                </a:ext>
              </a:extLst>
            </p:cNvPr>
            <p:cNvSpPr/>
            <p:nvPr/>
          </p:nvSpPr>
          <p:spPr>
            <a:xfrm>
              <a:off x="1518804" y="372794"/>
              <a:ext cx="697375" cy="59171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1EF34FD-D5C4-4393-B6D7-67E4DFF7534A}"/>
                </a:ext>
              </a:extLst>
            </p:cNvPr>
            <p:cNvSpPr/>
            <p:nvPr/>
          </p:nvSpPr>
          <p:spPr>
            <a:xfrm>
              <a:off x="1389934" y="5990176"/>
              <a:ext cx="443784" cy="528315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F4A134F-9F05-4D10-8F90-D5BBBDC78A1A}"/>
                </a:ext>
              </a:extLst>
            </p:cNvPr>
            <p:cNvSpPr/>
            <p:nvPr/>
          </p:nvSpPr>
          <p:spPr>
            <a:xfrm>
              <a:off x="988313" y="705022"/>
              <a:ext cx="1914616" cy="1929923"/>
            </a:xfrm>
            <a:custGeom>
              <a:avLst/>
              <a:gdLst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15007 w 1914616"/>
                <a:gd name="connsiteY14" fmla="*/ 1529154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914616" h="1929923">
                  <a:moveTo>
                    <a:pt x="1895064" y="1476543"/>
                  </a:moveTo>
                  <a:lnTo>
                    <a:pt x="1912499" y="1486317"/>
                  </a:lnTo>
                  <a:cubicBezTo>
                    <a:pt x="1920952" y="1503222"/>
                    <a:pt x="1901932" y="1507449"/>
                    <a:pt x="1893480" y="1518016"/>
                  </a:cubicBezTo>
                  <a:cubicBezTo>
                    <a:pt x="1802609" y="1613112"/>
                    <a:pt x="1696946" y="1691303"/>
                    <a:pt x="1597623" y="1777947"/>
                  </a:cubicBezTo>
                  <a:cubicBezTo>
                    <a:pt x="1542678" y="1826552"/>
                    <a:pt x="1479280" y="1864591"/>
                    <a:pt x="1415882" y="1902629"/>
                  </a:cubicBezTo>
                  <a:cubicBezTo>
                    <a:pt x="1335579" y="1921649"/>
                    <a:pt x="1318673" y="1911083"/>
                    <a:pt x="1299653" y="1832892"/>
                  </a:cubicBezTo>
                  <a:cubicBezTo>
                    <a:pt x="1270068" y="1710323"/>
                    <a:pt x="1322899" y="1638472"/>
                    <a:pt x="1453921" y="1627905"/>
                  </a:cubicBezTo>
                  <a:cubicBezTo>
                    <a:pt x="1464487" y="1627905"/>
                    <a:pt x="1475054" y="1627905"/>
                    <a:pt x="1481394" y="1617339"/>
                  </a:cubicBezTo>
                  <a:cubicBezTo>
                    <a:pt x="1485620" y="1608886"/>
                    <a:pt x="1479280" y="1604660"/>
                    <a:pt x="1472941" y="1598319"/>
                  </a:cubicBezTo>
                  <a:cubicBezTo>
                    <a:pt x="1462374" y="1585640"/>
                    <a:pt x="1432788" y="1583527"/>
                    <a:pt x="1441242" y="1564507"/>
                  </a:cubicBezTo>
                  <a:cubicBezTo>
                    <a:pt x="1451808" y="1543375"/>
                    <a:pt x="1477167" y="1556054"/>
                    <a:pt x="1496186" y="1560281"/>
                  </a:cubicBezTo>
                  <a:cubicBezTo>
                    <a:pt x="1515206" y="1568734"/>
                    <a:pt x="1536338" y="1570847"/>
                    <a:pt x="1553244" y="1583527"/>
                  </a:cubicBezTo>
                  <a:cubicBezTo>
                    <a:pt x="1563811" y="1566620"/>
                    <a:pt x="1536338" y="1556054"/>
                    <a:pt x="1553244" y="1541262"/>
                  </a:cubicBezTo>
                  <a:cubicBezTo>
                    <a:pt x="1572264" y="1520129"/>
                    <a:pt x="1589170" y="1526469"/>
                    <a:pt x="1606076" y="1541262"/>
                  </a:cubicBezTo>
                  <a:cubicBezTo>
                    <a:pt x="1642001" y="1589867"/>
                    <a:pt x="1618736" y="1597569"/>
                    <a:pt x="1715007" y="1529154"/>
                  </a:cubicBezTo>
                  <a:cubicBezTo>
                    <a:pt x="1743824" y="1568556"/>
                    <a:pt x="1732092" y="1565690"/>
                    <a:pt x="1800299" y="1520899"/>
                  </a:cubicBezTo>
                  <a:cubicBezTo>
                    <a:pt x="1808751" y="1533578"/>
                    <a:pt x="1855440" y="1494770"/>
                    <a:pt x="1874460" y="1477864"/>
                  </a:cubicBezTo>
                  <a:cubicBezTo>
                    <a:pt x="1880800" y="1479977"/>
                    <a:pt x="1888196" y="1477335"/>
                    <a:pt x="1895064" y="1476543"/>
                  </a:cubicBezTo>
                  <a:close/>
                  <a:moveTo>
                    <a:pt x="1244180" y="1396504"/>
                  </a:moveTo>
                  <a:cubicBezTo>
                    <a:pt x="1304408" y="1400202"/>
                    <a:pt x="1363051" y="1412353"/>
                    <a:pt x="1430676" y="1431372"/>
                  </a:cubicBezTo>
                  <a:cubicBezTo>
                    <a:pt x="1437015" y="1433485"/>
                    <a:pt x="1443355" y="1433485"/>
                    <a:pt x="1443355" y="1441939"/>
                  </a:cubicBezTo>
                  <a:cubicBezTo>
                    <a:pt x="1445468" y="1452505"/>
                    <a:pt x="1437015" y="1454618"/>
                    <a:pt x="1428562" y="1456732"/>
                  </a:cubicBezTo>
                  <a:cubicBezTo>
                    <a:pt x="1407429" y="1465184"/>
                    <a:pt x="1388411" y="1473638"/>
                    <a:pt x="1363051" y="1463072"/>
                  </a:cubicBezTo>
                  <a:cubicBezTo>
                    <a:pt x="1339805" y="1452505"/>
                    <a:pt x="1312333" y="1454618"/>
                    <a:pt x="1286973" y="1450392"/>
                  </a:cubicBezTo>
                  <a:cubicBezTo>
                    <a:pt x="1261615" y="1439826"/>
                    <a:pt x="1227802" y="1437712"/>
                    <a:pt x="1198217" y="1446166"/>
                  </a:cubicBezTo>
                  <a:cubicBezTo>
                    <a:pt x="1227802" y="1450392"/>
                    <a:pt x="1267955" y="1454618"/>
                    <a:pt x="1286973" y="1467298"/>
                  </a:cubicBezTo>
                  <a:cubicBezTo>
                    <a:pt x="1289087" y="1509563"/>
                    <a:pt x="1257388" y="1492658"/>
                    <a:pt x="1240482" y="1496883"/>
                  </a:cubicBezTo>
                  <a:cubicBezTo>
                    <a:pt x="1213009" y="1490544"/>
                    <a:pt x="1170744" y="1482091"/>
                    <a:pt x="1147498" y="1486317"/>
                  </a:cubicBezTo>
                  <a:cubicBezTo>
                    <a:pt x="1134819" y="1490544"/>
                    <a:pt x="1115800" y="1492658"/>
                    <a:pt x="1109460" y="1494770"/>
                  </a:cubicBezTo>
                  <a:cubicBezTo>
                    <a:pt x="1115800" y="1496883"/>
                    <a:pt x="1132705" y="1498997"/>
                    <a:pt x="1147498" y="1496883"/>
                  </a:cubicBezTo>
                  <a:cubicBezTo>
                    <a:pt x="1181310" y="1492658"/>
                    <a:pt x="1202443" y="1494770"/>
                    <a:pt x="1210896" y="1513790"/>
                  </a:cubicBezTo>
                  <a:cubicBezTo>
                    <a:pt x="1166518" y="1530696"/>
                    <a:pt x="1115800" y="1524356"/>
                    <a:pt x="1073535" y="1551829"/>
                  </a:cubicBezTo>
                  <a:cubicBezTo>
                    <a:pt x="1014363" y="1562395"/>
                    <a:pt x="957305" y="1572961"/>
                    <a:pt x="898134" y="1581414"/>
                  </a:cubicBezTo>
                  <a:cubicBezTo>
                    <a:pt x="881228" y="1583528"/>
                    <a:pt x="870662" y="1591980"/>
                    <a:pt x="862209" y="1606773"/>
                  </a:cubicBezTo>
                  <a:cubicBezTo>
                    <a:pt x="857982" y="1613113"/>
                    <a:pt x="832624" y="1625793"/>
                    <a:pt x="813604" y="1638472"/>
                  </a:cubicBezTo>
                  <a:lnTo>
                    <a:pt x="678355" y="1720889"/>
                  </a:lnTo>
                  <a:cubicBezTo>
                    <a:pt x="572693" y="1788513"/>
                    <a:pt x="467030" y="1839232"/>
                    <a:pt x="342348" y="1870931"/>
                  </a:cubicBezTo>
                  <a:cubicBezTo>
                    <a:pt x="333894" y="1873043"/>
                    <a:pt x="228231" y="1887837"/>
                    <a:pt x="156381" y="1917423"/>
                  </a:cubicBezTo>
                  <a:cubicBezTo>
                    <a:pt x="118343" y="1934328"/>
                    <a:pt x="84530" y="1936441"/>
                    <a:pt x="57058" y="1908969"/>
                  </a:cubicBezTo>
                  <a:cubicBezTo>
                    <a:pt x="29586" y="1879384"/>
                    <a:pt x="14793" y="1851911"/>
                    <a:pt x="0" y="1809646"/>
                  </a:cubicBezTo>
                  <a:cubicBezTo>
                    <a:pt x="69738" y="1750475"/>
                    <a:pt x="57058" y="1731456"/>
                    <a:pt x="112003" y="1691303"/>
                  </a:cubicBezTo>
                  <a:cubicBezTo>
                    <a:pt x="293743" y="1579301"/>
                    <a:pt x="369820" y="1600433"/>
                    <a:pt x="416312" y="1598320"/>
                  </a:cubicBezTo>
                  <a:cubicBezTo>
                    <a:pt x="469143" y="1591980"/>
                    <a:pt x="530428" y="1591980"/>
                    <a:pt x="608618" y="1566621"/>
                  </a:cubicBezTo>
                  <a:cubicBezTo>
                    <a:pt x="712168" y="1534922"/>
                    <a:pt x="762885" y="1532809"/>
                    <a:pt x="836849" y="1511676"/>
                  </a:cubicBezTo>
                  <a:cubicBezTo>
                    <a:pt x="934060" y="1486317"/>
                    <a:pt x="982665" y="1439826"/>
                    <a:pt x="1048175" y="1412353"/>
                  </a:cubicBezTo>
                  <a:cubicBezTo>
                    <a:pt x="1122139" y="1397560"/>
                    <a:pt x="1183952" y="1392805"/>
                    <a:pt x="1244180" y="1396504"/>
                  </a:cubicBezTo>
                  <a:close/>
                  <a:moveTo>
                    <a:pt x="946179" y="991"/>
                  </a:moveTo>
                  <a:cubicBezTo>
                    <a:pt x="959024" y="3105"/>
                    <a:pt x="971571" y="8652"/>
                    <a:pt x="982666" y="18162"/>
                  </a:cubicBezTo>
                  <a:cubicBezTo>
                    <a:pt x="1031271" y="51974"/>
                    <a:pt x="1096782" y="60427"/>
                    <a:pt x="1151726" y="70993"/>
                  </a:cubicBezTo>
                  <a:cubicBezTo>
                    <a:pt x="1153840" y="90013"/>
                    <a:pt x="1155953" y="98466"/>
                    <a:pt x="1155953" y="111145"/>
                  </a:cubicBezTo>
                  <a:lnTo>
                    <a:pt x="1155953" y="208355"/>
                  </a:lnTo>
                  <a:cubicBezTo>
                    <a:pt x="1122141" y="261186"/>
                    <a:pt x="1115801" y="307678"/>
                    <a:pt x="1117914" y="373189"/>
                  </a:cubicBezTo>
                  <a:cubicBezTo>
                    <a:pt x="1120027" y="417568"/>
                    <a:pt x="1098895" y="459833"/>
                    <a:pt x="1067196" y="493645"/>
                  </a:cubicBezTo>
                  <a:cubicBezTo>
                    <a:pt x="1048177" y="514777"/>
                    <a:pt x="1033384" y="529570"/>
                    <a:pt x="1016478" y="563382"/>
                  </a:cubicBezTo>
                  <a:cubicBezTo>
                    <a:pt x="1005912" y="586628"/>
                    <a:pt x="999572" y="605647"/>
                    <a:pt x="989006" y="624667"/>
                  </a:cubicBezTo>
                  <a:cubicBezTo>
                    <a:pt x="983723" y="638403"/>
                    <a:pt x="975269" y="644743"/>
                    <a:pt x="965495" y="646328"/>
                  </a:cubicBezTo>
                  <a:lnTo>
                    <a:pt x="959415" y="645000"/>
                  </a:lnTo>
                  <a:lnTo>
                    <a:pt x="880948" y="615551"/>
                  </a:lnTo>
                  <a:lnTo>
                    <a:pt x="856567" y="604576"/>
                  </a:lnTo>
                  <a:lnTo>
                    <a:pt x="773453" y="559156"/>
                  </a:lnTo>
                  <a:cubicBezTo>
                    <a:pt x="792472" y="576062"/>
                    <a:pt x="818360" y="588213"/>
                    <a:pt x="846625" y="600101"/>
                  </a:cubicBezTo>
                  <a:lnTo>
                    <a:pt x="856567" y="604576"/>
                  </a:lnTo>
                  <a:lnTo>
                    <a:pt x="867229" y="610403"/>
                  </a:lnTo>
                  <a:lnTo>
                    <a:pt x="880948" y="615551"/>
                  </a:lnTo>
                  <a:lnTo>
                    <a:pt x="934060" y="639460"/>
                  </a:lnTo>
                  <a:lnTo>
                    <a:pt x="959415" y="645000"/>
                  </a:lnTo>
                  <a:lnTo>
                    <a:pt x="978439" y="652139"/>
                  </a:lnTo>
                  <a:cubicBezTo>
                    <a:pt x="982666" y="654253"/>
                    <a:pt x="984779" y="658479"/>
                    <a:pt x="984779" y="662705"/>
                  </a:cubicBezTo>
                  <a:cubicBezTo>
                    <a:pt x="1001685" y="751463"/>
                    <a:pt x="965759" y="831766"/>
                    <a:pt x="955193" y="918410"/>
                  </a:cubicBezTo>
                  <a:cubicBezTo>
                    <a:pt x="953080" y="943769"/>
                    <a:pt x="944627" y="969128"/>
                    <a:pt x="938287" y="994487"/>
                  </a:cubicBezTo>
                  <a:cubicBezTo>
                    <a:pt x="925608" y="1002941"/>
                    <a:pt x="944627" y="1026186"/>
                    <a:pt x="921381" y="1030413"/>
                  </a:cubicBezTo>
                  <a:cubicBezTo>
                    <a:pt x="879116" y="943769"/>
                    <a:pt x="813605" y="871918"/>
                    <a:pt x="754433" y="797954"/>
                  </a:cubicBezTo>
                  <a:cubicBezTo>
                    <a:pt x="729075" y="768368"/>
                    <a:pt x="688922" y="749350"/>
                    <a:pt x="655111" y="728217"/>
                  </a:cubicBezTo>
                  <a:cubicBezTo>
                    <a:pt x="574806" y="677498"/>
                    <a:pt x="547334" y="595081"/>
                    <a:pt x="579033" y="508438"/>
                  </a:cubicBezTo>
                  <a:cubicBezTo>
                    <a:pt x="602279" y="451380"/>
                    <a:pt x="605945" y="374057"/>
                    <a:pt x="616511" y="312772"/>
                  </a:cubicBezTo>
                  <a:cubicBezTo>
                    <a:pt x="641870" y="325451"/>
                    <a:pt x="669903" y="366849"/>
                    <a:pt x="699489" y="333037"/>
                  </a:cubicBezTo>
                  <a:cubicBezTo>
                    <a:pt x="640318" y="333037"/>
                    <a:pt x="629751" y="320357"/>
                    <a:pt x="614958" y="265413"/>
                  </a:cubicBezTo>
                  <a:cubicBezTo>
                    <a:pt x="608619" y="242168"/>
                    <a:pt x="591712" y="225188"/>
                    <a:pt x="585372" y="197789"/>
                  </a:cubicBezTo>
                  <a:cubicBezTo>
                    <a:pt x="579033" y="170389"/>
                    <a:pt x="553673" y="130598"/>
                    <a:pt x="576920" y="101013"/>
                  </a:cubicBezTo>
                  <a:cubicBezTo>
                    <a:pt x="644544" y="98899"/>
                    <a:pt x="705828" y="136505"/>
                    <a:pt x="710055" y="229487"/>
                  </a:cubicBezTo>
                  <a:cubicBezTo>
                    <a:pt x="739641" y="212582"/>
                    <a:pt x="739641" y="185109"/>
                    <a:pt x="737527" y="157637"/>
                  </a:cubicBezTo>
                  <a:cubicBezTo>
                    <a:pt x="735414" y="128051"/>
                    <a:pt x="741754" y="109032"/>
                    <a:pt x="777680" y="115372"/>
                  </a:cubicBezTo>
                  <a:cubicBezTo>
                    <a:pt x="822058" y="123824"/>
                    <a:pt x="841077" y="96352"/>
                    <a:pt x="853757" y="60427"/>
                  </a:cubicBezTo>
                  <a:cubicBezTo>
                    <a:pt x="866436" y="19218"/>
                    <a:pt x="907645" y="-5348"/>
                    <a:pt x="946179" y="991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5F9C0EC-A17E-433A-8DA0-F9E36EE2B618}"/>
                </a:ext>
              </a:extLst>
            </p:cNvPr>
            <p:cNvGrpSpPr/>
            <p:nvPr/>
          </p:nvGrpSpPr>
          <p:grpSpPr>
            <a:xfrm>
              <a:off x="1314164" y="2864343"/>
              <a:ext cx="1013391" cy="285088"/>
              <a:chOff x="8963351" y="2835327"/>
              <a:chExt cx="1121835" cy="315595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2A4C65E-0C75-4DB0-82EF-744D0558FF37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AB7B3CA-67A1-4869-BE7B-1BEA69037B5E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D98CE6B-6D12-45B9-A830-4F286947E6BE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65AE8CE-85F5-4CEF-80A8-3599D73F25D1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FC040DF-8608-444D-92AC-39F0AE68CB07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389FFD7-DE4F-47D1-9314-82320CDDE13E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972D6D6-3A17-4A2E-AAB1-897CF6022D4F}"/>
                </a:ext>
              </a:extLst>
            </p:cNvPr>
            <p:cNvSpPr/>
            <p:nvPr/>
          </p:nvSpPr>
          <p:spPr>
            <a:xfrm>
              <a:off x="1909694" y="1707401"/>
              <a:ext cx="217666" cy="1291202"/>
            </a:xfrm>
            <a:custGeom>
              <a:avLst/>
              <a:gdLst>
                <a:gd name="connsiteX0" fmla="*/ 200760 w 217666"/>
                <a:gd name="connsiteY0" fmla="*/ 1217238 h 1291202"/>
                <a:gd name="connsiteX1" fmla="*/ 217666 w 217666"/>
                <a:gd name="connsiteY1" fmla="*/ 1232030 h 1291202"/>
                <a:gd name="connsiteX2" fmla="*/ 202873 w 217666"/>
                <a:gd name="connsiteY2" fmla="*/ 1251050 h 1291202"/>
                <a:gd name="connsiteX3" fmla="*/ 183853 w 217666"/>
                <a:gd name="connsiteY3" fmla="*/ 1236257 h 1291202"/>
                <a:gd name="connsiteX4" fmla="*/ 200760 w 217666"/>
                <a:gd name="connsiteY4" fmla="*/ 1217238 h 1291202"/>
                <a:gd name="connsiteX5" fmla="*/ 188082 w 217666"/>
                <a:gd name="connsiteY5" fmla="*/ 929834 h 1291202"/>
                <a:gd name="connsiteX6" fmla="*/ 204988 w 217666"/>
                <a:gd name="connsiteY6" fmla="*/ 950967 h 1291202"/>
                <a:gd name="connsiteX7" fmla="*/ 181742 w 217666"/>
                <a:gd name="connsiteY7" fmla="*/ 969987 h 1291202"/>
                <a:gd name="connsiteX8" fmla="*/ 166949 w 217666"/>
                <a:gd name="connsiteY8" fmla="*/ 946740 h 1291202"/>
                <a:gd name="connsiteX9" fmla="*/ 188082 w 217666"/>
                <a:gd name="connsiteY9" fmla="*/ 929834 h 1291202"/>
                <a:gd name="connsiteX10" fmla="*/ 128909 w 217666"/>
                <a:gd name="connsiteY10" fmla="*/ 657225 h 1291202"/>
                <a:gd name="connsiteX11" fmla="*/ 141589 w 217666"/>
                <a:gd name="connsiteY11" fmla="*/ 674131 h 1291202"/>
                <a:gd name="connsiteX12" fmla="*/ 124682 w 217666"/>
                <a:gd name="connsiteY12" fmla="*/ 691037 h 1291202"/>
                <a:gd name="connsiteX13" fmla="*/ 109890 w 217666"/>
                <a:gd name="connsiteY13" fmla="*/ 672017 h 1291202"/>
                <a:gd name="connsiteX14" fmla="*/ 128909 w 217666"/>
                <a:gd name="connsiteY14" fmla="*/ 657225 h 1291202"/>
                <a:gd name="connsiteX15" fmla="*/ 69737 w 217666"/>
                <a:gd name="connsiteY15" fmla="*/ 623411 h 1291202"/>
                <a:gd name="connsiteX16" fmla="*/ 88757 w 217666"/>
                <a:gd name="connsiteY16" fmla="*/ 648770 h 1291202"/>
                <a:gd name="connsiteX17" fmla="*/ 120456 w 217666"/>
                <a:gd name="connsiteY17" fmla="*/ 828398 h 1291202"/>
                <a:gd name="connsiteX18" fmla="*/ 164834 w 217666"/>
                <a:gd name="connsiteY18" fmla="*/ 980552 h 1291202"/>
                <a:gd name="connsiteX19" fmla="*/ 173288 w 217666"/>
                <a:gd name="connsiteY19" fmla="*/ 1219351 h 1291202"/>
                <a:gd name="connsiteX20" fmla="*/ 147928 w 217666"/>
                <a:gd name="connsiteY20" fmla="*/ 1291202 h 1291202"/>
                <a:gd name="connsiteX21" fmla="*/ 137362 w 217666"/>
                <a:gd name="connsiteY21" fmla="*/ 1289088 h 1291202"/>
                <a:gd name="connsiteX22" fmla="*/ 158495 w 217666"/>
                <a:gd name="connsiteY22" fmla="*/ 1217238 h 1291202"/>
                <a:gd name="connsiteX23" fmla="*/ 150042 w 217666"/>
                <a:gd name="connsiteY23" fmla="*/ 980552 h 1291202"/>
                <a:gd name="connsiteX24" fmla="*/ 105663 w 217666"/>
                <a:gd name="connsiteY24" fmla="*/ 800925 h 1291202"/>
                <a:gd name="connsiteX25" fmla="*/ 69737 w 217666"/>
                <a:gd name="connsiteY25" fmla="*/ 623411 h 1291202"/>
                <a:gd name="connsiteX26" fmla="*/ 50719 w 217666"/>
                <a:gd name="connsiteY26" fmla="*/ 120456 h 1291202"/>
                <a:gd name="connsiteX27" fmla="*/ 67625 w 217666"/>
                <a:gd name="connsiteY27" fmla="*/ 137363 h 1291202"/>
                <a:gd name="connsiteX28" fmla="*/ 52832 w 217666"/>
                <a:gd name="connsiteY28" fmla="*/ 154269 h 1291202"/>
                <a:gd name="connsiteX29" fmla="*/ 33812 w 217666"/>
                <a:gd name="connsiteY29" fmla="*/ 139476 h 1291202"/>
                <a:gd name="connsiteX30" fmla="*/ 50719 w 217666"/>
                <a:gd name="connsiteY30" fmla="*/ 120456 h 1291202"/>
                <a:gd name="connsiteX31" fmla="*/ 8454 w 217666"/>
                <a:gd name="connsiteY31" fmla="*/ 0 h 1291202"/>
                <a:gd name="connsiteX32" fmla="*/ 10567 w 217666"/>
                <a:gd name="connsiteY32" fmla="*/ 99323 h 1291202"/>
                <a:gd name="connsiteX33" fmla="*/ 23247 w 217666"/>
                <a:gd name="connsiteY33" fmla="*/ 226119 h 1291202"/>
                <a:gd name="connsiteX34" fmla="*/ 42266 w 217666"/>
                <a:gd name="connsiteY34" fmla="*/ 460692 h 1291202"/>
                <a:gd name="connsiteX35" fmla="*/ 25360 w 217666"/>
                <a:gd name="connsiteY35" fmla="*/ 469144 h 1291202"/>
                <a:gd name="connsiteX36" fmla="*/ 2114 w 217666"/>
                <a:gd name="connsiteY36" fmla="*/ 109890 h 1291202"/>
                <a:gd name="connsiteX37" fmla="*/ 0 w 217666"/>
                <a:gd name="connsiteY37" fmla="*/ 29586 h 1291202"/>
                <a:gd name="connsiteX38" fmla="*/ 8454 w 217666"/>
                <a:gd name="connsiteY38" fmla="*/ 0 h 129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7666" h="1291202">
                  <a:moveTo>
                    <a:pt x="200760" y="1217238"/>
                  </a:moveTo>
                  <a:cubicBezTo>
                    <a:pt x="209213" y="1215124"/>
                    <a:pt x="215553" y="1221464"/>
                    <a:pt x="217666" y="1232030"/>
                  </a:cubicBezTo>
                  <a:cubicBezTo>
                    <a:pt x="217666" y="1242597"/>
                    <a:pt x="213440" y="1248937"/>
                    <a:pt x="202873" y="1251050"/>
                  </a:cubicBezTo>
                  <a:cubicBezTo>
                    <a:pt x="192307" y="1251050"/>
                    <a:pt x="185967" y="1244710"/>
                    <a:pt x="183853" y="1236257"/>
                  </a:cubicBezTo>
                  <a:cubicBezTo>
                    <a:pt x="183853" y="1225691"/>
                    <a:pt x="190194" y="1219351"/>
                    <a:pt x="200760" y="1217238"/>
                  </a:cubicBezTo>
                  <a:close/>
                  <a:moveTo>
                    <a:pt x="188082" y="929834"/>
                  </a:moveTo>
                  <a:cubicBezTo>
                    <a:pt x="198648" y="931948"/>
                    <a:pt x="207101" y="940401"/>
                    <a:pt x="204988" y="950967"/>
                  </a:cubicBezTo>
                  <a:cubicBezTo>
                    <a:pt x="204988" y="963647"/>
                    <a:pt x="196534" y="974214"/>
                    <a:pt x="181742" y="969987"/>
                  </a:cubicBezTo>
                  <a:cubicBezTo>
                    <a:pt x="169062" y="967873"/>
                    <a:pt x="164835" y="957307"/>
                    <a:pt x="166949" y="946740"/>
                  </a:cubicBezTo>
                  <a:cubicBezTo>
                    <a:pt x="169062" y="936174"/>
                    <a:pt x="175401" y="929834"/>
                    <a:pt x="188082" y="929834"/>
                  </a:cubicBezTo>
                  <a:close/>
                  <a:moveTo>
                    <a:pt x="128909" y="657225"/>
                  </a:moveTo>
                  <a:cubicBezTo>
                    <a:pt x="137362" y="659338"/>
                    <a:pt x="143702" y="665678"/>
                    <a:pt x="141589" y="674131"/>
                  </a:cubicBezTo>
                  <a:cubicBezTo>
                    <a:pt x="141589" y="684697"/>
                    <a:pt x="135249" y="691037"/>
                    <a:pt x="124682" y="691037"/>
                  </a:cubicBezTo>
                  <a:cubicBezTo>
                    <a:pt x="114116" y="688924"/>
                    <a:pt x="107776" y="684697"/>
                    <a:pt x="109890" y="672017"/>
                  </a:cubicBezTo>
                  <a:cubicBezTo>
                    <a:pt x="112003" y="661451"/>
                    <a:pt x="118343" y="655111"/>
                    <a:pt x="128909" y="657225"/>
                  </a:cubicBezTo>
                  <a:close/>
                  <a:moveTo>
                    <a:pt x="69737" y="623411"/>
                  </a:moveTo>
                  <a:cubicBezTo>
                    <a:pt x="86644" y="623411"/>
                    <a:pt x="86644" y="636091"/>
                    <a:pt x="88757" y="648770"/>
                  </a:cubicBezTo>
                  <a:cubicBezTo>
                    <a:pt x="103550" y="707942"/>
                    <a:pt x="122569" y="765000"/>
                    <a:pt x="120456" y="828398"/>
                  </a:cubicBezTo>
                  <a:cubicBezTo>
                    <a:pt x="118343" y="879116"/>
                    <a:pt x="139476" y="931948"/>
                    <a:pt x="164834" y="980552"/>
                  </a:cubicBezTo>
                  <a:cubicBezTo>
                    <a:pt x="204987" y="1058743"/>
                    <a:pt x="224007" y="1136933"/>
                    <a:pt x="173288" y="1219351"/>
                  </a:cubicBezTo>
                  <a:cubicBezTo>
                    <a:pt x="160608" y="1240483"/>
                    <a:pt x="156382" y="1267956"/>
                    <a:pt x="147928" y="1291202"/>
                  </a:cubicBezTo>
                  <a:cubicBezTo>
                    <a:pt x="143702" y="1291202"/>
                    <a:pt x="141589" y="1289088"/>
                    <a:pt x="137362" y="1289088"/>
                  </a:cubicBezTo>
                  <a:cubicBezTo>
                    <a:pt x="143702" y="1265843"/>
                    <a:pt x="145815" y="1238370"/>
                    <a:pt x="158495" y="1217238"/>
                  </a:cubicBezTo>
                  <a:cubicBezTo>
                    <a:pt x="207100" y="1134820"/>
                    <a:pt x="188081" y="1056630"/>
                    <a:pt x="150042" y="980552"/>
                  </a:cubicBezTo>
                  <a:cubicBezTo>
                    <a:pt x="122569" y="923494"/>
                    <a:pt x="101436" y="864323"/>
                    <a:pt x="105663" y="800925"/>
                  </a:cubicBezTo>
                  <a:cubicBezTo>
                    <a:pt x="109890" y="739640"/>
                    <a:pt x="73964" y="684696"/>
                    <a:pt x="69737" y="623411"/>
                  </a:cubicBezTo>
                  <a:close/>
                  <a:moveTo>
                    <a:pt x="50719" y="120456"/>
                  </a:moveTo>
                  <a:cubicBezTo>
                    <a:pt x="61286" y="120456"/>
                    <a:pt x="67625" y="126797"/>
                    <a:pt x="67625" y="137363"/>
                  </a:cubicBezTo>
                  <a:cubicBezTo>
                    <a:pt x="67625" y="147930"/>
                    <a:pt x="63399" y="154269"/>
                    <a:pt x="52832" y="154269"/>
                  </a:cubicBezTo>
                  <a:cubicBezTo>
                    <a:pt x="42266" y="154269"/>
                    <a:pt x="35926" y="150043"/>
                    <a:pt x="33812" y="139476"/>
                  </a:cubicBezTo>
                  <a:cubicBezTo>
                    <a:pt x="33812" y="128910"/>
                    <a:pt x="40153" y="124683"/>
                    <a:pt x="50719" y="120456"/>
                  </a:cubicBezTo>
                  <a:close/>
                  <a:moveTo>
                    <a:pt x="8454" y="0"/>
                  </a:moveTo>
                  <a:cubicBezTo>
                    <a:pt x="8454" y="35926"/>
                    <a:pt x="10567" y="63399"/>
                    <a:pt x="10567" y="99323"/>
                  </a:cubicBezTo>
                  <a:cubicBezTo>
                    <a:pt x="12681" y="139476"/>
                    <a:pt x="21133" y="190194"/>
                    <a:pt x="23247" y="226119"/>
                  </a:cubicBezTo>
                  <a:cubicBezTo>
                    <a:pt x="27474" y="291631"/>
                    <a:pt x="42266" y="458578"/>
                    <a:pt x="42266" y="460692"/>
                  </a:cubicBezTo>
                  <a:cubicBezTo>
                    <a:pt x="33814" y="462805"/>
                    <a:pt x="33814" y="464917"/>
                    <a:pt x="25360" y="469144"/>
                  </a:cubicBezTo>
                  <a:cubicBezTo>
                    <a:pt x="6341" y="350802"/>
                    <a:pt x="10567" y="221893"/>
                    <a:pt x="2114" y="109890"/>
                  </a:cubicBezTo>
                  <a:cubicBezTo>
                    <a:pt x="-2113" y="80305"/>
                    <a:pt x="2114" y="54945"/>
                    <a:pt x="0" y="29586"/>
                  </a:cubicBezTo>
                  <a:cubicBezTo>
                    <a:pt x="4227" y="10566"/>
                    <a:pt x="4227" y="14793"/>
                    <a:pt x="845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898C49-F9BC-4092-B007-970A80368E3F}"/>
                </a:ext>
              </a:extLst>
            </p:cNvPr>
            <p:cNvSpPr/>
            <p:nvPr/>
          </p:nvSpPr>
          <p:spPr>
            <a:xfrm>
              <a:off x="971407" y="764890"/>
              <a:ext cx="1967442" cy="1883145"/>
            </a:xfrm>
            <a:custGeom>
              <a:avLst/>
              <a:gdLst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889252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9548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4039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967442" h="1883145">
                  <a:moveTo>
                    <a:pt x="16907" y="1749777"/>
                  </a:moveTo>
                  <a:cubicBezTo>
                    <a:pt x="31699" y="1787817"/>
                    <a:pt x="40152" y="1808949"/>
                    <a:pt x="59172" y="1832195"/>
                  </a:cubicBezTo>
                  <a:cubicBezTo>
                    <a:pt x="97211" y="1880800"/>
                    <a:pt x="133136" y="1874460"/>
                    <a:pt x="173288" y="1857554"/>
                  </a:cubicBezTo>
                  <a:cubicBezTo>
                    <a:pt x="224007" y="1838535"/>
                    <a:pt x="270498" y="1823741"/>
                    <a:pt x="323329" y="1817402"/>
                  </a:cubicBezTo>
                  <a:cubicBezTo>
                    <a:pt x="338122" y="1815289"/>
                    <a:pt x="350802" y="1813175"/>
                    <a:pt x="359255" y="1811062"/>
                  </a:cubicBezTo>
                  <a:cubicBezTo>
                    <a:pt x="344462" y="1827968"/>
                    <a:pt x="350802" y="1838535"/>
                    <a:pt x="346576" y="1851215"/>
                  </a:cubicBezTo>
                  <a:cubicBezTo>
                    <a:pt x="348689" y="1830082"/>
                    <a:pt x="346576" y="1821629"/>
                    <a:pt x="327556" y="1825855"/>
                  </a:cubicBezTo>
                  <a:cubicBezTo>
                    <a:pt x="270498" y="1838535"/>
                    <a:pt x="228232" y="1851215"/>
                    <a:pt x="177515" y="1872347"/>
                  </a:cubicBezTo>
                  <a:cubicBezTo>
                    <a:pt x="145816" y="1882914"/>
                    <a:pt x="92984" y="1899820"/>
                    <a:pt x="50719" y="1842761"/>
                  </a:cubicBezTo>
                  <a:cubicBezTo>
                    <a:pt x="31699" y="1815289"/>
                    <a:pt x="27473" y="1804723"/>
                    <a:pt x="12680" y="1779363"/>
                  </a:cubicBezTo>
                  <a:cubicBezTo>
                    <a:pt x="8453" y="1768797"/>
                    <a:pt x="10566" y="1762457"/>
                    <a:pt x="0" y="1751891"/>
                  </a:cubicBezTo>
                  <a:cubicBezTo>
                    <a:pt x="12680" y="1751891"/>
                    <a:pt x="12680" y="1751891"/>
                    <a:pt x="16907" y="1749777"/>
                  </a:cubicBezTo>
                  <a:close/>
                  <a:moveTo>
                    <a:pt x="1572262" y="1487733"/>
                  </a:moveTo>
                  <a:cubicBezTo>
                    <a:pt x="1576489" y="1508866"/>
                    <a:pt x="1606075" y="1527886"/>
                    <a:pt x="1587056" y="1536339"/>
                  </a:cubicBezTo>
                  <a:cubicBezTo>
                    <a:pt x="1563810" y="1549018"/>
                    <a:pt x="1559583" y="1525773"/>
                    <a:pt x="1532111" y="1513093"/>
                  </a:cubicBezTo>
                  <a:cubicBezTo>
                    <a:pt x="1525770" y="1510980"/>
                    <a:pt x="1519431" y="1504640"/>
                    <a:pt x="1515204" y="1500413"/>
                  </a:cubicBezTo>
                  <a:cubicBezTo>
                    <a:pt x="1519431" y="1500413"/>
                    <a:pt x="1529997" y="1502526"/>
                    <a:pt x="1532111" y="1502526"/>
                  </a:cubicBezTo>
                  <a:cubicBezTo>
                    <a:pt x="1540563" y="1504640"/>
                    <a:pt x="1561696" y="1534225"/>
                    <a:pt x="1580716" y="1529998"/>
                  </a:cubicBezTo>
                  <a:cubicBezTo>
                    <a:pt x="1593395" y="1527886"/>
                    <a:pt x="1557469" y="1494074"/>
                    <a:pt x="1572262" y="1487733"/>
                  </a:cubicBezTo>
                  <a:close/>
                  <a:moveTo>
                    <a:pt x="1697209" y="1483508"/>
                  </a:moveTo>
                  <a:cubicBezTo>
                    <a:pt x="1700114" y="1485093"/>
                    <a:pt x="1703284" y="1487734"/>
                    <a:pt x="1709624" y="1487734"/>
                  </a:cubicBezTo>
                  <a:cubicBezTo>
                    <a:pt x="1699057" y="1496188"/>
                    <a:pt x="1694831" y="1502527"/>
                    <a:pt x="1682151" y="1510981"/>
                  </a:cubicBezTo>
                  <a:cubicBezTo>
                    <a:pt x="1639886" y="1540566"/>
                    <a:pt x="1644113" y="1542680"/>
                    <a:pt x="1625093" y="1489848"/>
                  </a:cubicBezTo>
                  <a:cubicBezTo>
                    <a:pt x="1639886" y="1489848"/>
                    <a:pt x="1633546" y="1487734"/>
                    <a:pt x="1646226" y="1487734"/>
                  </a:cubicBezTo>
                  <a:cubicBezTo>
                    <a:pt x="1641999" y="1496188"/>
                    <a:pt x="1635659" y="1494074"/>
                    <a:pt x="1644113" y="1508867"/>
                  </a:cubicBezTo>
                  <a:cubicBezTo>
                    <a:pt x="1648340" y="1517320"/>
                    <a:pt x="1658906" y="1515207"/>
                    <a:pt x="1667358" y="1508867"/>
                  </a:cubicBezTo>
                  <a:cubicBezTo>
                    <a:pt x="1673698" y="1502527"/>
                    <a:pt x="1684264" y="1496188"/>
                    <a:pt x="1686378" y="1485621"/>
                  </a:cubicBezTo>
                  <a:cubicBezTo>
                    <a:pt x="1691661" y="1481395"/>
                    <a:pt x="1694303" y="1481923"/>
                    <a:pt x="1697209" y="1483508"/>
                  </a:cubicBezTo>
                  <a:close/>
                  <a:moveTo>
                    <a:pt x="1800494" y="1459997"/>
                  </a:moveTo>
                  <a:cubicBezTo>
                    <a:pt x="1802608" y="1461318"/>
                    <a:pt x="1804721" y="1463432"/>
                    <a:pt x="1808947" y="1462375"/>
                  </a:cubicBezTo>
                  <a:cubicBezTo>
                    <a:pt x="1800495" y="1470829"/>
                    <a:pt x="1796268" y="1477168"/>
                    <a:pt x="1787814" y="1485621"/>
                  </a:cubicBezTo>
                  <a:cubicBezTo>
                    <a:pt x="1756115" y="1515207"/>
                    <a:pt x="1760342" y="1517320"/>
                    <a:pt x="1745549" y="1464488"/>
                  </a:cubicBezTo>
                  <a:lnTo>
                    <a:pt x="1762456" y="1464488"/>
                  </a:lnTo>
                  <a:cubicBezTo>
                    <a:pt x="1758229" y="1472942"/>
                    <a:pt x="1754003" y="1470829"/>
                    <a:pt x="1760342" y="1485621"/>
                  </a:cubicBezTo>
                  <a:cubicBezTo>
                    <a:pt x="1764569" y="1494074"/>
                    <a:pt x="1770909" y="1491961"/>
                    <a:pt x="1777248" y="1485621"/>
                  </a:cubicBezTo>
                  <a:cubicBezTo>
                    <a:pt x="1783589" y="1479281"/>
                    <a:pt x="1789928" y="1472942"/>
                    <a:pt x="1792041" y="1462375"/>
                  </a:cubicBezTo>
                  <a:cubicBezTo>
                    <a:pt x="1796268" y="1458148"/>
                    <a:pt x="1798381" y="1458677"/>
                    <a:pt x="1800494" y="1459997"/>
                  </a:cubicBezTo>
                  <a:close/>
                  <a:moveTo>
                    <a:pt x="1187122" y="1428033"/>
                  </a:moveTo>
                  <a:cubicBezTo>
                    <a:pt x="1208783" y="1428033"/>
                    <a:pt x="1230972" y="1431732"/>
                    <a:pt x="1255275" y="1439128"/>
                  </a:cubicBezTo>
                  <a:cubicBezTo>
                    <a:pt x="1246822" y="1443355"/>
                    <a:pt x="1238369" y="1449695"/>
                    <a:pt x="1227802" y="1456034"/>
                  </a:cubicBezTo>
                  <a:cubicBezTo>
                    <a:pt x="1198217" y="1420109"/>
                    <a:pt x="1158065" y="1451808"/>
                    <a:pt x="1122139" y="1439128"/>
                  </a:cubicBezTo>
                  <a:cubicBezTo>
                    <a:pt x="1144329" y="1431732"/>
                    <a:pt x="1165461" y="1428033"/>
                    <a:pt x="1187122" y="1428033"/>
                  </a:cubicBezTo>
                  <a:close/>
                  <a:moveTo>
                    <a:pt x="1923328" y="1407165"/>
                  </a:moveTo>
                  <a:cubicBezTo>
                    <a:pt x="1932045" y="1407429"/>
                    <a:pt x="1938913" y="1413769"/>
                    <a:pt x="1942084" y="1430675"/>
                  </a:cubicBezTo>
                  <a:cubicBezTo>
                    <a:pt x="1946309" y="1447581"/>
                    <a:pt x="1958990" y="1443355"/>
                    <a:pt x="1967442" y="1447581"/>
                  </a:cubicBezTo>
                  <a:cubicBezTo>
                    <a:pt x="1925177" y="1460260"/>
                    <a:pt x="1895592" y="1487734"/>
                    <a:pt x="1868120" y="1517319"/>
                  </a:cubicBezTo>
                  <a:cubicBezTo>
                    <a:pt x="1770909" y="1620869"/>
                    <a:pt x="1652567" y="1699059"/>
                    <a:pt x="1544791" y="1792043"/>
                  </a:cubicBezTo>
                  <a:cubicBezTo>
                    <a:pt x="1513092" y="1819515"/>
                    <a:pt x="1477166" y="1834308"/>
                    <a:pt x="1441240" y="1851214"/>
                  </a:cubicBezTo>
                  <a:lnTo>
                    <a:pt x="1432787" y="1842761"/>
                  </a:lnTo>
                  <a:cubicBezTo>
                    <a:pt x="1430674" y="1819515"/>
                    <a:pt x="1438584" y="1844824"/>
                    <a:pt x="1475503" y="1819326"/>
                  </a:cubicBezTo>
                  <a:cubicBezTo>
                    <a:pt x="1512422" y="1793828"/>
                    <a:pt x="1581211" y="1749726"/>
                    <a:pt x="1654300" y="1689775"/>
                  </a:cubicBezTo>
                  <a:cubicBezTo>
                    <a:pt x="1727389" y="1629824"/>
                    <a:pt x="1833735" y="1535697"/>
                    <a:pt x="1914039" y="1459620"/>
                  </a:cubicBezTo>
                  <a:cubicBezTo>
                    <a:pt x="1930945" y="1442714"/>
                    <a:pt x="1912498" y="1434902"/>
                    <a:pt x="1893478" y="1420109"/>
                  </a:cubicBezTo>
                  <a:cubicBezTo>
                    <a:pt x="1904044" y="1412712"/>
                    <a:pt x="1914611" y="1406901"/>
                    <a:pt x="1923328" y="1407165"/>
                  </a:cubicBezTo>
                  <a:close/>
                  <a:moveTo>
                    <a:pt x="1238469" y="1382533"/>
                  </a:moveTo>
                  <a:cubicBezTo>
                    <a:pt x="1246889" y="1381675"/>
                    <a:pt x="1254616" y="1381807"/>
                    <a:pt x="1261880" y="1382599"/>
                  </a:cubicBezTo>
                  <a:cubicBezTo>
                    <a:pt x="1276408" y="1384184"/>
                    <a:pt x="1289088" y="1388410"/>
                    <a:pt x="1301768" y="1392637"/>
                  </a:cubicBezTo>
                  <a:cubicBezTo>
                    <a:pt x="1303881" y="1398977"/>
                    <a:pt x="1301768" y="1403204"/>
                    <a:pt x="1301768" y="1409543"/>
                  </a:cubicBezTo>
                  <a:cubicBezTo>
                    <a:pt x="1278521" y="1394750"/>
                    <a:pt x="1251049" y="1390523"/>
                    <a:pt x="1210896" y="1388410"/>
                  </a:cubicBezTo>
                  <a:cubicBezTo>
                    <a:pt x="1220935" y="1385241"/>
                    <a:pt x="1230048" y="1383392"/>
                    <a:pt x="1238469" y="1382533"/>
                  </a:cubicBezTo>
                  <a:close/>
                  <a:moveTo>
                    <a:pt x="657224" y="128910"/>
                  </a:moveTo>
                  <a:cubicBezTo>
                    <a:pt x="672017" y="133136"/>
                    <a:pt x="661450" y="141589"/>
                    <a:pt x="659336" y="147929"/>
                  </a:cubicBezTo>
                  <a:cubicBezTo>
                    <a:pt x="655111" y="164835"/>
                    <a:pt x="684696" y="177514"/>
                    <a:pt x="663563" y="196534"/>
                  </a:cubicBezTo>
                  <a:cubicBezTo>
                    <a:pt x="646657" y="185968"/>
                    <a:pt x="648770" y="164835"/>
                    <a:pt x="636091" y="152155"/>
                  </a:cubicBezTo>
                  <a:cubicBezTo>
                    <a:pt x="629751" y="145815"/>
                    <a:pt x="633978" y="137363"/>
                    <a:pt x="640317" y="133136"/>
                  </a:cubicBezTo>
                  <a:cubicBezTo>
                    <a:pt x="644544" y="131022"/>
                    <a:pt x="652997" y="126797"/>
                    <a:pt x="657224" y="128910"/>
                  </a:cubicBezTo>
                  <a:close/>
                  <a:moveTo>
                    <a:pt x="589599" y="31698"/>
                  </a:moveTo>
                  <a:cubicBezTo>
                    <a:pt x="595938" y="38038"/>
                    <a:pt x="595938" y="38038"/>
                    <a:pt x="598052" y="42264"/>
                  </a:cubicBezTo>
                  <a:cubicBezTo>
                    <a:pt x="560013" y="112003"/>
                    <a:pt x="625525" y="116229"/>
                    <a:pt x="642430" y="224006"/>
                  </a:cubicBezTo>
                  <a:cubicBezTo>
                    <a:pt x="644543" y="240912"/>
                    <a:pt x="661449" y="259930"/>
                    <a:pt x="678356" y="262044"/>
                  </a:cubicBezTo>
                  <a:cubicBezTo>
                    <a:pt x="688923" y="264157"/>
                    <a:pt x="699489" y="266271"/>
                    <a:pt x="710055" y="266271"/>
                  </a:cubicBezTo>
                  <a:cubicBezTo>
                    <a:pt x="731188" y="266271"/>
                    <a:pt x="693148" y="287403"/>
                    <a:pt x="682582" y="283177"/>
                  </a:cubicBezTo>
                  <a:cubicBezTo>
                    <a:pt x="663563" y="276837"/>
                    <a:pt x="648770" y="268384"/>
                    <a:pt x="642430" y="264157"/>
                  </a:cubicBezTo>
                  <a:cubicBezTo>
                    <a:pt x="633977" y="259930"/>
                    <a:pt x="633977" y="316989"/>
                    <a:pt x="629751" y="340235"/>
                  </a:cubicBezTo>
                  <a:cubicBezTo>
                    <a:pt x="623411" y="374047"/>
                    <a:pt x="617071" y="390953"/>
                    <a:pt x="606505" y="420539"/>
                  </a:cubicBezTo>
                  <a:cubicBezTo>
                    <a:pt x="602278" y="412085"/>
                    <a:pt x="608619" y="420539"/>
                    <a:pt x="598052" y="414199"/>
                  </a:cubicBezTo>
                  <a:cubicBezTo>
                    <a:pt x="619185" y="352914"/>
                    <a:pt x="627637" y="300083"/>
                    <a:pt x="627637" y="238798"/>
                  </a:cubicBezTo>
                  <a:cubicBezTo>
                    <a:pt x="627637" y="213439"/>
                    <a:pt x="623411" y="177514"/>
                    <a:pt x="610731" y="158494"/>
                  </a:cubicBezTo>
                  <a:cubicBezTo>
                    <a:pt x="570579" y="103549"/>
                    <a:pt x="568466" y="80304"/>
                    <a:pt x="589599" y="31698"/>
                  </a:cubicBezTo>
                  <a:close/>
                  <a:moveTo>
                    <a:pt x="1177085" y="0"/>
                  </a:moveTo>
                  <a:cubicBezTo>
                    <a:pt x="1177085" y="52831"/>
                    <a:pt x="1187652" y="95097"/>
                    <a:pt x="1177085" y="147928"/>
                  </a:cubicBezTo>
                  <a:cubicBezTo>
                    <a:pt x="1139047" y="204987"/>
                    <a:pt x="1141160" y="270497"/>
                    <a:pt x="1134820" y="333895"/>
                  </a:cubicBezTo>
                  <a:cubicBezTo>
                    <a:pt x="1128480" y="380387"/>
                    <a:pt x="1101008" y="416313"/>
                    <a:pt x="1071422" y="452238"/>
                  </a:cubicBezTo>
                  <a:cubicBezTo>
                    <a:pt x="1060856" y="467031"/>
                    <a:pt x="1039723" y="498730"/>
                    <a:pt x="1039723" y="498730"/>
                  </a:cubicBezTo>
                  <a:cubicBezTo>
                    <a:pt x="1033384" y="513522"/>
                    <a:pt x="1016478" y="551562"/>
                    <a:pt x="1005911" y="576920"/>
                  </a:cubicBezTo>
                  <a:cubicBezTo>
                    <a:pt x="999571" y="591713"/>
                    <a:pt x="982665" y="598053"/>
                    <a:pt x="967872" y="593827"/>
                  </a:cubicBezTo>
                  <a:cubicBezTo>
                    <a:pt x="889682" y="566354"/>
                    <a:pt x="811491" y="532542"/>
                    <a:pt x="750206" y="471257"/>
                  </a:cubicBezTo>
                  <a:cubicBezTo>
                    <a:pt x="807264" y="515636"/>
                    <a:pt x="910815" y="562128"/>
                    <a:pt x="976325" y="585374"/>
                  </a:cubicBezTo>
                  <a:cubicBezTo>
                    <a:pt x="991118" y="589600"/>
                    <a:pt x="1010137" y="532542"/>
                    <a:pt x="1029157" y="500843"/>
                  </a:cubicBezTo>
                  <a:cubicBezTo>
                    <a:pt x="1029157" y="500843"/>
                    <a:pt x="1058743" y="456465"/>
                    <a:pt x="1069309" y="443785"/>
                  </a:cubicBezTo>
                  <a:cubicBezTo>
                    <a:pt x="1179198" y="319103"/>
                    <a:pt x="1094668" y="281064"/>
                    <a:pt x="1168632" y="145815"/>
                  </a:cubicBezTo>
                  <a:cubicBezTo>
                    <a:pt x="1172859" y="90871"/>
                    <a:pt x="1168632" y="57058"/>
                    <a:pt x="1164406" y="12680"/>
                  </a:cubicBezTo>
                  <a:cubicBezTo>
                    <a:pt x="1174972" y="6341"/>
                    <a:pt x="1166519" y="6341"/>
                    <a:pt x="1177085" y="0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ECFD8E-5027-4C50-A0BB-AC8B7749E800}"/>
                </a:ext>
              </a:extLst>
            </p:cNvPr>
            <p:cNvSpPr/>
            <p:nvPr/>
          </p:nvSpPr>
          <p:spPr>
            <a:xfrm>
              <a:off x="1801118" y="1230989"/>
              <a:ext cx="1521545" cy="1141159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tx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6639D5B-5A75-4D6E-B773-C2A82302C2AB}"/>
              </a:ext>
            </a:extLst>
          </p:cNvPr>
          <p:cNvSpPr txBox="1"/>
          <p:nvPr/>
        </p:nvSpPr>
        <p:spPr>
          <a:xfrm>
            <a:off x="4478244" y="3770401"/>
            <a:ext cx="1832989" cy="93102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2800" b="1" spc="225" dirty="0" smtClean="0">
                <a:solidFill>
                  <a:schemeClr val="accent3"/>
                </a:solidFill>
                <a:cs typeface="Calibri" pitchFamily="34" charset="0"/>
              </a:rPr>
              <a:t>Expertise Field</a:t>
            </a:r>
            <a:endParaRPr lang="en-US" altLang="ko-KR" sz="2800" b="1" spc="225" dirty="0">
              <a:solidFill>
                <a:schemeClr val="accent3"/>
              </a:solidFill>
              <a:cs typeface="Calibri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46A5DF-7051-4C18-B094-C43D66612CBC}"/>
              </a:ext>
            </a:extLst>
          </p:cNvPr>
          <p:cNvCxnSpPr>
            <a:cxnSpLocks/>
          </p:cNvCxnSpPr>
          <p:nvPr/>
        </p:nvCxnSpPr>
        <p:spPr>
          <a:xfrm flipH="1">
            <a:off x="4273104" y="3900175"/>
            <a:ext cx="1" cy="733031"/>
          </a:xfrm>
          <a:prstGeom prst="line">
            <a:avLst/>
          </a:prstGeom>
          <a:ln w="317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F1CB0C-008D-4D93-912A-EB0C7B258BFC}"/>
              </a:ext>
            </a:extLst>
          </p:cNvPr>
          <p:cNvCxnSpPr>
            <a:cxnSpLocks/>
          </p:cNvCxnSpPr>
          <p:nvPr/>
        </p:nvCxnSpPr>
        <p:spPr>
          <a:xfrm flipH="1">
            <a:off x="6516372" y="3900175"/>
            <a:ext cx="1" cy="733031"/>
          </a:xfrm>
          <a:prstGeom prst="line">
            <a:avLst/>
          </a:prstGeom>
          <a:ln w="317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551691E-CFFF-4C4E-95FD-17B69B4CDD60}"/>
              </a:ext>
            </a:extLst>
          </p:cNvPr>
          <p:cNvSpPr txBox="1"/>
          <p:nvPr/>
        </p:nvSpPr>
        <p:spPr>
          <a:xfrm>
            <a:off x="1981200" y="3714750"/>
            <a:ext cx="2084793" cy="1082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Full Stack Developer</a:t>
            </a:r>
            <a:endParaRPr lang="en-US" altLang="ko-KR" sz="3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C3C59D-33C5-4A9A-A278-5DFEAF565112}"/>
              </a:ext>
            </a:extLst>
          </p:cNvPr>
          <p:cNvSpPr txBox="1"/>
          <p:nvPr/>
        </p:nvSpPr>
        <p:spPr>
          <a:xfrm>
            <a:off x="6705600" y="3790950"/>
            <a:ext cx="20847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</a:t>
            </a:r>
          </a:p>
          <a:p>
            <a:pPr algn="ctr"/>
            <a:r>
              <a:rPr lang="en-US" altLang="ko-KR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Center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EF8622-94E7-4149-8E38-3AC446FFB96D}"/>
              </a:ext>
            </a:extLst>
          </p:cNvPr>
          <p:cNvSpPr txBox="1"/>
          <p:nvPr/>
        </p:nvSpPr>
        <p:spPr>
          <a:xfrm>
            <a:off x="3137791" y="1645758"/>
            <a:ext cx="3953564" cy="68480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accent3"/>
                </a:solidFill>
                <a:cs typeface="Arial" pitchFamily="34" charset="0"/>
              </a:rPr>
              <a:t>SE </a:t>
            </a:r>
            <a:r>
              <a:rPr lang="en-US" altLang="ko-KR" sz="2000" dirty="0" err="1" smtClean="0">
                <a:solidFill>
                  <a:schemeClr val="accent3"/>
                </a:solidFill>
                <a:cs typeface="Arial" pitchFamily="34" charset="0"/>
              </a:rPr>
              <a:t>Jisan</a:t>
            </a:r>
            <a:r>
              <a:rPr lang="en-US" altLang="ko-KR" sz="2000" dirty="0" smtClean="0">
                <a:solidFill>
                  <a:schemeClr val="accent3"/>
                </a:solidFill>
                <a:cs typeface="Arial" pitchFamily="34" charset="0"/>
              </a:rPr>
              <a:t> Rahman</a:t>
            </a:r>
            <a:endParaRPr lang="en-US" altLang="ko-KR" sz="2000" dirty="0" smtClean="0">
              <a:solidFill>
                <a:schemeClr val="accent3"/>
              </a:solidFill>
              <a:cs typeface="Arial" pitchFamily="34" charset="0"/>
            </a:endParaRPr>
          </a:p>
          <a:p>
            <a:pPr algn="ctr"/>
            <a:r>
              <a:rPr lang="en-US" altLang="ko-KR" sz="2000" smtClean="0">
                <a:solidFill>
                  <a:schemeClr val="accent3"/>
                </a:solidFill>
                <a:cs typeface="Arial" pitchFamily="34" charset="0"/>
              </a:rPr>
              <a:t>IT partner of SR Builders</a:t>
            </a:r>
            <a:endParaRPr lang="en-US" altLang="ko-KR" sz="2000" dirty="0" smtClean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  <p:bldP spid="22" grpId="0"/>
      <p:bldP spid="27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47" y="275965"/>
            <a:ext cx="8679898" cy="543185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Name Analysis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8FD366-5FF9-4486-9131-C2FB19EC9AD6}"/>
              </a:ext>
            </a:extLst>
          </p:cNvPr>
          <p:cNvGrpSpPr/>
          <p:nvPr/>
        </p:nvGrpSpPr>
        <p:grpSpPr>
          <a:xfrm>
            <a:off x="3260743" y="1469559"/>
            <a:ext cx="2622515" cy="2916118"/>
            <a:chOff x="2808139" y="1972867"/>
            <a:chExt cx="3544350" cy="39411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7F6D1EE-EF3B-404F-8F97-509F41B8A930}"/>
                </a:ext>
              </a:extLst>
            </p:cNvPr>
            <p:cNvGrpSpPr/>
            <p:nvPr/>
          </p:nvGrpSpPr>
          <p:grpSpPr>
            <a:xfrm>
              <a:off x="4024540" y="1972867"/>
              <a:ext cx="1103960" cy="1020909"/>
              <a:chOff x="4187424" y="1973745"/>
              <a:chExt cx="1368152" cy="1265226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028A865-E187-4DFA-BA86-8EF6500AB322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p:sp>
            <p:nvSpPr>
              <p:cNvPr id="21" name="Round Same Side Corner Rectangle 2">
                <a:extLst>
                  <a:ext uri="{FF2B5EF4-FFF2-40B4-BE49-F238E27FC236}">
                    <a16:creationId xmlns:a16="http://schemas.microsoft.com/office/drawing/2014/main" id="{2B211F91-A5DE-4D74-B9B0-7831F74A06E9}"/>
                  </a:ext>
                </a:extLst>
              </p:cNvPr>
              <p:cNvSpPr/>
              <p:nvPr/>
            </p:nvSpPr>
            <p:spPr>
              <a:xfrm rot="13500000">
                <a:off x="4238887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2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F375D4C-48E3-48D0-90AA-7FF14F1F46FE}"/>
                </a:ext>
              </a:extLst>
            </p:cNvPr>
            <p:cNvGrpSpPr/>
            <p:nvPr/>
          </p:nvGrpSpPr>
          <p:grpSpPr>
            <a:xfrm rot="3600000">
              <a:off x="5290055" y="2702554"/>
              <a:ext cx="1103960" cy="1020909"/>
              <a:chOff x="4187424" y="1973745"/>
              <a:chExt cx="1368152" cy="126522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330847B-9134-41BE-9F47-4B3235CDC5E3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p:sp>
            <p:nvSpPr>
              <p:cNvPr id="19" name="Round Same Side Corner Rectangle 2">
                <a:extLst>
                  <a:ext uri="{FF2B5EF4-FFF2-40B4-BE49-F238E27FC236}">
                    <a16:creationId xmlns:a16="http://schemas.microsoft.com/office/drawing/2014/main" id="{A520453A-A40D-459E-80D3-DD40842BFD13}"/>
                  </a:ext>
                </a:extLst>
              </p:cNvPr>
              <p:cNvSpPr/>
              <p:nvPr/>
            </p:nvSpPr>
            <p:spPr>
              <a:xfrm rot="13500000">
                <a:off x="4238887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1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D210C7-D584-4FB2-8AE6-DC0518D8502D}"/>
                </a:ext>
              </a:extLst>
            </p:cNvPr>
            <p:cNvGrpSpPr/>
            <p:nvPr/>
          </p:nvGrpSpPr>
          <p:grpSpPr>
            <a:xfrm rot="7200000">
              <a:off x="5290055" y="4174803"/>
              <a:ext cx="1103960" cy="1020909"/>
              <a:chOff x="4187424" y="1973748"/>
              <a:chExt cx="1368152" cy="126522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AE1D78A-33E1-4775-BE9C-80FDEE1749EE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p:sp>
            <p:nvSpPr>
              <p:cNvPr id="17" name="Round Same Side Corner Rectangle 2">
                <a:extLst>
                  <a:ext uri="{FF2B5EF4-FFF2-40B4-BE49-F238E27FC236}">
                    <a16:creationId xmlns:a16="http://schemas.microsoft.com/office/drawing/2014/main" id="{6ED69095-E9E8-425A-94A1-5AB64DE48C61}"/>
                  </a:ext>
                </a:extLst>
              </p:cNvPr>
              <p:cNvSpPr/>
              <p:nvPr/>
            </p:nvSpPr>
            <p:spPr>
              <a:xfrm rot="13500000">
                <a:off x="4238887" y="1973748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6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C6970B8-E820-453F-B9FF-9E27DFB9FEF8}"/>
                </a:ext>
              </a:extLst>
            </p:cNvPr>
            <p:cNvGrpSpPr/>
            <p:nvPr/>
          </p:nvGrpSpPr>
          <p:grpSpPr>
            <a:xfrm rot="10800000">
              <a:off x="4024540" y="4893115"/>
              <a:ext cx="1103960" cy="1020909"/>
              <a:chOff x="4187424" y="1973745"/>
              <a:chExt cx="1368152" cy="126522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C12A1E8-F85B-431B-AAF3-4AE6DD86847B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p:sp>
            <p:nvSpPr>
              <p:cNvPr id="15" name="Round Same Side Corner Rectangle 2">
                <a:extLst>
                  <a:ext uri="{FF2B5EF4-FFF2-40B4-BE49-F238E27FC236}">
                    <a16:creationId xmlns:a16="http://schemas.microsoft.com/office/drawing/2014/main" id="{5240D010-5CC3-4765-A90D-CA576D4688BB}"/>
                  </a:ext>
                </a:extLst>
              </p:cNvPr>
              <p:cNvSpPr/>
              <p:nvPr/>
            </p:nvSpPr>
            <p:spPr>
              <a:xfrm rot="13500000">
                <a:off x="4238887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5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E448561-2288-4FC6-A921-EE7CF957A032}"/>
                </a:ext>
              </a:extLst>
            </p:cNvPr>
            <p:cNvGrpSpPr/>
            <p:nvPr/>
          </p:nvGrpSpPr>
          <p:grpSpPr>
            <a:xfrm rot="14400000">
              <a:off x="2766614" y="4174806"/>
              <a:ext cx="1103960" cy="1020909"/>
              <a:chOff x="4187424" y="1973745"/>
              <a:chExt cx="1368152" cy="126522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584BDC-A1D3-4B56-BD7F-D05FF022F968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p:sp>
            <p:nvSpPr>
              <p:cNvPr id="13" name="Round Same Side Corner Rectangle 2">
                <a:extLst>
                  <a:ext uri="{FF2B5EF4-FFF2-40B4-BE49-F238E27FC236}">
                    <a16:creationId xmlns:a16="http://schemas.microsoft.com/office/drawing/2014/main" id="{A9A7C5F1-2AB8-492C-992E-C17894ED7D7E}"/>
                  </a:ext>
                </a:extLst>
              </p:cNvPr>
              <p:cNvSpPr/>
              <p:nvPr/>
            </p:nvSpPr>
            <p:spPr>
              <a:xfrm rot="13500000">
                <a:off x="4238891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4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94C20-9D63-4CBF-9A50-219761E74F06}"/>
                </a:ext>
              </a:extLst>
            </p:cNvPr>
            <p:cNvGrpSpPr/>
            <p:nvPr/>
          </p:nvGrpSpPr>
          <p:grpSpPr>
            <a:xfrm rot="18000000">
              <a:off x="2766614" y="2702555"/>
              <a:ext cx="1103960" cy="1020909"/>
              <a:chOff x="4187424" y="1973744"/>
              <a:chExt cx="1368152" cy="126522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0744909-3E1D-4254-9EC9-D4E7ADDF4650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p:sp>
            <p:nvSpPr>
              <p:cNvPr id="11" name="Round Same Side Corner Rectangle 2">
                <a:extLst>
                  <a:ext uri="{FF2B5EF4-FFF2-40B4-BE49-F238E27FC236}">
                    <a16:creationId xmlns:a16="http://schemas.microsoft.com/office/drawing/2014/main" id="{5C46D473-2DDD-4784-98EB-711F446F4F78}"/>
                  </a:ext>
                </a:extLst>
              </p:cNvPr>
              <p:cNvSpPr/>
              <p:nvPr/>
            </p:nvSpPr>
            <p:spPr>
              <a:xfrm rot="13500000">
                <a:off x="4238889" y="1973744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3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7103F25-48AD-4791-9335-DB9201C802B4}"/>
              </a:ext>
            </a:extLst>
          </p:cNvPr>
          <p:cNvSpPr txBox="1"/>
          <p:nvPr/>
        </p:nvSpPr>
        <p:spPr>
          <a:xfrm>
            <a:off x="4038600" y="264795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NAZRIF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1CF21A9-BA8F-4E02-8326-21E58D1E9890}"/>
              </a:ext>
            </a:extLst>
          </p:cNvPr>
          <p:cNvGrpSpPr/>
          <p:nvPr/>
        </p:nvGrpSpPr>
        <p:grpSpPr>
          <a:xfrm>
            <a:off x="609600" y="1962150"/>
            <a:ext cx="2457000" cy="438580"/>
            <a:chOff x="2551706" y="4283317"/>
            <a:chExt cx="1416829" cy="58477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6A1F784-5FBF-4CD7-B839-9DD91F46433D}"/>
                </a:ext>
              </a:extLst>
            </p:cNvPr>
            <p:cNvSpPr txBox="1"/>
            <p:nvPr/>
          </p:nvSpPr>
          <p:spPr>
            <a:xfrm>
              <a:off x="2551706" y="4560314"/>
              <a:ext cx="141682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/>
                <a:t>Future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3333C9-D04E-4FEA-AD1E-8405B38CF23F}"/>
                </a:ext>
              </a:extLst>
            </p:cNvPr>
            <p:cNvSpPr txBox="1"/>
            <p:nvPr/>
          </p:nvSpPr>
          <p:spPr>
            <a:xfrm>
              <a:off x="2551706" y="4283317"/>
              <a:ext cx="1404784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2246895-0CF7-4345-BC74-FA4C7A5D0022}"/>
              </a:ext>
            </a:extLst>
          </p:cNvPr>
          <p:cNvGrpSpPr/>
          <p:nvPr/>
        </p:nvGrpSpPr>
        <p:grpSpPr>
          <a:xfrm>
            <a:off x="609600" y="3486150"/>
            <a:ext cx="2457000" cy="438580"/>
            <a:chOff x="2551706" y="4283317"/>
            <a:chExt cx="1416829" cy="58477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4C77AA9-1D24-4E3C-B60E-C70CFB3AE6EB}"/>
                </a:ext>
              </a:extLst>
            </p:cNvPr>
            <p:cNvSpPr txBox="1"/>
            <p:nvPr/>
          </p:nvSpPr>
          <p:spPr>
            <a:xfrm>
              <a:off x="2551706" y="4560314"/>
              <a:ext cx="141682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/>
                <a:t>Self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A99D17-618B-42E0-973E-BDFB0742BC09}"/>
                </a:ext>
              </a:extLst>
            </p:cNvPr>
            <p:cNvSpPr txBox="1"/>
            <p:nvPr/>
          </p:nvSpPr>
          <p:spPr>
            <a:xfrm>
              <a:off x="2551706" y="4283317"/>
              <a:ext cx="1404784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790619-8DAA-4F64-BDFC-4891746F034E}"/>
              </a:ext>
            </a:extLst>
          </p:cNvPr>
          <p:cNvGrpSpPr/>
          <p:nvPr/>
        </p:nvGrpSpPr>
        <p:grpSpPr>
          <a:xfrm>
            <a:off x="3334200" y="4552950"/>
            <a:ext cx="2457000" cy="438580"/>
            <a:chOff x="2551706" y="4283317"/>
            <a:chExt cx="1416829" cy="58477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597581-3FCE-48D0-859C-FCB19952C7A1}"/>
                </a:ext>
              </a:extLst>
            </p:cNvPr>
            <p:cNvSpPr txBox="1"/>
            <p:nvPr/>
          </p:nvSpPr>
          <p:spPr>
            <a:xfrm>
              <a:off x="2551706" y="4560314"/>
              <a:ext cx="141682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rationality and realistic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1DDF999-8F69-4960-B20C-F6D47B59CA9A}"/>
                </a:ext>
              </a:extLst>
            </p:cNvPr>
            <p:cNvSpPr txBox="1"/>
            <p:nvPr/>
          </p:nvSpPr>
          <p:spPr>
            <a:xfrm>
              <a:off x="2551706" y="4283317"/>
              <a:ext cx="1404784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D4985E4-17C3-4C25-9178-8FAB63774F1D}"/>
              </a:ext>
            </a:extLst>
          </p:cNvPr>
          <p:cNvGrpSpPr/>
          <p:nvPr/>
        </p:nvGrpSpPr>
        <p:grpSpPr>
          <a:xfrm>
            <a:off x="6096000" y="3504770"/>
            <a:ext cx="2457000" cy="438580"/>
            <a:chOff x="2551706" y="4283317"/>
            <a:chExt cx="1416829" cy="58477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2003DB-66E6-413A-B1EA-0195AEE5D9EF}"/>
                </a:ext>
              </a:extLst>
            </p:cNvPr>
            <p:cNvSpPr txBox="1"/>
            <p:nvPr/>
          </p:nvSpPr>
          <p:spPr>
            <a:xfrm>
              <a:off x="2551706" y="4560314"/>
              <a:ext cx="141682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zero tolerance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EC2C88-9317-4A28-B7CD-39C5541F2328}"/>
                </a:ext>
              </a:extLst>
            </p:cNvPr>
            <p:cNvSpPr txBox="1"/>
            <p:nvPr/>
          </p:nvSpPr>
          <p:spPr>
            <a:xfrm>
              <a:off x="2551706" y="4283317"/>
              <a:ext cx="1404784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447AE23-7FCC-4DBB-9753-5AF5D7C84863}"/>
              </a:ext>
            </a:extLst>
          </p:cNvPr>
          <p:cNvGrpSpPr/>
          <p:nvPr/>
        </p:nvGrpSpPr>
        <p:grpSpPr>
          <a:xfrm>
            <a:off x="6077400" y="1980770"/>
            <a:ext cx="2457000" cy="438580"/>
            <a:chOff x="2551706" y="4283317"/>
            <a:chExt cx="1416829" cy="58477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A23640E-D25C-4BA5-BA35-479F7A11627A}"/>
                </a:ext>
              </a:extLst>
            </p:cNvPr>
            <p:cNvSpPr txBox="1"/>
            <p:nvPr/>
          </p:nvSpPr>
          <p:spPr>
            <a:xfrm>
              <a:off x="2551706" y="4560314"/>
              <a:ext cx="141682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Ambition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35B6B04-15B4-4C0A-AF77-96A61C5A59C2}"/>
                </a:ext>
              </a:extLst>
            </p:cNvPr>
            <p:cNvSpPr txBox="1"/>
            <p:nvPr/>
          </p:nvSpPr>
          <p:spPr>
            <a:xfrm>
              <a:off x="2551706" y="4283317"/>
              <a:ext cx="1404784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DAB62DA-BE62-463A-8C17-063C716D188B}"/>
              </a:ext>
            </a:extLst>
          </p:cNvPr>
          <p:cNvGrpSpPr/>
          <p:nvPr/>
        </p:nvGrpSpPr>
        <p:grpSpPr>
          <a:xfrm>
            <a:off x="3352800" y="819150"/>
            <a:ext cx="2457000" cy="438579"/>
            <a:chOff x="2551706" y="4283317"/>
            <a:chExt cx="1416829" cy="58477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3E282A8-9B16-4CEA-AD34-1A9998B46955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New Experience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F47E64B-52B0-4DA2-987E-4531671CD29F}"/>
                </a:ext>
              </a:extLst>
            </p:cNvPr>
            <p:cNvSpPr txBox="1"/>
            <p:nvPr/>
          </p:nvSpPr>
          <p:spPr>
            <a:xfrm>
              <a:off x="2551706" y="4283317"/>
              <a:ext cx="1404784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275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100"/>
                            </p:stCondLst>
                            <p:childTnLst>
                              <p:par>
                                <p:cTn id="10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/>
          <p:nvPr/>
        </p:nvCxnSpPr>
        <p:spPr>
          <a:xfrm>
            <a:off x="4572000" y="0"/>
            <a:ext cx="0" cy="51435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entagon 126">
            <a:extLst>
              <a:ext uri="{FF2B5EF4-FFF2-40B4-BE49-F238E27FC236}">
                <a16:creationId xmlns:a16="http://schemas.microsoft.com/office/drawing/2014/main" id="{AA3C2887-BBA4-4609-BB38-641046194DD0}"/>
              </a:ext>
            </a:extLst>
          </p:cNvPr>
          <p:cNvSpPr/>
          <p:nvPr/>
        </p:nvSpPr>
        <p:spPr>
          <a:xfrm rot="5400000">
            <a:off x="3943486" y="-224657"/>
            <a:ext cx="1271318" cy="1692597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3A413C-B94D-4AD4-A897-BB19D88B7C5D}"/>
              </a:ext>
            </a:extLst>
          </p:cNvPr>
          <p:cNvSpPr txBox="1"/>
          <p:nvPr/>
        </p:nvSpPr>
        <p:spPr>
          <a:xfrm>
            <a:off x="3992154" y="57150"/>
            <a:ext cx="1189446" cy="734057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2400" b="1" dirty="0" smtClean="0">
                <a:solidFill>
                  <a:schemeClr val="bg1"/>
                </a:solidFill>
              </a:rPr>
              <a:t>Core </a:t>
            </a:r>
          </a:p>
          <a:p>
            <a:pPr algn="ctr">
              <a:lnSpc>
                <a:spcPct val="90000"/>
              </a:lnSpc>
            </a:pPr>
            <a:r>
              <a:rPr lang="en-IN" sz="2400" b="1" dirty="0" smtClean="0">
                <a:solidFill>
                  <a:schemeClr val="bg1"/>
                </a:solidFill>
              </a:rPr>
              <a:t>Benefits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CEE6FA7-4BC0-4192-84B2-93527B78E07D}"/>
              </a:ext>
            </a:extLst>
          </p:cNvPr>
          <p:cNvSpPr/>
          <p:nvPr/>
        </p:nvSpPr>
        <p:spPr>
          <a:xfrm>
            <a:off x="448747" y="697294"/>
            <a:ext cx="3080575" cy="10168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22102A-B501-42D4-91C7-2725AE8E5D1B}"/>
              </a:ext>
            </a:extLst>
          </p:cNvPr>
          <p:cNvSpPr/>
          <p:nvPr/>
        </p:nvSpPr>
        <p:spPr>
          <a:xfrm>
            <a:off x="745168" y="878988"/>
            <a:ext cx="2487733" cy="346259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pPr algn="ctr"/>
            <a:r>
              <a:rPr lang="en-IN" b="1" dirty="0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Easy to learn</a:t>
            </a:r>
            <a:endParaRPr lang="en-IN" b="1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143F9E-7723-4D3B-8CF9-5AF30FBE3E05}"/>
              </a:ext>
            </a:extLst>
          </p:cNvPr>
          <p:cNvSpPr/>
          <p:nvPr/>
        </p:nvSpPr>
        <p:spPr>
          <a:xfrm>
            <a:off x="5486638" y="697294"/>
            <a:ext cx="3080575" cy="10168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A9074A-B4E1-48A7-A1E7-E4B6F8905768}"/>
              </a:ext>
            </a:extLst>
          </p:cNvPr>
          <p:cNvSpPr/>
          <p:nvPr/>
        </p:nvSpPr>
        <p:spPr>
          <a:xfrm>
            <a:off x="5783059" y="878988"/>
            <a:ext cx="2487733" cy="346259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pPr algn="ctr"/>
            <a:r>
              <a:rPr lang="en-IN" b="1" dirty="0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Low Coding</a:t>
            </a:r>
            <a:endParaRPr lang="en-IN" b="1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451C5A5F-D28C-4922-B94E-A030C46ED2C3}"/>
              </a:ext>
            </a:extLst>
          </p:cNvPr>
          <p:cNvSpPr>
            <a:spLocks/>
          </p:cNvSpPr>
          <p:nvPr/>
        </p:nvSpPr>
        <p:spPr bwMode="auto">
          <a:xfrm>
            <a:off x="1747102" y="2907642"/>
            <a:ext cx="5034083" cy="2722960"/>
          </a:xfrm>
          <a:custGeom>
            <a:avLst/>
            <a:gdLst>
              <a:gd name="T0" fmla="*/ 1790 w 4227"/>
              <a:gd name="T1" fmla="*/ 1041 h 2287"/>
              <a:gd name="T2" fmla="*/ 0 w 4227"/>
              <a:gd name="T3" fmla="*/ 285 h 2287"/>
              <a:gd name="T4" fmla="*/ 0 w 4227"/>
              <a:gd name="T5" fmla="*/ 1209 h 2287"/>
              <a:gd name="T6" fmla="*/ 1867 w 4227"/>
              <a:gd name="T7" fmla="*/ 2287 h 2287"/>
              <a:gd name="T8" fmla="*/ 4227 w 4227"/>
              <a:gd name="T9" fmla="*/ 924 h 2287"/>
              <a:gd name="T10" fmla="*/ 4227 w 4227"/>
              <a:gd name="T11" fmla="*/ 0 h 2287"/>
              <a:gd name="T12" fmla="*/ 1790 w 4227"/>
              <a:gd name="T13" fmla="*/ 1041 h 2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27" h="2287">
                <a:moveTo>
                  <a:pt x="1790" y="1041"/>
                </a:moveTo>
                <a:lnTo>
                  <a:pt x="0" y="285"/>
                </a:lnTo>
                <a:lnTo>
                  <a:pt x="0" y="1209"/>
                </a:lnTo>
                <a:lnTo>
                  <a:pt x="1867" y="2287"/>
                </a:lnTo>
                <a:lnTo>
                  <a:pt x="4227" y="924"/>
                </a:lnTo>
                <a:lnTo>
                  <a:pt x="4227" y="0"/>
                </a:lnTo>
                <a:lnTo>
                  <a:pt x="1790" y="104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grpSp>
        <p:nvGrpSpPr>
          <p:cNvPr id="3" name="Group 2300">
            <a:extLst>
              <a:ext uri="{FF2B5EF4-FFF2-40B4-BE49-F238E27FC236}">
                <a16:creationId xmlns:a16="http://schemas.microsoft.com/office/drawing/2014/main" id="{E930582A-05F3-4365-9964-A3F95F455563}"/>
              </a:ext>
            </a:extLst>
          </p:cNvPr>
          <p:cNvGrpSpPr/>
          <p:nvPr/>
        </p:nvGrpSpPr>
        <p:grpSpPr>
          <a:xfrm>
            <a:off x="304800" y="2114550"/>
            <a:ext cx="3962400" cy="2209800"/>
            <a:chOff x="6823417" y="2879799"/>
            <a:chExt cx="4229797" cy="2396171"/>
          </a:xfrm>
        </p:grpSpPr>
        <p:sp>
          <p:nvSpPr>
            <p:cNvPr id="2275" name="Freeform: Shape 2274">
              <a:extLst>
                <a:ext uri="{FF2B5EF4-FFF2-40B4-BE49-F238E27FC236}">
                  <a16:creationId xmlns:a16="http://schemas.microsoft.com/office/drawing/2014/main" id="{BB79960A-5366-49E9-A536-82F2C4CBE3FC}"/>
                </a:ext>
              </a:extLst>
            </p:cNvPr>
            <p:cNvSpPr/>
            <p:nvPr/>
          </p:nvSpPr>
          <p:spPr>
            <a:xfrm>
              <a:off x="9990509" y="4467724"/>
              <a:ext cx="655239" cy="227521"/>
            </a:xfrm>
            <a:custGeom>
              <a:avLst/>
              <a:gdLst>
                <a:gd name="connsiteX0" fmla="*/ 1869475 w 1869475"/>
                <a:gd name="connsiteY0" fmla="*/ 0 h 649144"/>
                <a:gd name="connsiteX1" fmla="*/ 275345 w 1869475"/>
                <a:gd name="connsiteY1" fmla="*/ 0 h 649144"/>
                <a:gd name="connsiteX2" fmla="*/ 0 w 1869475"/>
                <a:gd name="connsiteY2" fmla="*/ 226629 h 649144"/>
                <a:gd name="connsiteX3" fmla="*/ 0 w 1869475"/>
                <a:gd name="connsiteY3" fmla="*/ 422516 h 649144"/>
                <a:gd name="connsiteX4" fmla="*/ 275345 w 1869475"/>
                <a:gd name="connsiteY4" fmla="*/ 649145 h 649144"/>
                <a:gd name="connsiteX5" fmla="*/ 1869475 w 1869475"/>
                <a:gd name="connsiteY5" fmla="*/ 649145 h 649144"/>
                <a:gd name="connsiteX6" fmla="*/ 1814296 w 1869475"/>
                <a:gd name="connsiteY6" fmla="*/ 329499 h 649144"/>
                <a:gd name="connsiteX7" fmla="*/ 1869475 w 1869475"/>
                <a:gd name="connsiteY7" fmla="*/ 0 h 64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9475" h="649144">
                  <a:moveTo>
                    <a:pt x="1869475" y="0"/>
                  </a:moveTo>
                  <a:lnTo>
                    <a:pt x="275345" y="0"/>
                  </a:lnTo>
                  <a:cubicBezTo>
                    <a:pt x="123286" y="0"/>
                    <a:pt x="0" y="101451"/>
                    <a:pt x="0" y="226629"/>
                  </a:cubicBezTo>
                  <a:lnTo>
                    <a:pt x="0" y="422516"/>
                  </a:lnTo>
                  <a:cubicBezTo>
                    <a:pt x="0" y="547694"/>
                    <a:pt x="123286" y="649145"/>
                    <a:pt x="275345" y="649145"/>
                  </a:cubicBezTo>
                  <a:lnTo>
                    <a:pt x="1869475" y="649145"/>
                  </a:lnTo>
                  <a:cubicBezTo>
                    <a:pt x="1869475" y="649145"/>
                    <a:pt x="1816897" y="466896"/>
                    <a:pt x="1814296" y="329499"/>
                  </a:cubicBezTo>
                  <a:cubicBezTo>
                    <a:pt x="1811695" y="192103"/>
                    <a:pt x="1869475" y="0"/>
                    <a:pt x="1869475" y="0"/>
                  </a:cubicBezTo>
                  <a:close/>
                </a:path>
              </a:pathLst>
            </a:custGeom>
            <a:solidFill>
              <a:srgbClr val="FFFFFF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78" name="Freeform: Shape 2277">
              <a:extLst>
                <a:ext uri="{FF2B5EF4-FFF2-40B4-BE49-F238E27FC236}">
                  <a16:creationId xmlns:a16="http://schemas.microsoft.com/office/drawing/2014/main" id="{4F53DF6B-9426-4DC7-9AB0-8AD6FB8A6D09}"/>
                </a:ext>
              </a:extLst>
            </p:cNvPr>
            <p:cNvSpPr/>
            <p:nvPr/>
          </p:nvSpPr>
          <p:spPr>
            <a:xfrm>
              <a:off x="9990509" y="4467724"/>
              <a:ext cx="674579" cy="227521"/>
            </a:xfrm>
            <a:custGeom>
              <a:avLst/>
              <a:gdLst>
                <a:gd name="connsiteX0" fmla="*/ 1924655 w 1924654"/>
                <a:gd name="connsiteY0" fmla="*/ 0 h 649144"/>
                <a:gd name="connsiteX1" fmla="*/ 275345 w 1924654"/>
                <a:gd name="connsiteY1" fmla="*/ 0 h 649144"/>
                <a:gd name="connsiteX2" fmla="*/ 0 w 1924654"/>
                <a:gd name="connsiteY2" fmla="*/ 226629 h 649144"/>
                <a:gd name="connsiteX3" fmla="*/ 0 w 1924654"/>
                <a:gd name="connsiteY3" fmla="*/ 422516 h 649144"/>
                <a:gd name="connsiteX4" fmla="*/ 275345 w 1924654"/>
                <a:gd name="connsiteY4" fmla="*/ 649145 h 649144"/>
                <a:gd name="connsiteX5" fmla="*/ 1924655 w 1924654"/>
                <a:gd name="connsiteY5" fmla="*/ 649145 h 64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4654" h="649144">
                  <a:moveTo>
                    <a:pt x="1924655" y="0"/>
                  </a:moveTo>
                  <a:lnTo>
                    <a:pt x="275345" y="0"/>
                  </a:lnTo>
                  <a:cubicBezTo>
                    <a:pt x="123286" y="0"/>
                    <a:pt x="0" y="101451"/>
                    <a:pt x="0" y="226629"/>
                  </a:cubicBezTo>
                  <a:lnTo>
                    <a:pt x="0" y="422516"/>
                  </a:lnTo>
                  <a:cubicBezTo>
                    <a:pt x="0" y="547694"/>
                    <a:pt x="123286" y="649145"/>
                    <a:pt x="275345" y="649145"/>
                  </a:cubicBezTo>
                  <a:lnTo>
                    <a:pt x="1924655" y="649145"/>
                  </a:lnTo>
                </a:path>
              </a:pathLst>
            </a:custGeom>
            <a:noFill/>
            <a:ln w="78825" cap="flat">
              <a:solidFill>
                <a:srgbClr val="25005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81" name="Freeform: Shape 2280">
              <a:extLst>
                <a:ext uri="{FF2B5EF4-FFF2-40B4-BE49-F238E27FC236}">
                  <a16:creationId xmlns:a16="http://schemas.microsoft.com/office/drawing/2014/main" id="{F2A206D1-C203-4F47-9870-5F6BAFFEF949}"/>
                </a:ext>
              </a:extLst>
            </p:cNvPr>
            <p:cNvSpPr/>
            <p:nvPr/>
          </p:nvSpPr>
          <p:spPr>
            <a:xfrm>
              <a:off x="10777976" y="3997589"/>
              <a:ext cx="212662" cy="679836"/>
            </a:xfrm>
            <a:custGeom>
              <a:avLst/>
              <a:gdLst>
                <a:gd name="connsiteX0" fmla="*/ 44624 w 606751"/>
                <a:gd name="connsiteY0" fmla="*/ 1939651 h 1939652"/>
                <a:gd name="connsiteX1" fmla="*/ 32958 w 606751"/>
                <a:gd name="connsiteY1" fmla="*/ 1938154 h 1939652"/>
                <a:gd name="connsiteX2" fmla="*/ 1190 w 606751"/>
                <a:gd name="connsiteY2" fmla="*/ 1886380 h 1939652"/>
                <a:gd name="connsiteX3" fmla="*/ 1427 w 606751"/>
                <a:gd name="connsiteY3" fmla="*/ 1885339 h 1939652"/>
                <a:gd name="connsiteX4" fmla="*/ 519324 w 606751"/>
                <a:gd name="connsiteY4" fmla="*/ 31866 h 1939652"/>
                <a:gd name="connsiteX5" fmla="*/ 573794 w 606751"/>
                <a:gd name="connsiteY5" fmla="*/ 1596 h 1939652"/>
                <a:gd name="connsiteX6" fmla="*/ 605562 w 606751"/>
                <a:gd name="connsiteY6" fmla="*/ 53370 h 1939652"/>
                <a:gd name="connsiteX7" fmla="*/ 605325 w 606751"/>
                <a:gd name="connsiteY7" fmla="*/ 54411 h 1939652"/>
                <a:gd name="connsiteX8" fmla="*/ 87427 w 606751"/>
                <a:gd name="connsiteY8" fmla="*/ 1907884 h 1939652"/>
                <a:gd name="connsiteX9" fmla="*/ 44624 w 606751"/>
                <a:gd name="connsiteY9" fmla="*/ 1939651 h 193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6751" h="1939652">
                  <a:moveTo>
                    <a:pt x="44624" y="1939651"/>
                  </a:moveTo>
                  <a:cubicBezTo>
                    <a:pt x="40683" y="1939660"/>
                    <a:pt x="36741" y="1939155"/>
                    <a:pt x="32958" y="1938154"/>
                  </a:cubicBezTo>
                  <a:cubicBezTo>
                    <a:pt x="9861" y="1932636"/>
                    <a:pt x="-4327" y="1909461"/>
                    <a:pt x="1190" y="1886380"/>
                  </a:cubicBezTo>
                  <a:cubicBezTo>
                    <a:pt x="1269" y="1886033"/>
                    <a:pt x="1348" y="1885686"/>
                    <a:pt x="1427" y="1885339"/>
                  </a:cubicBezTo>
                  <a:lnTo>
                    <a:pt x="519324" y="31866"/>
                  </a:lnTo>
                  <a:cubicBezTo>
                    <a:pt x="526261" y="8636"/>
                    <a:pt x="550460" y="-4812"/>
                    <a:pt x="573794" y="1596"/>
                  </a:cubicBezTo>
                  <a:cubicBezTo>
                    <a:pt x="596890" y="7114"/>
                    <a:pt x="611079" y="30290"/>
                    <a:pt x="605562" y="53370"/>
                  </a:cubicBezTo>
                  <a:cubicBezTo>
                    <a:pt x="605483" y="53717"/>
                    <a:pt x="605404" y="54064"/>
                    <a:pt x="605325" y="54411"/>
                  </a:cubicBezTo>
                  <a:lnTo>
                    <a:pt x="87427" y="1907884"/>
                  </a:lnTo>
                  <a:cubicBezTo>
                    <a:pt x="81831" y="1926850"/>
                    <a:pt x="64410" y="1939817"/>
                    <a:pt x="44624" y="1939651"/>
                  </a:cubicBezTo>
                  <a:close/>
                </a:path>
              </a:pathLst>
            </a:custGeom>
            <a:solidFill>
              <a:srgbClr val="000000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82" name="Freeform: Shape 2281">
              <a:extLst>
                <a:ext uri="{FF2B5EF4-FFF2-40B4-BE49-F238E27FC236}">
                  <a16:creationId xmlns:a16="http://schemas.microsoft.com/office/drawing/2014/main" id="{7FC31288-8531-4ABF-9173-A063B8690E10}"/>
                </a:ext>
              </a:extLst>
            </p:cNvPr>
            <p:cNvSpPr/>
            <p:nvPr/>
          </p:nvSpPr>
          <p:spPr>
            <a:xfrm>
              <a:off x="10827542" y="3987874"/>
              <a:ext cx="219321" cy="703092"/>
            </a:xfrm>
            <a:custGeom>
              <a:avLst/>
              <a:gdLst>
                <a:gd name="connsiteX0" fmla="*/ 44624 w 625749"/>
                <a:gd name="connsiteY0" fmla="*/ 2005996 h 2006004"/>
                <a:gd name="connsiteX1" fmla="*/ 32958 w 625749"/>
                <a:gd name="connsiteY1" fmla="*/ 2004499 h 2006004"/>
                <a:gd name="connsiteX2" fmla="*/ 1190 w 625749"/>
                <a:gd name="connsiteY2" fmla="*/ 1952725 h 2006004"/>
                <a:gd name="connsiteX3" fmla="*/ 1427 w 625749"/>
                <a:gd name="connsiteY3" fmla="*/ 1951684 h 2006004"/>
                <a:gd name="connsiteX4" fmla="*/ 537849 w 625749"/>
                <a:gd name="connsiteY4" fmla="*/ 31917 h 2006004"/>
                <a:gd name="connsiteX5" fmla="*/ 592792 w 625749"/>
                <a:gd name="connsiteY5" fmla="*/ 1726 h 2006004"/>
                <a:gd name="connsiteX6" fmla="*/ 624559 w 625749"/>
                <a:gd name="connsiteY6" fmla="*/ 53500 h 2006004"/>
                <a:gd name="connsiteX7" fmla="*/ 624323 w 625749"/>
                <a:gd name="connsiteY7" fmla="*/ 54541 h 2006004"/>
                <a:gd name="connsiteX8" fmla="*/ 87900 w 625749"/>
                <a:gd name="connsiteY8" fmla="*/ 1974308 h 2006004"/>
                <a:gd name="connsiteX9" fmla="*/ 44624 w 625749"/>
                <a:gd name="connsiteY9" fmla="*/ 2005996 h 2006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49" h="2006004">
                  <a:moveTo>
                    <a:pt x="44624" y="2005996"/>
                  </a:moveTo>
                  <a:cubicBezTo>
                    <a:pt x="40683" y="2006004"/>
                    <a:pt x="36741" y="2005500"/>
                    <a:pt x="32958" y="2004499"/>
                  </a:cubicBezTo>
                  <a:cubicBezTo>
                    <a:pt x="9862" y="1998981"/>
                    <a:pt x="-4327" y="1975805"/>
                    <a:pt x="1190" y="1952725"/>
                  </a:cubicBezTo>
                  <a:cubicBezTo>
                    <a:pt x="1269" y="1952378"/>
                    <a:pt x="1348" y="1952031"/>
                    <a:pt x="1427" y="1951684"/>
                  </a:cubicBezTo>
                  <a:lnTo>
                    <a:pt x="537849" y="31917"/>
                  </a:lnTo>
                  <a:cubicBezTo>
                    <a:pt x="544786" y="8482"/>
                    <a:pt x="569301" y="-4990"/>
                    <a:pt x="592792" y="1726"/>
                  </a:cubicBezTo>
                  <a:cubicBezTo>
                    <a:pt x="615888" y="7244"/>
                    <a:pt x="630077" y="30419"/>
                    <a:pt x="624559" y="53500"/>
                  </a:cubicBezTo>
                  <a:cubicBezTo>
                    <a:pt x="624480" y="53847"/>
                    <a:pt x="624401" y="54194"/>
                    <a:pt x="624323" y="54541"/>
                  </a:cubicBezTo>
                  <a:lnTo>
                    <a:pt x="87900" y="1974308"/>
                  </a:lnTo>
                  <a:cubicBezTo>
                    <a:pt x="82225" y="1993415"/>
                    <a:pt x="64568" y="2006383"/>
                    <a:pt x="44624" y="2005996"/>
                  </a:cubicBezTo>
                  <a:close/>
                </a:path>
              </a:pathLst>
            </a:custGeom>
            <a:solidFill>
              <a:srgbClr val="000000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83" name="Freeform: Shape 2282">
              <a:extLst>
                <a:ext uri="{FF2B5EF4-FFF2-40B4-BE49-F238E27FC236}">
                  <a16:creationId xmlns:a16="http://schemas.microsoft.com/office/drawing/2014/main" id="{6E94C8F8-E9ED-4710-9B8A-097F6C55F3E8}"/>
                </a:ext>
              </a:extLst>
            </p:cNvPr>
            <p:cNvSpPr/>
            <p:nvPr/>
          </p:nvSpPr>
          <p:spPr>
            <a:xfrm>
              <a:off x="10936069" y="3952672"/>
              <a:ext cx="117145" cy="113664"/>
            </a:xfrm>
            <a:custGeom>
              <a:avLst/>
              <a:gdLst>
                <a:gd name="connsiteX0" fmla="*/ 334229 w 334228"/>
                <a:gd name="connsiteY0" fmla="*/ 162148 h 324296"/>
                <a:gd name="connsiteX1" fmla="*/ 167114 w 334228"/>
                <a:gd name="connsiteY1" fmla="*/ 324297 h 324296"/>
                <a:gd name="connsiteX2" fmla="*/ 0 w 334228"/>
                <a:gd name="connsiteY2" fmla="*/ 162148 h 324296"/>
                <a:gd name="connsiteX3" fmla="*/ 167114 w 334228"/>
                <a:gd name="connsiteY3" fmla="*/ 0 h 324296"/>
                <a:gd name="connsiteX4" fmla="*/ 334229 w 334228"/>
                <a:gd name="connsiteY4" fmla="*/ 162148 h 324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228" h="324296">
                  <a:moveTo>
                    <a:pt x="334229" y="162148"/>
                  </a:moveTo>
                  <a:cubicBezTo>
                    <a:pt x="334229" y="251700"/>
                    <a:pt x="259409" y="324297"/>
                    <a:pt x="167114" y="324297"/>
                  </a:cubicBezTo>
                  <a:cubicBezTo>
                    <a:pt x="74819" y="324297"/>
                    <a:pt x="0" y="251700"/>
                    <a:pt x="0" y="162148"/>
                  </a:cubicBezTo>
                  <a:cubicBezTo>
                    <a:pt x="0" y="72596"/>
                    <a:pt x="74820" y="0"/>
                    <a:pt x="167114" y="0"/>
                  </a:cubicBezTo>
                  <a:cubicBezTo>
                    <a:pt x="259410" y="0"/>
                    <a:pt x="334229" y="72596"/>
                    <a:pt x="334229" y="162148"/>
                  </a:cubicBezTo>
                  <a:close/>
                </a:path>
              </a:pathLst>
            </a:custGeom>
            <a:solidFill>
              <a:srgbClr val="000000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87" name="Freeform: Shape 2286">
              <a:extLst>
                <a:ext uri="{FF2B5EF4-FFF2-40B4-BE49-F238E27FC236}">
                  <a16:creationId xmlns:a16="http://schemas.microsoft.com/office/drawing/2014/main" id="{5A807CF1-C6C8-462D-A827-82D1C33FF5C8}"/>
                </a:ext>
              </a:extLst>
            </p:cNvPr>
            <p:cNvSpPr/>
            <p:nvPr/>
          </p:nvSpPr>
          <p:spPr>
            <a:xfrm>
              <a:off x="10514071" y="4634323"/>
              <a:ext cx="410560" cy="73935"/>
            </a:xfrm>
            <a:custGeom>
              <a:avLst/>
              <a:gdLst>
                <a:gd name="connsiteX0" fmla="*/ 1171378 w 1171377"/>
                <a:gd name="connsiteY0" fmla="*/ 210946 h 210945"/>
                <a:gd name="connsiteX1" fmla="*/ 1171378 w 1171377"/>
                <a:gd name="connsiteY1" fmla="*/ 51635 h 210945"/>
                <a:gd name="connsiteX2" fmla="*/ 1118169 w 1171377"/>
                <a:gd name="connsiteY2" fmla="*/ 3 h 210945"/>
                <a:gd name="connsiteX3" fmla="*/ 53209 w 1171377"/>
                <a:gd name="connsiteY3" fmla="*/ 3 h 210945"/>
                <a:gd name="connsiteX4" fmla="*/ 0 w 1171377"/>
                <a:gd name="connsiteY4" fmla="*/ 51635 h 210945"/>
                <a:gd name="connsiteX5" fmla="*/ 0 w 1171377"/>
                <a:gd name="connsiteY5" fmla="*/ 210946 h 21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1377" h="210945">
                  <a:moveTo>
                    <a:pt x="1171378" y="210946"/>
                  </a:moveTo>
                  <a:lnTo>
                    <a:pt x="1171378" y="51635"/>
                  </a:lnTo>
                  <a:cubicBezTo>
                    <a:pt x="1170826" y="22737"/>
                    <a:pt x="1147099" y="-304"/>
                    <a:pt x="1118169" y="3"/>
                  </a:cubicBezTo>
                  <a:lnTo>
                    <a:pt x="53209" y="3"/>
                  </a:lnTo>
                  <a:cubicBezTo>
                    <a:pt x="24280" y="-304"/>
                    <a:pt x="552" y="22737"/>
                    <a:pt x="0" y="51635"/>
                  </a:cubicBezTo>
                  <a:lnTo>
                    <a:pt x="0" y="210946"/>
                  </a:lnTo>
                  <a:close/>
                </a:path>
              </a:pathLst>
            </a:custGeom>
            <a:solidFill>
              <a:srgbClr val="000000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88" name="Freeform: Shape 2287">
              <a:extLst>
                <a:ext uri="{FF2B5EF4-FFF2-40B4-BE49-F238E27FC236}">
                  <a16:creationId xmlns:a16="http://schemas.microsoft.com/office/drawing/2014/main" id="{6A81EC21-5082-4DF9-BF42-FD0B23FFFC6F}"/>
                </a:ext>
              </a:extLst>
            </p:cNvPr>
            <p:cNvSpPr/>
            <p:nvPr/>
          </p:nvSpPr>
          <p:spPr>
            <a:xfrm>
              <a:off x="10055077" y="4541713"/>
              <a:ext cx="572354" cy="2763"/>
            </a:xfrm>
            <a:custGeom>
              <a:avLst/>
              <a:gdLst>
                <a:gd name="connsiteX0" fmla="*/ 1632992 w 1632992"/>
                <a:gd name="connsiteY0" fmla="*/ 0 h 7882"/>
                <a:gd name="connsiteX1" fmla="*/ 0 w 1632992"/>
                <a:gd name="connsiteY1" fmla="*/ 0 h 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32992" h="7882">
                  <a:moveTo>
                    <a:pt x="1632992" y="0"/>
                  </a:moveTo>
                  <a:lnTo>
                    <a:pt x="0" y="0"/>
                  </a:lnTo>
                </a:path>
              </a:pathLst>
            </a:custGeom>
            <a:ln w="788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89" name="Freeform: Shape 2288">
              <a:extLst>
                <a:ext uri="{FF2B5EF4-FFF2-40B4-BE49-F238E27FC236}">
                  <a16:creationId xmlns:a16="http://schemas.microsoft.com/office/drawing/2014/main" id="{8580BAB6-F299-4178-8327-0D46A8F8A30C}"/>
                </a:ext>
              </a:extLst>
            </p:cNvPr>
            <p:cNvSpPr/>
            <p:nvPr/>
          </p:nvSpPr>
          <p:spPr>
            <a:xfrm>
              <a:off x="10055077" y="4613547"/>
              <a:ext cx="572354" cy="2763"/>
            </a:xfrm>
            <a:custGeom>
              <a:avLst/>
              <a:gdLst>
                <a:gd name="connsiteX0" fmla="*/ 1632992 w 1632992"/>
                <a:gd name="connsiteY0" fmla="*/ 0 h 7882"/>
                <a:gd name="connsiteX1" fmla="*/ 0 w 1632992"/>
                <a:gd name="connsiteY1" fmla="*/ 0 h 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32992" h="7882">
                  <a:moveTo>
                    <a:pt x="1632992" y="0"/>
                  </a:moveTo>
                  <a:lnTo>
                    <a:pt x="0" y="0"/>
                  </a:lnTo>
                </a:path>
              </a:pathLst>
            </a:custGeom>
            <a:ln w="788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90" name="Freeform: Shape 2289">
              <a:extLst>
                <a:ext uri="{FF2B5EF4-FFF2-40B4-BE49-F238E27FC236}">
                  <a16:creationId xmlns:a16="http://schemas.microsoft.com/office/drawing/2014/main" id="{575EF2B2-A530-43D9-B5F5-B4DBCC548708}"/>
                </a:ext>
              </a:extLst>
            </p:cNvPr>
            <p:cNvSpPr/>
            <p:nvPr/>
          </p:nvSpPr>
          <p:spPr>
            <a:xfrm>
              <a:off x="10052314" y="4574868"/>
              <a:ext cx="572354" cy="2763"/>
            </a:xfrm>
            <a:custGeom>
              <a:avLst/>
              <a:gdLst>
                <a:gd name="connsiteX0" fmla="*/ 1632992 w 1632992"/>
                <a:gd name="connsiteY0" fmla="*/ 0 h 7882"/>
                <a:gd name="connsiteX1" fmla="*/ 0 w 1632992"/>
                <a:gd name="connsiteY1" fmla="*/ 0 h 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32992" h="7882">
                  <a:moveTo>
                    <a:pt x="1632992" y="0"/>
                  </a:moveTo>
                  <a:lnTo>
                    <a:pt x="0" y="0"/>
                  </a:lnTo>
                </a:path>
              </a:pathLst>
            </a:custGeom>
            <a:ln w="788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91" name="Freeform: Shape 2290">
              <a:extLst>
                <a:ext uri="{FF2B5EF4-FFF2-40B4-BE49-F238E27FC236}">
                  <a16:creationId xmlns:a16="http://schemas.microsoft.com/office/drawing/2014/main" id="{733341E3-D6FC-41CE-B34A-F7CBC93893B6}"/>
                </a:ext>
              </a:extLst>
            </p:cNvPr>
            <p:cNvSpPr/>
            <p:nvPr/>
          </p:nvSpPr>
          <p:spPr>
            <a:xfrm>
              <a:off x="10083258" y="4258465"/>
              <a:ext cx="526573" cy="182956"/>
            </a:xfrm>
            <a:custGeom>
              <a:avLst/>
              <a:gdLst>
                <a:gd name="connsiteX0" fmla="*/ 1502375 w 1502374"/>
                <a:gd name="connsiteY0" fmla="*/ 0 h 521996"/>
                <a:gd name="connsiteX1" fmla="*/ 221269 w 1502374"/>
                <a:gd name="connsiteY1" fmla="*/ 0 h 521996"/>
                <a:gd name="connsiteX2" fmla="*/ 0 w 1502374"/>
                <a:gd name="connsiteY2" fmla="*/ 182171 h 521996"/>
                <a:gd name="connsiteX3" fmla="*/ 0 w 1502374"/>
                <a:gd name="connsiteY3" fmla="*/ 339826 h 521996"/>
                <a:gd name="connsiteX4" fmla="*/ 221269 w 1502374"/>
                <a:gd name="connsiteY4" fmla="*/ 521997 h 521996"/>
                <a:gd name="connsiteX5" fmla="*/ 1502375 w 1502374"/>
                <a:gd name="connsiteY5" fmla="*/ 521997 h 521996"/>
                <a:gd name="connsiteX6" fmla="*/ 1457995 w 1502374"/>
                <a:gd name="connsiteY6" fmla="*/ 265097 h 521996"/>
                <a:gd name="connsiteX7" fmla="*/ 1502375 w 1502374"/>
                <a:gd name="connsiteY7" fmla="*/ 0 h 521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2374" h="521996">
                  <a:moveTo>
                    <a:pt x="1502375" y="0"/>
                  </a:moveTo>
                  <a:lnTo>
                    <a:pt x="221269" y="0"/>
                  </a:lnTo>
                  <a:cubicBezTo>
                    <a:pt x="99086" y="0"/>
                    <a:pt x="0" y="81587"/>
                    <a:pt x="0" y="182171"/>
                  </a:cubicBezTo>
                  <a:lnTo>
                    <a:pt x="0" y="339826"/>
                  </a:lnTo>
                  <a:cubicBezTo>
                    <a:pt x="0" y="440410"/>
                    <a:pt x="99086" y="521997"/>
                    <a:pt x="221269" y="521997"/>
                  </a:cubicBezTo>
                  <a:lnTo>
                    <a:pt x="1502375" y="521997"/>
                  </a:lnTo>
                  <a:cubicBezTo>
                    <a:pt x="1502375" y="521997"/>
                    <a:pt x="1460123" y="375535"/>
                    <a:pt x="1457995" y="265097"/>
                  </a:cubicBezTo>
                  <a:cubicBezTo>
                    <a:pt x="1455866" y="154660"/>
                    <a:pt x="1502375" y="0"/>
                    <a:pt x="1502375" y="0"/>
                  </a:cubicBezTo>
                  <a:close/>
                </a:path>
              </a:pathLst>
            </a:custGeom>
            <a:solidFill>
              <a:srgbClr val="FFFFFF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92" name="Freeform: Shape 2291">
              <a:extLst>
                <a:ext uri="{FF2B5EF4-FFF2-40B4-BE49-F238E27FC236}">
                  <a16:creationId xmlns:a16="http://schemas.microsoft.com/office/drawing/2014/main" id="{C99FC3A6-846F-4CD2-8E90-7D78BF2E77E3}"/>
                </a:ext>
              </a:extLst>
            </p:cNvPr>
            <p:cNvSpPr/>
            <p:nvPr/>
          </p:nvSpPr>
          <p:spPr>
            <a:xfrm>
              <a:off x="10083258" y="4258465"/>
              <a:ext cx="542155" cy="182956"/>
            </a:xfrm>
            <a:custGeom>
              <a:avLst/>
              <a:gdLst>
                <a:gd name="connsiteX0" fmla="*/ 1546834 w 1546833"/>
                <a:gd name="connsiteY0" fmla="*/ 0 h 521996"/>
                <a:gd name="connsiteX1" fmla="*/ 221269 w 1546833"/>
                <a:gd name="connsiteY1" fmla="*/ 0 h 521996"/>
                <a:gd name="connsiteX2" fmla="*/ 0 w 1546833"/>
                <a:gd name="connsiteY2" fmla="*/ 182171 h 521996"/>
                <a:gd name="connsiteX3" fmla="*/ 0 w 1546833"/>
                <a:gd name="connsiteY3" fmla="*/ 339826 h 521996"/>
                <a:gd name="connsiteX4" fmla="*/ 221269 w 1546833"/>
                <a:gd name="connsiteY4" fmla="*/ 521997 h 521996"/>
                <a:gd name="connsiteX5" fmla="*/ 1546834 w 1546833"/>
                <a:gd name="connsiteY5" fmla="*/ 521997 h 521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6833" h="521996">
                  <a:moveTo>
                    <a:pt x="1546834" y="0"/>
                  </a:moveTo>
                  <a:lnTo>
                    <a:pt x="221269" y="0"/>
                  </a:lnTo>
                  <a:cubicBezTo>
                    <a:pt x="99086" y="0"/>
                    <a:pt x="0" y="81587"/>
                    <a:pt x="0" y="182171"/>
                  </a:cubicBezTo>
                  <a:lnTo>
                    <a:pt x="0" y="339826"/>
                  </a:lnTo>
                  <a:cubicBezTo>
                    <a:pt x="0" y="440410"/>
                    <a:pt x="99086" y="521997"/>
                    <a:pt x="221269" y="521997"/>
                  </a:cubicBezTo>
                  <a:lnTo>
                    <a:pt x="1546834" y="521997"/>
                  </a:lnTo>
                </a:path>
              </a:pathLst>
            </a:custGeom>
            <a:noFill/>
            <a:ln w="788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93" name="Freeform: Shape 2292">
              <a:extLst>
                <a:ext uri="{FF2B5EF4-FFF2-40B4-BE49-F238E27FC236}">
                  <a16:creationId xmlns:a16="http://schemas.microsoft.com/office/drawing/2014/main" id="{08AEABB0-5F43-4D99-9B6A-C7E7EDFC7030}"/>
                </a:ext>
              </a:extLst>
            </p:cNvPr>
            <p:cNvSpPr/>
            <p:nvPr/>
          </p:nvSpPr>
          <p:spPr>
            <a:xfrm>
              <a:off x="10135145" y="4317922"/>
              <a:ext cx="459988" cy="2763"/>
            </a:xfrm>
            <a:custGeom>
              <a:avLst/>
              <a:gdLst>
                <a:gd name="connsiteX0" fmla="*/ 1312401 w 1312400"/>
                <a:gd name="connsiteY0" fmla="*/ 0 h 7882"/>
                <a:gd name="connsiteX1" fmla="*/ 0 w 1312400"/>
                <a:gd name="connsiteY1" fmla="*/ 0 h 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2400" h="7882">
                  <a:moveTo>
                    <a:pt x="1312401" y="0"/>
                  </a:moveTo>
                  <a:lnTo>
                    <a:pt x="0" y="0"/>
                  </a:lnTo>
                </a:path>
              </a:pathLst>
            </a:custGeom>
            <a:ln w="788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94" name="Freeform: Shape 2293">
              <a:extLst>
                <a:ext uri="{FF2B5EF4-FFF2-40B4-BE49-F238E27FC236}">
                  <a16:creationId xmlns:a16="http://schemas.microsoft.com/office/drawing/2014/main" id="{8AD679A1-D961-4D3E-A4C3-D6161342E00D}"/>
                </a:ext>
              </a:extLst>
            </p:cNvPr>
            <p:cNvSpPr/>
            <p:nvPr/>
          </p:nvSpPr>
          <p:spPr>
            <a:xfrm>
              <a:off x="10135145" y="4375638"/>
              <a:ext cx="459988" cy="2763"/>
            </a:xfrm>
            <a:custGeom>
              <a:avLst/>
              <a:gdLst>
                <a:gd name="connsiteX0" fmla="*/ 1312401 w 1312400"/>
                <a:gd name="connsiteY0" fmla="*/ 0 h 7882"/>
                <a:gd name="connsiteX1" fmla="*/ 0 w 1312400"/>
                <a:gd name="connsiteY1" fmla="*/ 0 h 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2400" h="7882">
                  <a:moveTo>
                    <a:pt x="1312401" y="0"/>
                  </a:moveTo>
                  <a:lnTo>
                    <a:pt x="0" y="0"/>
                  </a:lnTo>
                </a:path>
              </a:pathLst>
            </a:custGeom>
            <a:ln w="788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95" name="Freeform: Shape 2294">
              <a:extLst>
                <a:ext uri="{FF2B5EF4-FFF2-40B4-BE49-F238E27FC236}">
                  <a16:creationId xmlns:a16="http://schemas.microsoft.com/office/drawing/2014/main" id="{AD1FA636-2D41-4907-BD23-1070945F1026}"/>
                </a:ext>
              </a:extLst>
            </p:cNvPr>
            <p:cNvSpPr/>
            <p:nvPr/>
          </p:nvSpPr>
          <p:spPr>
            <a:xfrm>
              <a:off x="10132934" y="4344556"/>
              <a:ext cx="459988" cy="2763"/>
            </a:xfrm>
            <a:custGeom>
              <a:avLst/>
              <a:gdLst>
                <a:gd name="connsiteX0" fmla="*/ 1312400 w 1312400"/>
                <a:gd name="connsiteY0" fmla="*/ 0 h 7882"/>
                <a:gd name="connsiteX1" fmla="*/ 0 w 1312400"/>
                <a:gd name="connsiteY1" fmla="*/ 0 h 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2400" h="7882">
                  <a:moveTo>
                    <a:pt x="1312400" y="0"/>
                  </a:moveTo>
                  <a:lnTo>
                    <a:pt x="0" y="0"/>
                  </a:lnTo>
                </a:path>
              </a:pathLst>
            </a:custGeom>
            <a:ln w="788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grpSp>
          <p:nvGrpSpPr>
            <p:cNvPr id="4" name="Group 2299">
              <a:extLst>
                <a:ext uri="{FF2B5EF4-FFF2-40B4-BE49-F238E27FC236}">
                  <a16:creationId xmlns:a16="http://schemas.microsoft.com/office/drawing/2014/main" id="{12264968-F241-4BF8-A44A-0ED7693F91C5}"/>
                </a:ext>
              </a:extLst>
            </p:cNvPr>
            <p:cNvGrpSpPr/>
            <p:nvPr/>
          </p:nvGrpSpPr>
          <p:grpSpPr>
            <a:xfrm>
              <a:off x="7151537" y="3561917"/>
              <a:ext cx="1325391" cy="901332"/>
              <a:chOff x="2694073" y="1589934"/>
              <a:chExt cx="6712707" cy="4250694"/>
            </a:xfrm>
          </p:grpSpPr>
          <p:sp>
            <p:nvSpPr>
              <p:cNvPr id="400" name="Rectangle 5">
                <a:extLst>
                  <a:ext uri="{FF2B5EF4-FFF2-40B4-BE49-F238E27FC236}">
                    <a16:creationId xmlns:a16="http://schemas.microsoft.com/office/drawing/2014/main" id="{659AEBCE-8B49-41CA-ADF9-DBFC607707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073" y="1589934"/>
                <a:ext cx="3400339" cy="4233465"/>
              </a:xfrm>
              <a:prstGeom prst="rect">
                <a:avLst/>
              </a:prstGeom>
              <a:solidFill>
                <a:srgbClr val="4F81B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00" dirty="0"/>
              </a:p>
            </p:txBody>
          </p:sp>
          <p:sp>
            <p:nvSpPr>
              <p:cNvPr id="401" name="Rectangle 5">
                <a:extLst>
                  <a:ext uri="{FF2B5EF4-FFF2-40B4-BE49-F238E27FC236}">
                    <a16:creationId xmlns:a16="http://schemas.microsoft.com/office/drawing/2014/main" id="{CCFD095A-4AD7-4B30-9171-C81B4076C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4412" y="1607163"/>
                <a:ext cx="3312368" cy="4233465"/>
              </a:xfrm>
              <a:prstGeom prst="rect">
                <a:avLst/>
              </a:prstGeom>
              <a:solidFill>
                <a:srgbClr val="9BBB5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00" dirty="0"/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A71FBB6D-524F-43FD-8EC7-68B3BE12C1B1}"/>
                  </a:ext>
                </a:extLst>
              </p:cNvPr>
              <p:cNvSpPr txBox="1"/>
              <p:nvPr/>
            </p:nvSpPr>
            <p:spPr>
              <a:xfrm>
                <a:off x="3909534" y="1979426"/>
                <a:ext cx="1679598" cy="1257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7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38DDB593-77AF-494D-8FD5-7D2C41780CFF}"/>
                  </a:ext>
                </a:extLst>
              </p:cNvPr>
              <p:cNvSpPr txBox="1"/>
              <p:nvPr/>
            </p:nvSpPr>
            <p:spPr>
              <a:xfrm>
                <a:off x="7163574" y="1979426"/>
                <a:ext cx="1679598" cy="1257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7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A6E0E78F-CD51-4060-9001-8C53707BFD01}"/>
                  </a:ext>
                </a:extLst>
              </p:cNvPr>
              <p:cNvSpPr/>
              <p:nvPr/>
            </p:nvSpPr>
            <p:spPr>
              <a:xfrm>
                <a:off x="3247827" y="2980669"/>
                <a:ext cx="2554972" cy="23140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" dirty="0"/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1D4BF5BC-EA1A-4E32-BDB5-9F1D2C47C417}"/>
                  </a:ext>
                </a:extLst>
              </p:cNvPr>
              <p:cNvSpPr/>
              <p:nvPr/>
            </p:nvSpPr>
            <p:spPr>
              <a:xfrm>
                <a:off x="3247827" y="2980669"/>
                <a:ext cx="2554972" cy="5955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" dirty="0"/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BB3C106B-B0F3-4E5C-A448-2622975B55E8}"/>
                  </a:ext>
                </a:extLst>
              </p:cNvPr>
              <p:cNvSpPr/>
              <p:nvPr/>
            </p:nvSpPr>
            <p:spPr>
              <a:xfrm>
                <a:off x="6415569" y="2980669"/>
                <a:ext cx="2554972" cy="23140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" dirty="0"/>
              </a:p>
            </p:txBody>
          </p:sp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ED712F36-E6C0-47AE-AB87-7D71AAE7E1D7}"/>
                  </a:ext>
                </a:extLst>
              </p:cNvPr>
              <p:cNvSpPr/>
              <p:nvPr/>
            </p:nvSpPr>
            <p:spPr>
              <a:xfrm>
                <a:off x="6415569" y="2980669"/>
                <a:ext cx="2554972" cy="5955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" dirty="0"/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462391A0-EB87-4267-A3B7-BA99B8624A5A}"/>
                  </a:ext>
                </a:extLst>
              </p:cNvPr>
              <p:cNvSpPr/>
              <p:nvPr/>
            </p:nvSpPr>
            <p:spPr>
              <a:xfrm>
                <a:off x="3431407" y="3121785"/>
                <a:ext cx="296092" cy="29609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" dirty="0"/>
              </a:p>
            </p:txBody>
          </p:sp>
          <p:sp>
            <p:nvSpPr>
              <p:cNvPr id="409" name="Rectangle: Rounded Corners 408">
                <a:extLst>
                  <a:ext uri="{FF2B5EF4-FFF2-40B4-BE49-F238E27FC236}">
                    <a16:creationId xmlns:a16="http://schemas.microsoft.com/office/drawing/2014/main" id="{15A4F914-A4C9-401D-A471-9489E8D761C9}"/>
                  </a:ext>
                </a:extLst>
              </p:cNvPr>
              <p:cNvSpPr/>
              <p:nvPr/>
            </p:nvSpPr>
            <p:spPr>
              <a:xfrm>
                <a:off x="3874023" y="3121785"/>
                <a:ext cx="1745197" cy="296093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" dirty="0"/>
              </a:p>
            </p:txBody>
          </p:sp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30818034-36AB-4A33-AF13-C9E80E0CE119}"/>
                  </a:ext>
                </a:extLst>
              </p:cNvPr>
              <p:cNvSpPr/>
              <p:nvPr/>
            </p:nvSpPr>
            <p:spPr>
              <a:xfrm>
                <a:off x="6599149" y="3121785"/>
                <a:ext cx="296092" cy="29609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" dirty="0"/>
              </a:p>
            </p:txBody>
          </p:sp>
          <p:sp>
            <p:nvSpPr>
              <p:cNvPr id="411" name="Rectangle: Rounded Corners 410">
                <a:extLst>
                  <a:ext uri="{FF2B5EF4-FFF2-40B4-BE49-F238E27FC236}">
                    <a16:creationId xmlns:a16="http://schemas.microsoft.com/office/drawing/2014/main" id="{78D6F241-5896-48A0-BF09-76B33CE1C386}"/>
                  </a:ext>
                </a:extLst>
              </p:cNvPr>
              <p:cNvSpPr/>
              <p:nvPr/>
            </p:nvSpPr>
            <p:spPr>
              <a:xfrm>
                <a:off x="7041765" y="3121785"/>
                <a:ext cx="1745197" cy="296093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" dirty="0"/>
              </a:p>
            </p:txBody>
          </p:sp>
          <p:grpSp>
            <p:nvGrpSpPr>
              <p:cNvPr id="5" name="Group 411">
                <a:extLst>
                  <a:ext uri="{FF2B5EF4-FFF2-40B4-BE49-F238E27FC236}">
                    <a16:creationId xmlns:a16="http://schemas.microsoft.com/office/drawing/2014/main" id="{7B6B4D8E-243D-46D8-B5A5-390837645F59}"/>
                  </a:ext>
                </a:extLst>
              </p:cNvPr>
              <p:cNvGrpSpPr/>
              <p:nvPr/>
            </p:nvGrpSpPr>
            <p:grpSpPr>
              <a:xfrm>
                <a:off x="3431407" y="3717339"/>
                <a:ext cx="2184610" cy="1343724"/>
                <a:chOff x="3431407" y="3717339"/>
                <a:chExt cx="2184610" cy="1343724"/>
              </a:xfrm>
            </p:grpSpPr>
            <p:sp>
              <p:nvSpPr>
                <p:cNvPr id="413" name="Rectangle: Rounded Corners 412">
                  <a:extLst>
                    <a:ext uri="{FF2B5EF4-FFF2-40B4-BE49-F238E27FC236}">
                      <a16:creationId xmlns:a16="http://schemas.microsoft.com/office/drawing/2014/main" id="{3F2432CC-E94E-44E9-9EE5-00CC6FDE176D}"/>
                    </a:ext>
                  </a:extLst>
                </p:cNvPr>
                <p:cNvSpPr/>
                <p:nvPr/>
              </p:nvSpPr>
              <p:spPr>
                <a:xfrm>
                  <a:off x="3436921" y="3717339"/>
                  <a:ext cx="1124042" cy="132625"/>
                </a:xfrm>
                <a:prstGeom prst="roundRect">
                  <a:avLst>
                    <a:gd name="adj" fmla="val 50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00" dirty="0"/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BA8936EA-28B0-4CA7-9438-FB7FA4663CE1}"/>
                    </a:ext>
                  </a:extLst>
                </p:cNvPr>
                <p:cNvSpPr/>
                <p:nvPr/>
              </p:nvSpPr>
              <p:spPr>
                <a:xfrm>
                  <a:off x="3431407" y="4016284"/>
                  <a:ext cx="2184610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00" dirty="0"/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D43D853B-01C5-4B78-8CA1-8903C0C53485}"/>
                    </a:ext>
                  </a:extLst>
                </p:cNvPr>
                <p:cNvSpPr/>
                <p:nvPr/>
              </p:nvSpPr>
              <p:spPr>
                <a:xfrm>
                  <a:off x="3431407" y="4136297"/>
                  <a:ext cx="2184610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00" dirty="0"/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15C74DE0-A2AB-4A43-BC52-CA3F077FD3DA}"/>
                    </a:ext>
                  </a:extLst>
                </p:cNvPr>
                <p:cNvSpPr/>
                <p:nvPr/>
              </p:nvSpPr>
              <p:spPr>
                <a:xfrm>
                  <a:off x="3431407" y="4256310"/>
                  <a:ext cx="2184610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00" dirty="0"/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8B5C638F-7543-4469-9CC9-2A8CCC8ABA7A}"/>
                    </a:ext>
                  </a:extLst>
                </p:cNvPr>
                <p:cNvSpPr/>
                <p:nvPr/>
              </p:nvSpPr>
              <p:spPr>
                <a:xfrm>
                  <a:off x="3431407" y="4376324"/>
                  <a:ext cx="895422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00" dirty="0"/>
                </a:p>
              </p:txBody>
            </p:sp>
            <p:sp>
              <p:nvSpPr>
                <p:cNvPr id="418" name="Rectangle: Rounded Corners 417">
                  <a:extLst>
                    <a:ext uri="{FF2B5EF4-FFF2-40B4-BE49-F238E27FC236}">
                      <a16:creationId xmlns:a16="http://schemas.microsoft.com/office/drawing/2014/main" id="{68F0D8F6-6AAA-4D12-8EC7-9442E4746CCB}"/>
                    </a:ext>
                  </a:extLst>
                </p:cNvPr>
                <p:cNvSpPr/>
                <p:nvPr/>
              </p:nvSpPr>
              <p:spPr>
                <a:xfrm>
                  <a:off x="3436921" y="4555253"/>
                  <a:ext cx="2179096" cy="187886"/>
                </a:xfrm>
                <a:prstGeom prst="roundRect">
                  <a:avLst>
                    <a:gd name="adj" fmla="val 50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00" dirty="0"/>
                </a:p>
              </p:txBody>
            </p:sp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EFD5DF93-D333-47F1-8B07-E8D601254AB5}"/>
                    </a:ext>
                  </a:extLst>
                </p:cNvPr>
                <p:cNvSpPr/>
                <p:nvPr/>
              </p:nvSpPr>
              <p:spPr>
                <a:xfrm>
                  <a:off x="3431407" y="4895330"/>
                  <a:ext cx="2184610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00" dirty="0"/>
                </a:p>
              </p:txBody>
            </p:sp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33BAD730-01E9-45C6-803F-9E62BD14313A}"/>
                    </a:ext>
                  </a:extLst>
                </p:cNvPr>
                <p:cNvSpPr/>
                <p:nvPr/>
              </p:nvSpPr>
              <p:spPr>
                <a:xfrm>
                  <a:off x="3431407" y="5015344"/>
                  <a:ext cx="895422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00" dirty="0"/>
                </a:p>
              </p:txBody>
            </p:sp>
          </p:grpSp>
          <p:sp>
            <p:nvSpPr>
              <p:cNvPr id="421" name="Rectangle: Rounded Corners 420">
                <a:extLst>
                  <a:ext uri="{FF2B5EF4-FFF2-40B4-BE49-F238E27FC236}">
                    <a16:creationId xmlns:a16="http://schemas.microsoft.com/office/drawing/2014/main" id="{48AC8873-9D72-4034-BBD6-50B8E162C85A}"/>
                  </a:ext>
                </a:extLst>
              </p:cNvPr>
              <p:cNvSpPr/>
              <p:nvPr/>
            </p:nvSpPr>
            <p:spPr>
              <a:xfrm>
                <a:off x="6610427" y="3717339"/>
                <a:ext cx="1124042" cy="132625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" dirty="0"/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0340F874-F848-470E-AF81-BE4E4C1733BD}"/>
                  </a:ext>
                </a:extLst>
              </p:cNvPr>
              <p:cNvSpPr/>
              <p:nvPr/>
            </p:nvSpPr>
            <p:spPr>
              <a:xfrm>
                <a:off x="6604913" y="4016284"/>
                <a:ext cx="2184610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" dirty="0"/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C067891F-FFA0-41EE-BBA7-02F7FCCDC7F4}"/>
                  </a:ext>
                </a:extLst>
              </p:cNvPr>
              <p:cNvSpPr/>
              <p:nvPr/>
            </p:nvSpPr>
            <p:spPr>
              <a:xfrm>
                <a:off x="6604913" y="4136297"/>
                <a:ext cx="2184610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" dirty="0"/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143F974D-278B-479F-86AF-57A34C171054}"/>
                  </a:ext>
                </a:extLst>
              </p:cNvPr>
              <p:cNvSpPr/>
              <p:nvPr/>
            </p:nvSpPr>
            <p:spPr>
              <a:xfrm>
                <a:off x="6604913" y="4256310"/>
                <a:ext cx="2184610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" dirty="0"/>
              </a:p>
            </p:txBody>
          </p:sp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CF97BCF5-4057-428D-AB55-E27164546422}"/>
                  </a:ext>
                </a:extLst>
              </p:cNvPr>
              <p:cNvSpPr/>
              <p:nvPr/>
            </p:nvSpPr>
            <p:spPr>
              <a:xfrm>
                <a:off x="6604913" y="4376324"/>
                <a:ext cx="895422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" dirty="0"/>
              </a:p>
            </p:txBody>
          </p:sp>
          <p:sp>
            <p:nvSpPr>
              <p:cNvPr id="426" name="Rectangle: Rounded Corners 425">
                <a:extLst>
                  <a:ext uri="{FF2B5EF4-FFF2-40B4-BE49-F238E27FC236}">
                    <a16:creationId xmlns:a16="http://schemas.microsoft.com/office/drawing/2014/main" id="{5EE6C775-D3B3-4148-959F-2D0D9132C66B}"/>
                  </a:ext>
                </a:extLst>
              </p:cNvPr>
              <p:cNvSpPr/>
              <p:nvPr/>
            </p:nvSpPr>
            <p:spPr>
              <a:xfrm>
                <a:off x="6610427" y="4555253"/>
                <a:ext cx="2179096" cy="187886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" dirty="0"/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FD96351A-AEEC-47F5-B492-0BC1E72703AC}"/>
                  </a:ext>
                </a:extLst>
              </p:cNvPr>
              <p:cNvSpPr/>
              <p:nvPr/>
            </p:nvSpPr>
            <p:spPr>
              <a:xfrm>
                <a:off x="6604913" y="4895330"/>
                <a:ext cx="2184610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" dirty="0"/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5E2E9BFA-208F-4463-A6E4-68E6875FC750}"/>
                  </a:ext>
                </a:extLst>
              </p:cNvPr>
              <p:cNvSpPr/>
              <p:nvPr/>
            </p:nvSpPr>
            <p:spPr>
              <a:xfrm>
                <a:off x="6604913" y="5015344"/>
                <a:ext cx="895422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" dirty="0"/>
              </a:p>
            </p:txBody>
          </p:sp>
        </p:grpSp>
        <p:sp>
          <p:nvSpPr>
            <p:cNvPr id="2242" name="Freeform: Shape 2241">
              <a:extLst>
                <a:ext uri="{FF2B5EF4-FFF2-40B4-BE49-F238E27FC236}">
                  <a16:creationId xmlns:a16="http://schemas.microsoft.com/office/drawing/2014/main" id="{AD779E28-CC42-4A04-8321-BCB9CD47B37B}"/>
                </a:ext>
              </a:extLst>
            </p:cNvPr>
            <p:cNvSpPr/>
            <p:nvPr/>
          </p:nvSpPr>
          <p:spPr>
            <a:xfrm>
              <a:off x="7378226" y="4624930"/>
              <a:ext cx="852314" cy="84654"/>
            </a:xfrm>
            <a:custGeom>
              <a:avLst/>
              <a:gdLst>
                <a:gd name="connsiteX0" fmla="*/ 120764 w 2431752"/>
                <a:gd name="connsiteY0" fmla="*/ 241528 h 241527"/>
                <a:gd name="connsiteX1" fmla="*/ 2310988 w 2431752"/>
                <a:gd name="connsiteY1" fmla="*/ 241528 h 241527"/>
                <a:gd name="connsiteX2" fmla="*/ 2431752 w 2431752"/>
                <a:gd name="connsiteY2" fmla="*/ 120764 h 241527"/>
                <a:gd name="connsiteX3" fmla="*/ 2431752 w 2431752"/>
                <a:gd name="connsiteY3" fmla="*/ 120764 h 241527"/>
                <a:gd name="connsiteX4" fmla="*/ 2310988 w 2431752"/>
                <a:gd name="connsiteY4" fmla="*/ 0 h 241527"/>
                <a:gd name="connsiteX5" fmla="*/ 120764 w 2431752"/>
                <a:gd name="connsiteY5" fmla="*/ 0 h 241527"/>
                <a:gd name="connsiteX6" fmla="*/ 0 w 2431752"/>
                <a:gd name="connsiteY6" fmla="*/ 120764 h 241527"/>
                <a:gd name="connsiteX7" fmla="*/ 0 w 2431752"/>
                <a:gd name="connsiteY7" fmla="*/ 120764 h 241527"/>
                <a:gd name="connsiteX8" fmla="*/ 120764 w 2431752"/>
                <a:gd name="connsiteY8" fmla="*/ 241528 h 24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1752" h="241527">
                  <a:moveTo>
                    <a:pt x="120764" y="241528"/>
                  </a:moveTo>
                  <a:lnTo>
                    <a:pt x="2310988" y="241528"/>
                  </a:lnTo>
                  <a:cubicBezTo>
                    <a:pt x="2377684" y="241528"/>
                    <a:pt x="2431752" y="187460"/>
                    <a:pt x="2431752" y="120764"/>
                  </a:cubicBezTo>
                  <a:lnTo>
                    <a:pt x="2431752" y="120764"/>
                  </a:lnTo>
                  <a:cubicBezTo>
                    <a:pt x="2431752" y="54068"/>
                    <a:pt x="2377684" y="0"/>
                    <a:pt x="2310988" y="0"/>
                  </a:cubicBezTo>
                  <a:lnTo>
                    <a:pt x="120764" y="0"/>
                  </a:lnTo>
                  <a:cubicBezTo>
                    <a:pt x="54068" y="0"/>
                    <a:pt x="0" y="54068"/>
                    <a:pt x="0" y="120764"/>
                  </a:cubicBezTo>
                  <a:lnTo>
                    <a:pt x="0" y="120764"/>
                  </a:lnTo>
                  <a:cubicBezTo>
                    <a:pt x="0" y="187460"/>
                    <a:pt x="54068" y="241528"/>
                    <a:pt x="120764" y="241528"/>
                  </a:cubicBezTo>
                  <a:close/>
                </a:path>
              </a:pathLst>
            </a:custGeom>
            <a:solidFill>
              <a:srgbClr val="000000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43" name="Freeform: Shape 2242">
              <a:extLst>
                <a:ext uri="{FF2B5EF4-FFF2-40B4-BE49-F238E27FC236}">
                  <a16:creationId xmlns:a16="http://schemas.microsoft.com/office/drawing/2014/main" id="{1E4D3AC2-7877-4E9F-A1A6-6B1763B7F629}"/>
                </a:ext>
              </a:extLst>
            </p:cNvPr>
            <p:cNvSpPr/>
            <p:nvPr/>
          </p:nvSpPr>
          <p:spPr>
            <a:xfrm>
              <a:off x="8043503" y="4483804"/>
              <a:ext cx="119935" cy="195831"/>
            </a:xfrm>
            <a:custGeom>
              <a:avLst/>
              <a:gdLst>
                <a:gd name="connsiteX0" fmla="*/ 0 w 342190"/>
                <a:gd name="connsiteY0" fmla="*/ 0 h 558729"/>
                <a:gd name="connsiteX1" fmla="*/ 342191 w 342190"/>
                <a:gd name="connsiteY1" fmla="*/ 0 h 558729"/>
                <a:gd name="connsiteX2" fmla="*/ 342191 w 342190"/>
                <a:gd name="connsiteY2" fmla="*/ 558730 h 558729"/>
                <a:gd name="connsiteX3" fmla="*/ 0 w 342190"/>
                <a:gd name="connsiteY3" fmla="*/ 558730 h 558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190" h="558729">
                  <a:moveTo>
                    <a:pt x="0" y="0"/>
                  </a:moveTo>
                  <a:lnTo>
                    <a:pt x="342191" y="0"/>
                  </a:lnTo>
                  <a:lnTo>
                    <a:pt x="342191" y="558730"/>
                  </a:lnTo>
                  <a:lnTo>
                    <a:pt x="0" y="558730"/>
                  </a:lnTo>
                  <a:close/>
                </a:path>
              </a:pathLst>
            </a:custGeom>
            <a:solidFill>
              <a:srgbClr val="000000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44" name="Freeform: Shape 2243">
              <a:extLst>
                <a:ext uri="{FF2B5EF4-FFF2-40B4-BE49-F238E27FC236}">
                  <a16:creationId xmlns:a16="http://schemas.microsoft.com/office/drawing/2014/main" id="{5B04B542-00DF-46AA-88D5-4DAC5DC2B19C}"/>
                </a:ext>
              </a:extLst>
            </p:cNvPr>
            <p:cNvSpPr/>
            <p:nvPr/>
          </p:nvSpPr>
          <p:spPr>
            <a:xfrm>
              <a:off x="7107052" y="3509731"/>
              <a:ext cx="1394718" cy="1006122"/>
            </a:xfrm>
            <a:custGeom>
              <a:avLst/>
              <a:gdLst>
                <a:gd name="connsiteX0" fmla="*/ 3794129 w 3979295"/>
                <a:gd name="connsiteY0" fmla="*/ 0 h 2870585"/>
                <a:gd name="connsiteX1" fmla="*/ 185008 w 3979295"/>
                <a:gd name="connsiteY1" fmla="*/ 0 h 2870585"/>
                <a:gd name="connsiteX2" fmla="*/ 0 w 3979295"/>
                <a:gd name="connsiteY2" fmla="*/ 185008 h 2870585"/>
                <a:gd name="connsiteX3" fmla="*/ 0 w 3979295"/>
                <a:gd name="connsiteY3" fmla="*/ 2685577 h 2870585"/>
                <a:gd name="connsiteX4" fmla="*/ 185008 w 3979295"/>
                <a:gd name="connsiteY4" fmla="*/ 2870586 h 2870585"/>
                <a:gd name="connsiteX5" fmla="*/ 3794129 w 3979295"/>
                <a:gd name="connsiteY5" fmla="*/ 2870586 h 2870585"/>
                <a:gd name="connsiteX6" fmla="*/ 3979295 w 3979295"/>
                <a:gd name="connsiteY6" fmla="*/ 2685735 h 2870585"/>
                <a:gd name="connsiteX7" fmla="*/ 3979295 w 3979295"/>
                <a:gd name="connsiteY7" fmla="*/ 2685577 h 2870585"/>
                <a:gd name="connsiteX8" fmla="*/ 3979295 w 3979295"/>
                <a:gd name="connsiteY8" fmla="*/ 185087 h 2870585"/>
                <a:gd name="connsiteX9" fmla="*/ 3794366 w 3979295"/>
                <a:gd name="connsiteY9" fmla="*/ 0 h 2870585"/>
                <a:gd name="connsiteX10" fmla="*/ 3794129 w 3979295"/>
                <a:gd name="connsiteY10" fmla="*/ 0 h 2870585"/>
                <a:gd name="connsiteX11" fmla="*/ 3830075 w 3979295"/>
                <a:gd name="connsiteY11" fmla="*/ 2624959 h 2870585"/>
                <a:gd name="connsiteX12" fmla="*/ 3733511 w 3979295"/>
                <a:gd name="connsiteY12" fmla="*/ 2718291 h 2870585"/>
                <a:gd name="connsiteX13" fmla="*/ 245627 w 3979295"/>
                <a:gd name="connsiteY13" fmla="*/ 2718291 h 2870585"/>
                <a:gd name="connsiteX14" fmla="*/ 149063 w 3979295"/>
                <a:gd name="connsiteY14" fmla="*/ 2624959 h 2870585"/>
                <a:gd name="connsiteX15" fmla="*/ 149063 w 3979295"/>
                <a:gd name="connsiteY15" fmla="*/ 245863 h 2870585"/>
                <a:gd name="connsiteX16" fmla="*/ 245627 w 3979295"/>
                <a:gd name="connsiteY16" fmla="*/ 152531 h 2870585"/>
                <a:gd name="connsiteX17" fmla="*/ 3733432 w 3979295"/>
                <a:gd name="connsiteY17" fmla="*/ 152531 h 2870585"/>
                <a:gd name="connsiteX18" fmla="*/ 3829996 w 3979295"/>
                <a:gd name="connsiteY18" fmla="*/ 245863 h 287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79295" h="2870585">
                  <a:moveTo>
                    <a:pt x="3794129" y="0"/>
                  </a:moveTo>
                  <a:lnTo>
                    <a:pt x="185008" y="0"/>
                  </a:lnTo>
                  <a:cubicBezTo>
                    <a:pt x="82832" y="0"/>
                    <a:pt x="0" y="82832"/>
                    <a:pt x="0" y="185008"/>
                  </a:cubicBezTo>
                  <a:lnTo>
                    <a:pt x="0" y="2685577"/>
                  </a:lnTo>
                  <a:cubicBezTo>
                    <a:pt x="0" y="2787754"/>
                    <a:pt x="82832" y="2870586"/>
                    <a:pt x="185008" y="2870586"/>
                  </a:cubicBezTo>
                  <a:lnTo>
                    <a:pt x="3794129" y="2870586"/>
                  </a:lnTo>
                  <a:cubicBezTo>
                    <a:pt x="3896306" y="2870672"/>
                    <a:pt x="3979209" y="2787911"/>
                    <a:pt x="3979295" y="2685735"/>
                  </a:cubicBezTo>
                  <a:cubicBezTo>
                    <a:pt x="3979295" y="2685679"/>
                    <a:pt x="3979295" y="2685632"/>
                    <a:pt x="3979295" y="2685577"/>
                  </a:cubicBezTo>
                  <a:lnTo>
                    <a:pt x="3979295" y="185087"/>
                  </a:lnTo>
                  <a:cubicBezTo>
                    <a:pt x="3979342" y="82911"/>
                    <a:pt x="3896542" y="47"/>
                    <a:pt x="3794366" y="0"/>
                  </a:cubicBezTo>
                  <a:cubicBezTo>
                    <a:pt x="3794287" y="0"/>
                    <a:pt x="3794208" y="0"/>
                    <a:pt x="3794129" y="0"/>
                  </a:cubicBezTo>
                  <a:close/>
                  <a:moveTo>
                    <a:pt x="3830075" y="2624959"/>
                  </a:moveTo>
                  <a:cubicBezTo>
                    <a:pt x="3829168" y="2677387"/>
                    <a:pt x="3785947" y="2719166"/>
                    <a:pt x="3733511" y="2718291"/>
                  </a:cubicBezTo>
                  <a:lnTo>
                    <a:pt x="245627" y="2718291"/>
                  </a:lnTo>
                  <a:cubicBezTo>
                    <a:pt x="193191" y="2719166"/>
                    <a:pt x="149969" y="2677395"/>
                    <a:pt x="149063" y="2624959"/>
                  </a:cubicBezTo>
                  <a:lnTo>
                    <a:pt x="149063" y="245863"/>
                  </a:lnTo>
                  <a:cubicBezTo>
                    <a:pt x="149969" y="193435"/>
                    <a:pt x="193191" y="151657"/>
                    <a:pt x="245627" y="152531"/>
                  </a:cubicBezTo>
                  <a:lnTo>
                    <a:pt x="3733432" y="152531"/>
                  </a:lnTo>
                  <a:cubicBezTo>
                    <a:pt x="3785868" y="151657"/>
                    <a:pt x="3829089" y="193435"/>
                    <a:pt x="3829996" y="245863"/>
                  </a:cubicBezTo>
                  <a:close/>
                </a:path>
              </a:pathLst>
            </a:custGeom>
            <a:solidFill>
              <a:srgbClr val="000000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45" name="Freeform: Shape 2244">
              <a:extLst>
                <a:ext uri="{FF2B5EF4-FFF2-40B4-BE49-F238E27FC236}">
                  <a16:creationId xmlns:a16="http://schemas.microsoft.com/office/drawing/2014/main" id="{A4DA40F3-3F48-4461-81F9-B0484BF7A8D7}"/>
                </a:ext>
              </a:extLst>
            </p:cNvPr>
            <p:cNvSpPr/>
            <p:nvPr/>
          </p:nvSpPr>
          <p:spPr>
            <a:xfrm>
              <a:off x="8747092" y="4311015"/>
              <a:ext cx="454158" cy="380445"/>
            </a:xfrm>
            <a:custGeom>
              <a:avLst/>
              <a:gdLst>
                <a:gd name="connsiteX0" fmla="*/ 1025 w 1295767"/>
                <a:gd name="connsiteY0" fmla="*/ 872385 h 1085455"/>
                <a:gd name="connsiteX1" fmla="*/ 214411 w 1295767"/>
                <a:gd name="connsiteY1" fmla="*/ 1033745 h 1085455"/>
                <a:gd name="connsiteX2" fmla="*/ 678627 w 1295767"/>
                <a:gd name="connsiteY2" fmla="*/ 1085456 h 1085455"/>
                <a:gd name="connsiteX3" fmla="*/ 1185409 w 1295767"/>
                <a:gd name="connsiteY3" fmla="*/ 947114 h 1085455"/>
                <a:gd name="connsiteX4" fmla="*/ 1295768 w 1295767"/>
                <a:gd name="connsiteY4" fmla="*/ 647569 h 1085455"/>
                <a:gd name="connsiteX5" fmla="*/ 1037844 w 1295767"/>
                <a:gd name="connsiteY5" fmla="*/ 509778 h 1085455"/>
                <a:gd name="connsiteX6" fmla="*/ 934580 w 1295767"/>
                <a:gd name="connsiteY6" fmla="*/ 0 h 1085455"/>
                <a:gd name="connsiteX7" fmla="*/ 62905 w 1295767"/>
                <a:gd name="connsiteY7" fmla="*/ 159705 h 1085455"/>
                <a:gd name="connsiteX8" fmla="*/ 147093 w 1295767"/>
                <a:gd name="connsiteY8" fmla="*/ 672715 h 1085455"/>
                <a:gd name="connsiteX9" fmla="*/ 0 w 1295767"/>
                <a:gd name="connsiteY9" fmla="*/ 870966 h 1085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5767" h="1085455">
                  <a:moveTo>
                    <a:pt x="1025" y="872385"/>
                  </a:moveTo>
                  <a:lnTo>
                    <a:pt x="214411" y="1033745"/>
                  </a:lnTo>
                  <a:lnTo>
                    <a:pt x="678627" y="1085456"/>
                  </a:lnTo>
                  <a:lnTo>
                    <a:pt x="1185409" y="947114"/>
                  </a:lnTo>
                  <a:lnTo>
                    <a:pt x="1295768" y="647569"/>
                  </a:lnTo>
                  <a:cubicBezTo>
                    <a:pt x="1105400" y="642287"/>
                    <a:pt x="1037844" y="509778"/>
                    <a:pt x="1037844" y="509778"/>
                  </a:cubicBezTo>
                  <a:lnTo>
                    <a:pt x="934580" y="0"/>
                  </a:lnTo>
                  <a:lnTo>
                    <a:pt x="62905" y="159705"/>
                  </a:lnTo>
                  <a:lnTo>
                    <a:pt x="147093" y="672715"/>
                  </a:lnTo>
                  <a:cubicBezTo>
                    <a:pt x="147093" y="672715"/>
                    <a:pt x="133850" y="794346"/>
                    <a:pt x="0" y="870966"/>
                  </a:cubicBezTo>
                  <a:close/>
                </a:path>
              </a:pathLst>
            </a:custGeom>
            <a:solidFill>
              <a:srgbClr val="F0BD83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48" name="Freeform: Shape 2247">
              <a:extLst>
                <a:ext uri="{FF2B5EF4-FFF2-40B4-BE49-F238E27FC236}">
                  <a16:creationId xmlns:a16="http://schemas.microsoft.com/office/drawing/2014/main" id="{49B6F6E9-F965-4889-8B05-C8BF9707A772}"/>
                </a:ext>
              </a:extLst>
            </p:cNvPr>
            <p:cNvSpPr/>
            <p:nvPr/>
          </p:nvSpPr>
          <p:spPr>
            <a:xfrm>
              <a:off x="6823417" y="4722680"/>
              <a:ext cx="4225598" cy="50063"/>
            </a:xfrm>
            <a:custGeom>
              <a:avLst/>
              <a:gdLst>
                <a:gd name="connsiteX0" fmla="*/ 0 w 12056127"/>
                <a:gd name="connsiteY0" fmla="*/ 0 h 142835"/>
                <a:gd name="connsiteX1" fmla="*/ 12056127 w 12056127"/>
                <a:gd name="connsiteY1" fmla="*/ 0 h 142835"/>
                <a:gd name="connsiteX2" fmla="*/ 12056127 w 12056127"/>
                <a:gd name="connsiteY2" fmla="*/ 142836 h 142835"/>
                <a:gd name="connsiteX3" fmla="*/ 0 w 12056127"/>
                <a:gd name="connsiteY3" fmla="*/ 142836 h 14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6127" h="142835">
                  <a:moveTo>
                    <a:pt x="0" y="0"/>
                  </a:moveTo>
                  <a:lnTo>
                    <a:pt x="12056127" y="0"/>
                  </a:lnTo>
                  <a:lnTo>
                    <a:pt x="12056127" y="142836"/>
                  </a:lnTo>
                  <a:lnTo>
                    <a:pt x="0" y="142836"/>
                  </a:lnTo>
                  <a:close/>
                </a:path>
              </a:pathLst>
            </a:custGeom>
            <a:solidFill>
              <a:srgbClr val="000000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50" name="Freeform: Shape 2249">
              <a:extLst>
                <a:ext uri="{FF2B5EF4-FFF2-40B4-BE49-F238E27FC236}">
                  <a16:creationId xmlns:a16="http://schemas.microsoft.com/office/drawing/2014/main" id="{089B7D98-AA5E-4660-9D6F-8D64A4DCC6B5}"/>
                </a:ext>
              </a:extLst>
            </p:cNvPr>
            <p:cNvSpPr/>
            <p:nvPr/>
          </p:nvSpPr>
          <p:spPr>
            <a:xfrm rot="19938599">
              <a:off x="8525397" y="3583891"/>
              <a:ext cx="585478" cy="862592"/>
            </a:xfrm>
            <a:custGeom>
              <a:avLst/>
              <a:gdLst>
                <a:gd name="connsiteX0" fmla="*/ 887801 w 1670436"/>
                <a:gd name="connsiteY0" fmla="*/ -30 h 2461077"/>
                <a:gd name="connsiteX1" fmla="*/ 1670402 w 1670436"/>
                <a:gd name="connsiteY1" fmla="*/ 782570 h 2461077"/>
                <a:gd name="connsiteX2" fmla="*/ 1670402 w 1670436"/>
                <a:gd name="connsiteY2" fmla="*/ 1678446 h 2461077"/>
                <a:gd name="connsiteX3" fmla="*/ 887801 w 1670436"/>
                <a:gd name="connsiteY3" fmla="*/ 2461047 h 2461077"/>
                <a:gd name="connsiteX4" fmla="*/ 782566 w 1670436"/>
                <a:gd name="connsiteY4" fmla="*/ 2461047 h 2461077"/>
                <a:gd name="connsiteX5" fmla="*/ -35 w 1670436"/>
                <a:gd name="connsiteY5" fmla="*/ 1678446 h 2461077"/>
                <a:gd name="connsiteX6" fmla="*/ -35 w 1670436"/>
                <a:gd name="connsiteY6" fmla="*/ 782570 h 2461077"/>
                <a:gd name="connsiteX7" fmla="*/ 782566 w 1670436"/>
                <a:gd name="connsiteY7" fmla="*/ -30 h 246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70436" h="2461077">
                  <a:moveTo>
                    <a:pt x="887801" y="-30"/>
                  </a:moveTo>
                  <a:cubicBezTo>
                    <a:pt x="1320019" y="-30"/>
                    <a:pt x="1670402" y="350352"/>
                    <a:pt x="1670402" y="782570"/>
                  </a:cubicBezTo>
                  <a:lnTo>
                    <a:pt x="1670402" y="1678446"/>
                  </a:lnTo>
                  <a:cubicBezTo>
                    <a:pt x="1670402" y="2110664"/>
                    <a:pt x="1320020" y="2461047"/>
                    <a:pt x="887801" y="2461047"/>
                  </a:cubicBezTo>
                  <a:lnTo>
                    <a:pt x="782566" y="2461047"/>
                  </a:lnTo>
                  <a:cubicBezTo>
                    <a:pt x="350348" y="2461047"/>
                    <a:pt x="-35" y="2110665"/>
                    <a:pt x="-35" y="1678446"/>
                  </a:cubicBezTo>
                  <a:lnTo>
                    <a:pt x="-35" y="782570"/>
                  </a:lnTo>
                  <a:cubicBezTo>
                    <a:pt x="-35" y="350352"/>
                    <a:pt x="350347" y="-30"/>
                    <a:pt x="782566" y="-30"/>
                  </a:cubicBezTo>
                  <a:close/>
                </a:path>
              </a:pathLst>
            </a:custGeom>
            <a:solidFill>
              <a:srgbClr val="F0BD83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51" name="Freeform: Shape 2250">
              <a:extLst>
                <a:ext uri="{FF2B5EF4-FFF2-40B4-BE49-F238E27FC236}">
                  <a16:creationId xmlns:a16="http://schemas.microsoft.com/office/drawing/2014/main" id="{1616A176-8B93-4EC3-99EB-83A8BC48DB5D}"/>
                </a:ext>
              </a:extLst>
            </p:cNvPr>
            <p:cNvSpPr/>
            <p:nvPr/>
          </p:nvSpPr>
          <p:spPr>
            <a:xfrm>
              <a:off x="8459112" y="4052846"/>
              <a:ext cx="184629" cy="192503"/>
            </a:xfrm>
            <a:custGeom>
              <a:avLst/>
              <a:gdLst>
                <a:gd name="connsiteX0" fmla="*/ 70334 w 526767"/>
                <a:gd name="connsiteY0" fmla="*/ 47475 h 549234"/>
                <a:gd name="connsiteX1" fmla="*/ 70334 w 526767"/>
                <a:gd name="connsiteY1" fmla="*/ 47475 h 549234"/>
                <a:gd name="connsiteX2" fmla="*/ 351434 w 526767"/>
                <a:gd name="connsiteY2" fmla="*/ 70257 h 549234"/>
                <a:gd name="connsiteX3" fmla="*/ 479292 w 526767"/>
                <a:gd name="connsiteY3" fmla="*/ 220660 h 549234"/>
                <a:gd name="connsiteX4" fmla="*/ 456511 w 526767"/>
                <a:gd name="connsiteY4" fmla="*/ 501759 h 549234"/>
                <a:gd name="connsiteX5" fmla="*/ 456511 w 526767"/>
                <a:gd name="connsiteY5" fmla="*/ 501759 h 549234"/>
                <a:gd name="connsiteX6" fmla="*/ 175412 w 526767"/>
                <a:gd name="connsiteY6" fmla="*/ 478978 h 549234"/>
                <a:gd name="connsiteX7" fmla="*/ 47554 w 526767"/>
                <a:gd name="connsiteY7" fmla="*/ 328732 h 549234"/>
                <a:gd name="connsiteX8" fmla="*/ 70185 w 526767"/>
                <a:gd name="connsiteY8" fmla="*/ 47602 h 549234"/>
                <a:gd name="connsiteX9" fmla="*/ 70334 w 526767"/>
                <a:gd name="connsiteY9" fmla="*/ 47475 h 54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6767" h="549234">
                  <a:moveTo>
                    <a:pt x="70334" y="47475"/>
                  </a:moveTo>
                  <a:lnTo>
                    <a:pt x="70334" y="47475"/>
                  </a:lnTo>
                  <a:cubicBezTo>
                    <a:pt x="154254" y="-23848"/>
                    <a:pt x="280095" y="-13647"/>
                    <a:pt x="351434" y="70257"/>
                  </a:cubicBezTo>
                  <a:lnTo>
                    <a:pt x="479292" y="220660"/>
                  </a:lnTo>
                  <a:cubicBezTo>
                    <a:pt x="550615" y="304580"/>
                    <a:pt x="540415" y="430420"/>
                    <a:pt x="456511" y="501759"/>
                  </a:cubicBezTo>
                  <a:lnTo>
                    <a:pt x="456511" y="501759"/>
                  </a:lnTo>
                  <a:cubicBezTo>
                    <a:pt x="372591" y="573082"/>
                    <a:pt x="246751" y="562882"/>
                    <a:pt x="175412" y="478978"/>
                  </a:cubicBezTo>
                  <a:lnTo>
                    <a:pt x="47554" y="328732"/>
                  </a:lnTo>
                  <a:cubicBezTo>
                    <a:pt x="-23825" y="244852"/>
                    <a:pt x="-13696" y="118980"/>
                    <a:pt x="70185" y="47602"/>
                  </a:cubicBezTo>
                  <a:cubicBezTo>
                    <a:pt x="70240" y="47562"/>
                    <a:pt x="70287" y="47515"/>
                    <a:pt x="70334" y="47475"/>
                  </a:cubicBezTo>
                  <a:close/>
                </a:path>
              </a:pathLst>
            </a:custGeom>
            <a:solidFill>
              <a:srgbClr val="F0BD83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52" name="Freeform: Shape 2251">
              <a:extLst>
                <a:ext uri="{FF2B5EF4-FFF2-40B4-BE49-F238E27FC236}">
                  <a16:creationId xmlns:a16="http://schemas.microsoft.com/office/drawing/2014/main" id="{494B646E-1A79-435F-AB82-6043C6A288BA}"/>
                </a:ext>
              </a:extLst>
            </p:cNvPr>
            <p:cNvSpPr/>
            <p:nvPr/>
          </p:nvSpPr>
          <p:spPr>
            <a:xfrm>
              <a:off x="8254220" y="3704181"/>
              <a:ext cx="272087" cy="449836"/>
            </a:xfrm>
            <a:custGeom>
              <a:avLst/>
              <a:gdLst>
                <a:gd name="connsiteX0" fmla="*/ 660985 w 776297"/>
                <a:gd name="connsiteY0" fmla="*/ 104604 h 1283435"/>
                <a:gd name="connsiteX1" fmla="*/ 776152 w 776297"/>
                <a:gd name="connsiteY1" fmla="*/ 584349 h 1283435"/>
                <a:gd name="connsiteX2" fmla="*/ 724757 w 776297"/>
                <a:gd name="connsiteY2" fmla="*/ 1149700 h 1283435"/>
                <a:gd name="connsiteX3" fmla="*/ 527687 w 776297"/>
                <a:gd name="connsiteY3" fmla="*/ 1219148 h 1283435"/>
                <a:gd name="connsiteX4" fmla="*/ 15 w 776297"/>
                <a:gd name="connsiteY4" fmla="*/ 526174 h 1283435"/>
                <a:gd name="connsiteX5" fmla="*/ 286317 w 776297"/>
                <a:gd name="connsiteY5" fmla="*/ 0 h 128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6297" h="1283435">
                  <a:moveTo>
                    <a:pt x="660985" y="104604"/>
                  </a:moveTo>
                  <a:cubicBezTo>
                    <a:pt x="660985" y="104604"/>
                    <a:pt x="781039" y="212992"/>
                    <a:pt x="776152" y="584349"/>
                  </a:cubicBezTo>
                  <a:cubicBezTo>
                    <a:pt x="772604" y="850786"/>
                    <a:pt x="751006" y="1044466"/>
                    <a:pt x="724757" y="1149700"/>
                  </a:cubicBezTo>
                  <a:cubicBezTo>
                    <a:pt x="690151" y="1288358"/>
                    <a:pt x="657910" y="1332028"/>
                    <a:pt x="527687" y="1219148"/>
                  </a:cubicBezTo>
                  <a:cubicBezTo>
                    <a:pt x="397464" y="1106266"/>
                    <a:pt x="2459" y="805066"/>
                    <a:pt x="15" y="526174"/>
                  </a:cubicBezTo>
                  <a:cubicBezTo>
                    <a:pt x="-2428" y="247282"/>
                    <a:pt x="286317" y="0"/>
                    <a:pt x="286317" y="0"/>
                  </a:cubicBezTo>
                  <a:close/>
                </a:path>
              </a:pathLst>
            </a:custGeom>
            <a:solidFill>
              <a:srgbClr val="000000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53" name="Freeform: Shape 2252">
              <a:extLst>
                <a:ext uri="{FF2B5EF4-FFF2-40B4-BE49-F238E27FC236}">
                  <a16:creationId xmlns:a16="http://schemas.microsoft.com/office/drawing/2014/main" id="{4887ED22-7471-4F5E-BBC6-4FC9A985BA5D}"/>
                </a:ext>
              </a:extLst>
            </p:cNvPr>
            <p:cNvSpPr/>
            <p:nvPr/>
          </p:nvSpPr>
          <p:spPr>
            <a:xfrm>
              <a:off x="8346363" y="3297543"/>
              <a:ext cx="720398" cy="511226"/>
            </a:xfrm>
            <a:custGeom>
              <a:avLst/>
              <a:gdLst>
                <a:gd name="connsiteX0" fmla="*/ 600364 w 2055381"/>
                <a:gd name="connsiteY0" fmla="*/ 1458547 h 1458589"/>
                <a:gd name="connsiteX1" fmla="*/ 1771506 w 2055381"/>
                <a:gd name="connsiteY1" fmla="*/ 1096334 h 1458589"/>
                <a:gd name="connsiteX2" fmla="*/ 1825266 w 2055381"/>
                <a:gd name="connsiteY2" fmla="*/ 1173979 h 1458589"/>
                <a:gd name="connsiteX3" fmla="*/ 2055285 w 2055381"/>
                <a:gd name="connsiteY3" fmla="*/ 660181 h 1458589"/>
                <a:gd name="connsiteX4" fmla="*/ 1786404 w 2055381"/>
                <a:gd name="connsiteY4" fmla="*/ 0 h 1458589"/>
                <a:gd name="connsiteX5" fmla="*/ 406921 w 2055381"/>
                <a:gd name="connsiteY5" fmla="*/ 634247 h 1458589"/>
                <a:gd name="connsiteX6" fmla="*/ 2536 w 2055381"/>
                <a:gd name="connsiteY6" fmla="*/ 1178946 h 1458589"/>
                <a:gd name="connsiteX7" fmla="*/ 600364 w 2055381"/>
                <a:gd name="connsiteY7" fmla="*/ 1458547 h 1458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55381" h="1458589">
                  <a:moveTo>
                    <a:pt x="600364" y="1458547"/>
                  </a:moveTo>
                  <a:cubicBezTo>
                    <a:pt x="1153734" y="1451058"/>
                    <a:pt x="1771506" y="1096334"/>
                    <a:pt x="1771506" y="1096334"/>
                  </a:cubicBezTo>
                  <a:lnTo>
                    <a:pt x="1825266" y="1173979"/>
                  </a:lnTo>
                  <a:cubicBezTo>
                    <a:pt x="1825266" y="1173979"/>
                    <a:pt x="2050398" y="975334"/>
                    <a:pt x="2055285" y="660181"/>
                  </a:cubicBezTo>
                  <a:cubicBezTo>
                    <a:pt x="2061276" y="271876"/>
                    <a:pt x="1786404" y="0"/>
                    <a:pt x="1786404" y="0"/>
                  </a:cubicBezTo>
                  <a:cubicBezTo>
                    <a:pt x="1607150" y="546669"/>
                    <a:pt x="778988" y="460117"/>
                    <a:pt x="406921" y="634247"/>
                  </a:cubicBezTo>
                  <a:cubicBezTo>
                    <a:pt x="34855" y="808377"/>
                    <a:pt x="-13151" y="1026966"/>
                    <a:pt x="2536" y="1178946"/>
                  </a:cubicBezTo>
                  <a:cubicBezTo>
                    <a:pt x="9078" y="1242008"/>
                    <a:pt x="331404" y="1462094"/>
                    <a:pt x="600364" y="1458547"/>
                  </a:cubicBezTo>
                  <a:close/>
                </a:path>
              </a:pathLst>
            </a:custGeom>
            <a:solidFill>
              <a:srgbClr val="000000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56" name="Freeform: Shape 2255">
              <a:extLst>
                <a:ext uri="{FF2B5EF4-FFF2-40B4-BE49-F238E27FC236}">
                  <a16:creationId xmlns:a16="http://schemas.microsoft.com/office/drawing/2014/main" id="{0E8565D5-E7F8-42D9-B0C5-555E90B68254}"/>
                </a:ext>
              </a:extLst>
            </p:cNvPr>
            <p:cNvSpPr/>
            <p:nvPr/>
          </p:nvSpPr>
          <p:spPr>
            <a:xfrm>
              <a:off x="8672744" y="4587217"/>
              <a:ext cx="701213" cy="452114"/>
            </a:xfrm>
            <a:custGeom>
              <a:avLst/>
              <a:gdLst>
                <a:gd name="connsiteX0" fmla="*/ 59751 w 2000644"/>
                <a:gd name="connsiteY0" fmla="*/ 257451 h 1289934"/>
                <a:gd name="connsiteX1" fmla="*/ 1585617 w 2000644"/>
                <a:gd name="connsiteY1" fmla="*/ 0 h 1289934"/>
                <a:gd name="connsiteX2" fmla="*/ 2000645 w 2000644"/>
                <a:gd name="connsiteY2" fmla="*/ 741531 h 1289934"/>
                <a:gd name="connsiteX3" fmla="*/ 975964 w 2000644"/>
                <a:gd name="connsiteY3" fmla="*/ 1289935 h 1289934"/>
                <a:gd name="connsiteX4" fmla="*/ 0 w 2000644"/>
                <a:gd name="connsiteY4" fmla="*/ 1012146 h 1289934"/>
                <a:gd name="connsiteX5" fmla="*/ 59751 w 2000644"/>
                <a:gd name="connsiteY5" fmla="*/ 257451 h 1289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644" h="1289934">
                  <a:moveTo>
                    <a:pt x="59751" y="257451"/>
                  </a:moveTo>
                  <a:lnTo>
                    <a:pt x="1585617" y="0"/>
                  </a:lnTo>
                  <a:lnTo>
                    <a:pt x="2000645" y="741531"/>
                  </a:lnTo>
                  <a:lnTo>
                    <a:pt x="975964" y="1289935"/>
                  </a:lnTo>
                  <a:lnTo>
                    <a:pt x="0" y="1012146"/>
                  </a:lnTo>
                  <a:lnTo>
                    <a:pt x="59751" y="257451"/>
                  </a:lnTo>
                  <a:close/>
                </a:path>
              </a:pathLst>
            </a:custGeom>
            <a:solidFill>
              <a:srgbClr val="FFFFFF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57" name="Freeform: Shape 2256">
              <a:extLst>
                <a:ext uri="{FF2B5EF4-FFF2-40B4-BE49-F238E27FC236}">
                  <a16:creationId xmlns:a16="http://schemas.microsoft.com/office/drawing/2014/main" id="{D067C34C-16D0-41B1-8D34-0484C5293DFF}"/>
                </a:ext>
              </a:extLst>
            </p:cNvPr>
            <p:cNvSpPr/>
            <p:nvPr/>
          </p:nvSpPr>
          <p:spPr>
            <a:xfrm>
              <a:off x="8951516" y="4706628"/>
              <a:ext cx="278965" cy="569342"/>
            </a:xfrm>
            <a:custGeom>
              <a:avLst/>
              <a:gdLst>
                <a:gd name="connsiteX0" fmla="*/ 240030 w 795921"/>
                <a:gd name="connsiteY0" fmla="*/ 0 h 1624399"/>
                <a:gd name="connsiteX1" fmla="*/ 0 w 795921"/>
                <a:gd name="connsiteY1" fmla="*/ 47769 h 1624399"/>
                <a:gd name="connsiteX2" fmla="*/ 92465 w 795921"/>
                <a:gd name="connsiteY2" fmla="*/ 1624400 h 1624399"/>
                <a:gd name="connsiteX3" fmla="*/ 795922 w 795921"/>
                <a:gd name="connsiteY3" fmla="*/ 1624400 h 1624399"/>
                <a:gd name="connsiteX4" fmla="*/ 240030 w 795921"/>
                <a:gd name="connsiteY4" fmla="*/ 0 h 162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921" h="1624399">
                  <a:moveTo>
                    <a:pt x="240030" y="0"/>
                  </a:moveTo>
                  <a:lnTo>
                    <a:pt x="0" y="47769"/>
                  </a:lnTo>
                  <a:lnTo>
                    <a:pt x="92465" y="1624400"/>
                  </a:lnTo>
                  <a:lnTo>
                    <a:pt x="795922" y="1624400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4622AB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58" name="Freeform: Shape 2257">
              <a:extLst>
                <a:ext uri="{FF2B5EF4-FFF2-40B4-BE49-F238E27FC236}">
                  <a16:creationId xmlns:a16="http://schemas.microsoft.com/office/drawing/2014/main" id="{BE0EDD79-5DAD-49D5-9794-CAEEAEB1DDAB}"/>
                </a:ext>
              </a:extLst>
            </p:cNvPr>
            <p:cNvSpPr/>
            <p:nvPr/>
          </p:nvSpPr>
          <p:spPr>
            <a:xfrm>
              <a:off x="8871310" y="4602938"/>
              <a:ext cx="225974" cy="169225"/>
            </a:xfrm>
            <a:custGeom>
              <a:avLst/>
              <a:gdLst>
                <a:gd name="connsiteX0" fmla="*/ 386177 w 644731"/>
                <a:gd name="connsiteY0" fmla="*/ 482819 h 482818"/>
                <a:gd name="connsiteX1" fmla="*/ 0 w 644731"/>
                <a:gd name="connsiteY1" fmla="*/ 226077 h 482818"/>
                <a:gd name="connsiteX2" fmla="*/ 98850 w 644731"/>
                <a:gd name="connsiteY2" fmla="*/ 79301 h 482818"/>
                <a:gd name="connsiteX3" fmla="*/ 497245 w 644731"/>
                <a:gd name="connsiteY3" fmla="*/ 0 h 482818"/>
                <a:gd name="connsiteX4" fmla="*/ 644731 w 644731"/>
                <a:gd name="connsiteY4" fmla="*/ 97825 h 482818"/>
                <a:gd name="connsiteX5" fmla="*/ 386177 w 644731"/>
                <a:gd name="connsiteY5" fmla="*/ 482819 h 4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4731" h="482818">
                  <a:moveTo>
                    <a:pt x="386177" y="482819"/>
                  </a:moveTo>
                  <a:lnTo>
                    <a:pt x="0" y="226077"/>
                  </a:lnTo>
                  <a:lnTo>
                    <a:pt x="98850" y="79301"/>
                  </a:lnTo>
                  <a:lnTo>
                    <a:pt x="497245" y="0"/>
                  </a:lnTo>
                  <a:lnTo>
                    <a:pt x="644731" y="97825"/>
                  </a:lnTo>
                  <a:lnTo>
                    <a:pt x="386177" y="482819"/>
                  </a:lnTo>
                  <a:close/>
                </a:path>
              </a:pathLst>
            </a:custGeom>
            <a:solidFill>
              <a:srgbClr val="4622AB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59" name="Freeform: Shape 2258">
              <a:extLst>
                <a:ext uri="{FF2B5EF4-FFF2-40B4-BE49-F238E27FC236}">
                  <a16:creationId xmlns:a16="http://schemas.microsoft.com/office/drawing/2014/main" id="{EE3927E5-C01B-4915-90EF-6251CDB029DC}"/>
                </a:ext>
              </a:extLst>
            </p:cNvPr>
            <p:cNvSpPr/>
            <p:nvPr/>
          </p:nvSpPr>
          <p:spPr>
            <a:xfrm>
              <a:off x="9512942" y="3306032"/>
              <a:ext cx="371591" cy="524439"/>
            </a:xfrm>
            <a:custGeom>
              <a:avLst/>
              <a:gdLst>
                <a:gd name="connsiteX0" fmla="*/ 677486 w 1060193"/>
                <a:gd name="connsiteY0" fmla="*/ 1496287 h 1496286"/>
                <a:gd name="connsiteX1" fmla="*/ 587859 w 1060193"/>
                <a:gd name="connsiteY1" fmla="*/ 1303080 h 1496286"/>
                <a:gd name="connsiteX2" fmla="*/ 309045 w 1060193"/>
                <a:gd name="connsiteY2" fmla="*/ 1167654 h 1496286"/>
                <a:gd name="connsiteX3" fmla="*/ 121830 w 1060193"/>
                <a:gd name="connsiteY3" fmla="*/ 856995 h 1496286"/>
                <a:gd name="connsiteX4" fmla="*/ 14309 w 1060193"/>
                <a:gd name="connsiteY4" fmla="*/ 697684 h 1496286"/>
                <a:gd name="connsiteX5" fmla="*/ 189543 w 1060193"/>
                <a:gd name="connsiteY5" fmla="*/ 725589 h 1496286"/>
                <a:gd name="connsiteX6" fmla="*/ 352874 w 1060193"/>
                <a:gd name="connsiteY6" fmla="*/ 856995 h 1496286"/>
                <a:gd name="connsiteX7" fmla="*/ 280195 w 1060193"/>
                <a:gd name="connsiteY7" fmla="*/ 110182 h 1496286"/>
                <a:gd name="connsiteX8" fmla="*/ 339946 w 1060193"/>
                <a:gd name="connsiteY8" fmla="*/ 5657 h 1496286"/>
                <a:gd name="connsiteX9" fmla="*/ 447467 w 1060193"/>
                <a:gd name="connsiteY9" fmla="*/ 56422 h 1496286"/>
                <a:gd name="connsiteX10" fmla="*/ 638624 w 1060193"/>
                <a:gd name="connsiteY10" fmla="*/ 113178 h 1496286"/>
                <a:gd name="connsiteX11" fmla="*/ 790997 w 1060193"/>
                <a:gd name="connsiteY11" fmla="*/ 217703 h 1496286"/>
                <a:gd name="connsiteX12" fmla="*/ 1030003 w 1060193"/>
                <a:gd name="connsiteY12" fmla="*/ 936611 h 1496286"/>
                <a:gd name="connsiteX13" fmla="*/ 998472 w 1060193"/>
                <a:gd name="connsiteY13" fmla="*/ 1159614 h 1496286"/>
                <a:gd name="connsiteX14" fmla="*/ 1060193 w 1060193"/>
                <a:gd name="connsiteY14" fmla="*/ 1281087 h 149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60193" h="1496286">
                  <a:moveTo>
                    <a:pt x="677486" y="1496287"/>
                  </a:moveTo>
                  <a:lnTo>
                    <a:pt x="587859" y="1303080"/>
                  </a:lnTo>
                  <a:cubicBezTo>
                    <a:pt x="587859" y="1303080"/>
                    <a:pt x="410654" y="1317033"/>
                    <a:pt x="309045" y="1167654"/>
                  </a:cubicBezTo>
                  <a:cubicBezTo>
                    <a:pt x="259699" y="1095133"/>
                    <a:pt x="191750" y="950957"/>
                    <a:pt x="121830" y="856995"/>
                  </a:cubicBezTo>
                  <a:cubicBezTo>
                    <a:pt x="47890" y="757514"/>
                    <a:pt x="-33539" y="765397"/>
                    <a:pt x="14309" y="697684"/>
                  </a:cubicBezTo>
                  <a:cubicBezTo>
                    <a:pt x="35435" y="667730"/>
                    <a:pt x="120726" y="687910"/>
                    <a:pt x="189543" y="725589"/>
                  </a:cubicBezTo>
                  <a:cubicBezTo>
                    <a:pt x="273336" y="771467"/>
                    <a:pt x="352874" y="856995"/>
                    <a:pt x="352874" y="856995"/>
                  </a:cubicBezTo>
                  <a:cubicBezTo>
                    <a:pt x="352874" y="856995"/>
                    <a:pt x="76977" y="187906"/>
                    <a:pt x="280195" y="110182"/>
                  </a:cubicBezTo>
                  <a:cubicBezTo>
                    <a:pt x="280195" y="110182"/>
                    <a:pt x="260330" y="35454"/>
                    <a:pt x="339946" y="5657"/>
                  </a:cubicBezTo>
                  <a:cubicBezTo>
                    <a:pt x="411600" y="-21223"/>
                    <a:pt x="447467" y="56422"/>
                    <a:pt x="447467" y="56422"/>
                  </a:cubicBezTo>
                  <a:cubicBezTo>
                    <a:pt x="447467" y="56422"/>
                    <a:pt x="563974" y="-6640"/>
                    <a:pt x="638624" y="113178"/>
                  </a:cubicBezTo>
                  <a:cubicBezTo>
                    <a:pt x="638624" y="113178"/>
                    <a:pt x="734241" y="98279"/>
                    <a:pt x="790997" y="217703"/>
                  </a:cubicBezTo>
                  <a:cubicBezTo>
                    <a:pt x="828283" y="296531"/>
                    <a:pt x="1047897" y="727481"/>
                    <a:pt x="1030003" y="936611"/>
                  </a:cubicBezTo>
                  <a:cubicBezTo>
                    <a:pt x="1012109" y="1145740"/>
                    <a:pt x="998472" y="1159614"/>
                    <a:pt x="998472" y="1159614"/>
                  </a:cubicBezTo>
                  <a:lnTo>
                    <a:pt x="1060193" y="1281087"/>
                  </a:lnTo>
                  <a:close/>
                </a:path>
              </a:pathLst>
            </a:custGeom>
            <a:solidFill>
              <a:srgbClr val="F0BD83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60" name="Freeform: Shape 2259">
              <a:extLst>
                <a:ext uri="{FF2B5EF4-FFF2-40B4-BE49-F238E27FC236}">
                  <a16:creationId xmlns:a16="http://schemas.microsoft.com/office/drawing/2014/main" id="{BF668F6B-A4A4-4B74-8467-F7B7B933FA9E}"/>
                </a:ext>
              </a:extLst>
            </p:cNvPr>
            <p:cNvSpPr/>
            <p:nvPr/>
          </p:nvSpPr>
          <p:spPr>
            <a:xfrm rot="20532001">
              <a:off x="9070948" y="3127421"/>
              <a:ext cx="564065" cy="169556"/>
            </a:xfrm>
            <a:custGeom>
              <a:avLst/>
              <a:gdLst>
                <a:gd name="connsiteX0" fmla="*/ -34 w 1609343"/>
                <a:gd name="connsiteY0" fmla="*/ -30 h 483764"/>
                <a:gd name="connsiteX1" fmla="*/ 1609309 w 1609343"/>
                <a:gd name="connsiteY1" fmla="*/ -30 h 483764"/>
                <a:gd name="connsiteX2" fmla="*/ 1609309 w 1609343"/>
                <a:gd name="connsiteY2" fmla="*/ 483734 h 483764"/>
                <a:gd name="connsiteX3" fmla="*/ -34 w 1609343"/>
                <a:gd name="connsiteY3" fmla="*/ 483734 h 48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9343" h="483764">
                  <a:moveTo>
                    <a:pt x="-34" y="-30"/>
                  </a:moveTo>
                  <a:lnTo>
                    <a:pt x="1609309" y="-30"/>
                  </a:lnTo>
                  <a:lnTo>
                    <a:pt x="1609309" y="483734"/>
                  </a:lnTo>
                  <a:lnTo>
                    <a:pt x="-34" y="483734"/>
                  </a:lnTo>
                  <a:close/>
                </a:path>
              </a:pathLst>
            </a:custGeom>
            <a:solidFill>
              <a:srgbClr val="000000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61" name="Freeform: Shape 2260">
              <a:extLst>
                <a:ext uri="{FF2B5EF4-FFF2-40B4-BE49-F238E27FC236}">
                  <a16:creationId xmlns:a16="http://schemas.microsoft.com/office/drawing/2014/main" id="{E58AA9BC-F889-45FB-9684-9BA37A44E257}"/>
                </a:ext>
              </a:extLst>
            </p:cNvPr>
            <p:cNvSpPr/>
            <p:nvPr/>
          </p:nvSpPr>
          <p:spPr>
            <a:xfrm>
              <a:off x="8858380" y="2879799"/>
              <a:ext cx="856431" cy="349695"/>
            </a:xfrm>
            <a:custGeom>
              <a:avLst/>
              <a:gdLst>
                <a:gd name="connsiteX0" fmla="*/ 2079078 w 2443497"/>
                <a:gd name="connsiteY0" fmla="*/ 555656 h 997720"/>
                <a:gd name="connsiteX1" fmla="*/ 2443498 w 2443497"/>
                <a:gd name="connsiteY1" fmla="*/ 155369 h 997720"/>
                <a:gd name="connsiteX2" fmla="*/ 1224744 w 2443497"/>
                <a:gd name="connsiteY2" fmla="*/ 0 h 997720"/>
                <a:gd name="connsiteX3" fmla="*/ 0 w 2443497"/>
                <a:gd name="connsiteY3" fmla="*/ 937969 h 997720"/>
                <a:gd name="connsiteX4" fmla="*/ 675158 w 2443497"/>
                <a:gd name="connsiteY4" fmla="*/ 997721 h 997720"/>
                <a:gd name="connsiteX5" fmla="*/ 2079078 w 2443497"/>
                <a:gd name="connsiteY5" fmla="*/ 555656 h 99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3497" h="997720">
                  <a:moveTo>
                    <a:pt x="2079078" y="555656"/>
                  </a:moveTo>
                  <a:lnTo>
                    <a:pt x="2443498" y="155369"/>
                  </a:lnTo>
                  <a:lnTo>
                    <a:pt x="1224744" y="0"/>
                  </a:lnTo>
                  <a:lnTo>
                    <a:pt x="0" y="937969"/>
                  </a:lnTo>
                  <a:lnTo>
                    <a:pt x="675158" y="997721"/>
                  </a:lnTo>
                  <a:lnTo>
                    <a:pt x="2079078" y="555656"/>
                  </a:lnTo>
                  <a:close/>
                </a:path>
              </a:pathLst>
            </a:custGeom>
            <a:solidFill>
              <a:srgbClr val="000000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62" name="Freeform: Shape 2261">
              <a:extLst>
                <a:ext uri="{FF2B5EF4-FFF2-40B4-BE49-F238E27FC236}">
                  <a16:creationId xmlns:a16="http://schemas.microsoft.com/office/drawing/2014/main" id="{00E36B44-9735-4439-B46B-DB890A30ED81}"/>
                </a:ext>
              </a:extLst>
            </p:cNvPr>
            <p:cNvSpPr/>
            <p:nvPr/>
          </p:nvSpPr>
          <p:spPr>
            <a:xfrm>
              <a:off x="9453058" y="2882719"/>
              <a:ext cx="341323" cy="279665"/>
            </a:xfrm>
            <a:custGeom>
              <a:avLst/>
              <a:gdLst>
                <a:gd name="connsiteX0" fmla="*/ 0 w 973835"/>
                <a:gd name="connsiteY0" fmla="*/ 111172 h 797918"/>
                <a:gd name="connsiteX1" fmla="*/ 286775 w 973835"/>
                <a:gd name="connsiteY1" fmla="*/ 15554 h 797918"/>
                <a:gd name="connsiteX2" fmla="*/ 973836 w 973835"/>
                <a:gd name="connsiteY2" fmla="*/ 797918 h 797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3835" h="797918">
                  <a:moveTo>
                    <a:pt x="0" y="111172"/>
                  </a:moveTo>
                  <a:cubicBezTo>
                    <a:pt x="0" y="111172"/>
                    <a:pt x="123602" y="-49636"/>
                    <a:pt x="286775" y="15554"/>
                  </a:cubicBezTo>
                  <a:cubicBezTo>
                    <a:pt x="585532" y="135136"/>
                    <a:pt x="519789" y="684722"/>
                    <a:pt x="973836" y="797918"/>
                  </a:cubicBezTo>
                </a:path>
              </a:pathLst>
            </a:custGeom>
            <a:noFill/>
            <a:ln w="551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63" name="Freeform: Shape 2262">
              <a:extLst>
                <a:ext uri="{FF2B5EF4-FFF2-40B4-BE49-F238E27FC236}">
                  <a16:creationId xmlns:a16="http://schemas.microsoft.com/office/drawing/2014/main" id="{6C40295B-8169-4E48-8EB3-2D8C4CA9643F}"/>
                </a:ext>
              </a:extLst>
            </p:cNvPr>
            <p:cNvSpPr/>
            <p:nvPr/>
          </p:nvSpPr>
          <p:spPr>
            <a:xfrm rot="17473199">
              <a:off x="9770656" y="3136737"/>
              <a:ext cx="73271" cy="53378"/>
            </a:xfrm>
            <a:custGeom>
              <a:avLst/>
              <a:gdLst>
                <a:gd name="connsiteX0" fmla="*/ 209016 w 209050"/>
                <a:gd name="connsiteY0" fmla="*/ 76117 h 152294"/>
                <a:gd name="connsiteX1" fmla="*/ 104491 w 209050"/>
                <a:gd name="connsiteY1" fmla="*/ 152265 h 152294"/>
                <a:gd name="connsiteX2" fmla="*/ -35 w 209050"/>
                <a:gd name="connsiteY2" fmla="*/ 76117 h 152294"/>
                <a:gd name="connsiteX3" fmla="*/ 104491 w 209050"/>
                <a:gd name="connsiteY3" fmla="*/ -30 h 152294"/>
                <a:gd name="connsiteX4" fmla="*/ 209016 w 209050"/>
                <a:gd name="connsiteY4" fmla="*/ 76117 h 152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050" h="152294">
                  <a:moveTo>
                    <a:pt x="209016" y="76117"/>
                  </a:moveTo>
                  <a:cubicBezTo>
                    <a:pt x="209016" y="118172"/>
                    <a:pt x="162218" y="152265"/>
                    <a:pt x="104491" y="152265"/>
                  </a:cubicBezTo>
                  <a:cubicBezTo>
                    <a:pt x="46763" y="152265"/>
                    <a:pt x="-35" y="118172"/>
                    <a:pt x="-35" y="76117"/>
                  </a:cubicBezTo>
                  <a:cubicBezTo>
                    <a:pt x="-35" y="34062"/>
                    <a:pt x="46763" y="-30"/>
                    <a:pt x="104491" y="-30"/>
                  </a:cubicBezTo>
                  <a:cubicBezTo>
                    <a:pt x="162218" y="-30"/>
                    <a:pt x="209016" y="34062"/>
                    <a:pt x="209016" y="76117"/>
                  </a:cubicBezTo>
                  <a:close/>
                </a:path>
              </a:pathLst>
            </a:custGeom>
            <a:solidFill>
              <a:srgbClr val="000000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64" name="Freeform: Shape 2263">
              <a:extLst>
                <a:ext uri="{FF2B5EF4-FFF2-40B4-BE49-F238E27FC236}">
                  <a16:creationId xmlns:a16="http://schemas.microsoft.com/office/drawing/2014/main" id="{00AE5A60-3E70-49BD-ADBF-4E3314F98431}"/>
                </a:ext>
              </a:extLst>
            </p:cNvPr>
            <p:cNvSpPr/>
            <p:nvPr/>
          </p:nvSpPr>
          <p:spPr>
            <a:xfrm>
              <a:off x="9824745" y="3114338"/>
              <a:ext cx="208347" cy="34563"/>
            </a:xfrm>
            <a:custGeom>
              <a:avLst/>
              <a:gdLst>
                <a:gd name="connsiteX0" fmla="*/ 594439 w 594438"/>
                <a:gd name="connsiteY0" fmla="*/ 0 h 98613"/>
                <a:gd name="connsiteX1" fmla="*/ 0 w 594438"/>
                <a:gd name="connsiteY1" fmla="*/ 98613 h 9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4438" h="98613">
                  <a:moveTo>
                    <a:pt x="594439" y="0"/>
                  </a:moveTo>
                  <a:cubicBezTo>
                    <a:pt x="501816" y="23648"/>
                    <a:pt x="259895" y="92622"/>
                    <a:pt x="0" y="98613"/>
                  </a:cubicBezTo>
                </a:path>
              </a:pathLst>
            </a:custGeom>
            <a:noFill/>
            <a:ln w="55178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65" name="Freeform: Shape 2264">
              <a:extLst>
                <a:ext uri="{FF2B5EF4-FFF2-40B4-BE49-F238E27FC236}">
                  <a16:creationId xmlns:a16="http://schemas.microsoft.com/office/drawing/2014/main" id="{609DBF74-074C-4B0F-A42D-8B8A3728517D}"/>
                </a:ext>
              </a:extLst>
            </p:cNvPr>
            <p:cNvSpPr/>
            <p:nvPr/>
          </p:nvSpPr>
          <p:spPr>
            <a:xfrm>
              <a:off x="9818446" y="3158323"/>
              <a:ext cx="233489" cy="13057"/>
            </a:xfrm>
            <a:custGeom>
              <a:avLst/>
              <a:gdLst>
                <a:gd name="connsiteX0" fmla="*/ 666172 w 666171"/>
                <a:gd name="connsiteY0" fmla="*/ 17894 h 37253"/>
                <a:gd name="connsiteX1" fmla="*/ 0 w 666171"/>
                <a:gd name="connsiteY1" fmla="*/ 0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171" h="37253">
                  <a:moveTo>
                    <a:pt x="666172" y="17894"/>
                  </a:moveTo>
                  <a:cubicBezTo>
                    <a:pt x="657186" y="17894"/>
                    <a:pt x="295682" y="71654"/>
                    <a:pt x="0" y="0"/>
                  </a:cubicBezTo>
                </a:path>
              </a:pathLst>
            </a:custGeom>
            <a:noFill/>
            <a:ln w="55178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66" name="Freeform: Shape 2265">
              <a:extLst>
                <a:ext uri="{FF2B5EF4-FFF2-40B4-BE49-F238E27FC236}">
                  <a16:creationId xmlns:a16="http://schemas.microsoft.com/office/drawing/2014/main" id="{79CAE84B-C1C9-4BC0-BA06-BECC8ED745FE}"/>
                </a:ext>
              </a:extLst>
            </p:cNvPr>
            <p:cNvSpPr/>
            <p:nvPr/>
          </p:nvSpPr>
          <p:spPr>
            <a:xfrm>
              <a:off x="9814274" y="3163545"/>
              <a:ext cx="260703" cy="47146"/>
            </a:xfrm>
            <a:custGeom>
              <a:avLst/>
              <a:gdLst>
                <a:gd name="connsiteX0" fmla="*/ 743817 w 743817"/>
                <a:gd name="connsiteY0" fmla="*/ 134401 h 134512"/>
                <a:gd name="connsiteX1" fmla="*/ 0 w 743817"/>
                <a:gd name="connsiteY1" fmla="*/ 0 h 134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3817" h="134512">
                  <a:moveTo>
                    <a:pt x="743817" y="134401"/>
                  </a:moveTo>
                  <a:cubicBezTo>
                    <a:pt x="743817" y="134401"/>
                    <a:pt x="262969" y="143387"/>
                    <a:pt x="0" y="0"/>
                  </a:cubicBezTo>
                </a:path>
              </a:pathLst>
            </a:custGeom>
            <a:noFill/>
            <a:ln w="55178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67" name="Freeform: Shape 2266">
              <a:extLst>
                <a:ext uri="{FF2B5EF4-FFF2-40B4-BE49-F238E27FC236}">
                  <a16:creationId xmlns:a16="http://schemas.microsoft.com/office/drawing/2014/main" id="{42D85C21-3E84-48F7-9EB8-3D9E8EB2CB10}"/>
                </a:ext>
              </a:extLst>
            </p:cNvPr>
            <p:cNvSpPr/>
            <p:nvPr/>
          </p:nvSpPr>
          <p:spPr>
            <a:xfrm>
              <a:off x="9814274" y="3174016"/>
              <a:ext cx="221968" cy="76421"/>
            </a:xfrm>
            <a:custGeom>
              <a:avLst/>
              <a:gdLst>
                <a:gd name="connsiteX0" fmla="*/ 633301 w 633301"/>
                <a:gd name="connsiteY0" fmla="*/ 218037 h 218037"/>
                <a:gd name="connsiteX1" fmla="*/ 0 w 633301"/>
                <a:gd name="connsiteY1" fmla="*/ 0 h 218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3301" h="218037">
                  <a:moveTo>
                    <a:pt x="633301" y="218037"/>
                  </a:moveTo>
                  <a:cubicBezTo>
                    <a:pt x="633301" y="218037"/>
                    <a:pt x="247992" y="173263"/>
                    <a:pt x="0" y="0"/>
                  </a:cubicBezTo>
                </a:path>
              </a:pathLst>
            </a:custGeom>
            <a:noFill/>
            <a:ln w="55178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68" name="Freeform: Shape 2267">
              <a:extLst>
                <a:ext uri="{FF2B5EF4-FFF2-40B4-BE49-F238E27FC236}">
                  <a16:creationId xmlns:a16="http://schemas.microsoft.com/office/drawing/2014/main" id="{3F066676-01E8-48FD-9505-2C836196D93A}"/>
                </a:ext>
              </a:extLst>
            </p:cNvPr>
            <p:cNvSpPr/>
            <p:nvPr/>
          </p:nvSpPr>
          <p:spPr>
            <a:xfrm>
              <a:off x="9804852" y="3168794"/>
              <a:ext cx="186354" cy="109934"/>
            </a:xfrm>
            <a:custGeom>
              <a:avLst/>
              <a:gdLst>
                <a:gd name="connsiteX0" fmla="*/ 531692 w 531691"/>
                <a:gd name="connsiteY0" fmla="*/ 313655 h 313654"/>
                <a:gd name="connsiteX1" fmla="*/ 0 w 531691"/>
                <a:gd name="connsiteY1" fmla="*/ 0 h 31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1691" h="313654">
                  <a:moveTo>
                    <a:pt x="531692" y="313655"/>
                  </a:moveTo>
                  <a:cubicBezTo>
                    <a:pt x="531692" y="313655"/>
                    <a:pt x="155290" y="221033"/>
                    <a:pt x="0" y="0"/>
                  </a:cubicBezTo>
                </a:path>
              </a:pathLst>
            </a:custGeom>
            <a:noFill/>
            <a:ln w="55178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71" name="Freeform: Shape 2270">
              <a:extLst>
                <a:ext uri="{FF2B5EF4-FFF2-40B4-BE49-F238E27FC236}">
                  <a16:creationId xmlns:a16="http://schemas.microsoft.com/office/drawing/2014/main" id="{5DD67961-AEF9-4958-991F-765104ABD5CF}"/>
                </a:ext>
              </a:extLst>
            </p:cNvPr>
            <p:cNvSpPr/>
            <p:nvPr/>
          </p:nvSpPr>
          <p:spPr>
            <a:xfrm>
              <a:off x="8146640" y="3702357"/>
              <a:ext cx="2062572" cy="1573613"/>
            </a:xfrm>
            <a:custGeom>
              <a:avLst/>
              <a:gdLst>
                <a:gd name="connsiteX0" fmla="*/ 5271910 w 5884760"/>
                <a:gd name="connsiteY0" fmla="*/ 0 h 4489703"/>
                <a:gd name="connsiteX1" fmla="*/ 4357510 w 5884760"/>
                <a:gd name="connsiteY1" fmla="*/ 367415 h 4489703"/>
                <a:gd name="connsiteX2" fmla="*/ 4868313 w 5884760"/>
                <a:gd name="connsiteY2" fmla="*/ 1648915 h 4489703"/>
                <a:gd name="connsiteX3" fmla="*/ 3936334 w 5884760"/>
                <a:gd name="connsiteY3" fmla="*/ 2141825 h 4489703"/>
                <a:gd name="connsiteX4" fmla="*/ 3559933 w 5884760"/>
                <a:gd name="connsiteY4" fmla="*/ 2123931 h 4489703"/>
                <a:gd name="connsiteX5" fmla="*/ 3022250 w 5884760"/>
                <a:gd name="connsiteY5" fmla="*/ 2240438 h 4489703"/>
                <a:gd name="connsiteX6" fmla="*/ 2556221 w 5884760"/>
                <a:gd name="connsiteY6" fmla="*/ 3485913 h 4489703"/>
                <a:gd name="connsiteX7" fmla="*/ 1651280 w 5884760"/>
                <a:gd name="connsiteY7" fmla="*/ 2545106 h 4489703"/>
                <a:gd name="connsiteX8" fmla="*/ 1221118 w 5884760"/>
                <a:gd name="connsiteY8" fmla="*/ 2554093 h 4489703"/>
                <a:gd name="connsiteX9" fmla="*/ 540048 w 5884760"/>
                <a:gd name="connsiteY9" fmla="*/ 3154522 h 4489703"/>
                <a:gd name="connsiteX10" fmla="*/ 0 w 5884760"/>
                <a:gd name="connsiteY10" fmla="*/ 4489704 h 4489703"/>
                <a:gd name="connsiteX11" fmla="*/ 4616695 w 5884760"/>
                <a:gd name="connsiteY11" fmla="*/ 4489704 h 4489703"/>
                <a:gd name="connsiteX12" fmla="*/ 4259134 w 5884760"/>
                <a:gd name="connsiteY12" fmla="*/ 3190310 h 4489703"/>
                <a:gd name="connsiteX13" fmla="*/ 5701678 w 5884760"/>
                <a:gd name="connsiteY13" fmla="*/ 2105958 h 4489703"/>
                <a:gd name="connsiteX14" fmla="*/ 5818186 w 5884760"/>
                <a:gd name="connsiteY14" fmla="*/ 1326274 h 4489703"/>
                <a:gd name="connsiteX15" fmla="*/ 5271910 w 5884760"/>
                <a:gd name="connsiteY15" fmla="*/ 0 h 4489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84760" h="4489703">
                  <a:moveTo>
                    <a:pt x="5271910" y="0"/>
                  </a:moveTo>
                  <a:lnTo>
                    <a:pt x="4357510" y="367415"/>
                  </a:lnTo>
                  <a:lnTo>
                    <a:pt x="4868313" y="1648915"/>
                  </a:lnTo>
                  <a:cubicBezTo>
                    <a:pt x="4868313" y="1648915"/>
                    <a:pt x="4052841" y="2106116"/>
                    <a:pt x="3936334" y="2141825"/>
                  </a:cubicBezTo>
                  <a:cubicBezTo>
                    <a:pt x="3819827" y="2177533"/>
                    <a:pt x="3766067" y="2159718"/>
                    <a:pt x="3559933" y="2123931"/>
                  </a:cubicBezTo>
                  <a:cubicBezTo>
                    <a:pt x="3353798" y="2088143"/>
                    <a:pt x="3022250" y="2240438"/>
                    <a:pt x="3022250" y="2240438"/>
                  </a:cubicBezTo>
                  <a:lnTo>
                    <a:pt x="2556221" y="3485913"/>
                  </a:lnTo>
                  <a:lnTo>
                    <a:pt x="1651280" y="2545106"/>
                  </a:lnTo>
                  <a:cubicBezTo>
                    <a:pt x="1651280" y="2545106"/>
                    <a:pt x="1344562" y="2531627"/>
                    <a:pt x="1221118" y="2554093"/>
                  </a:cubicBezTo>
                  <a:cubicBezTo>
                    <a:pt x="925357" y="2607853"/>
                    <a:pt x="746182" y="2822974"/>
                    <a:pt x="540048" y="3154522"/>
                  </a:cubicBezTo>
                  <a:cubicBezTo>
                    <a:pt x="371514" y="3425532"/>
                    <a:pt x="95145" y="4212074"/>
                    <a:pt x="0" y="4489704"/>
                  </a:cubicBezTo>
                  <a:lnTo>
                    <a:pt x="4616695" y="4489704"/>
                  </a:lnTo>
                  <a:lnTo>
                    <a:pt x="4259134" y="3190310"/>
                  </a:lnTo>
                  <a:cubicBezTo>
                    <a:pt x="4259134" y="3190310"/>
                    <a:pt x="5442020" y="2329986"/>
                    <a:pt x="5701678" y="2105958"/>
                  </a:cubicBezTo>
                  <a:cubicBezTo>
                    <a:pt x="5961336" y="1881930"/>
                    <a:pt x="5889840" y="1595155"/>
                    <a:pt x="5818186" y="1326274"/>
                  </a:cubicBezTo>
                  <a:cubicBezTo>
                    <a:pt x="5746531" y="1057393"/>
                    <a:pt x="5271910" y="0"/>
                    <a:pt x="5271910" y="0"/>
                  </a:cubicBezTo>
                  <a:close/>
                </a:path>
              </a:pathLst>
            </a:custGeom>
            <a:solidFill>
              <a:srgbClr val="000000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72" name="Freeform: Shape 2271">
              <a:extLst>
                <a:ext uri="{FF2B5EF4-FFF2-40B4-BE49-F238E27FC236}">
                  <a16:creationId xmlns:a16="http://schemas.microsoft.com/office/drawing/2014/main" id="{C9CABB90-D345-4D44-803A-2B878FEAC1F4}"/>
                </a:ext>
              </a:extLst>
            </p:cNvPr>
            <p:cNvSpPr/>
            <p:nvPr/>
          </p:nvSpPr>
          <p:spPr>
            <a:xfrm>
              <a:off x="8677606" y="4519776"/>
              <a:ext cx="248657" cy="306815"/>
            </a:xfrm>
            <a:custGeom>
              <a:avLst/>
              <a:gdLst>
                <a:gd name="connsiteX0" fmla="*/ 171923 w 709448"/>
                <a:gd name="connsiteY0" fmla="*/ 0 h 875380"/>
                <a:gd name="connsiteX1" fmla="*/ 709448 w 709448"/>
                <a:gd name="connsiteY1" fmla="*/ 289218 h 875380"/>
                <a:gd name="connsiteX2" fmla="*/ 320671 w 709448"/>
                <a:gd name="connsiteY2" fmla="*/ 875380 h 875380"/>
                <a:gd name="connsiteX3" fmla="*/ 0 w 709448"/>
                <a:gd name="connsiteY3" fmla="*/ 182959 h 875380"/>
                <a:gd name="connsiteX4" fmla="*/ 171923 w 709448"/>
                <a:gd name="connsiteY4" fmla="*/ 0 h 87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448" h="875380">
                  <a:moveTo>
                    <a:pt x="171923" y="0"/>
                  </a:moveTo>
                  <a:lnTo>
                    <a:pt x="709448" y="289218"/>
                  </a:lnTo>
                  <a:lnTo>
                    <a:pt x="320671" y="875380"/>
                  </a:lnTo>
                  <a:lnTo>
                    <a:pt x="0" y="182959"/>
                  </a:lnTo>
                  <a:lnTo>
                    <a:pt x="171923" y="0"/>
                  </a:lnTo>
                  <a:close/>
                </a:path>
              </a:pathLst>
            </a:custGeom>
            <a:solidFill>
              <a:srgbClr val="FFFFFF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74" name="Freeform: Shape 2273">
              <a:extLst>
                <a:ext uri="{FF2B5EF4-FFF2-40B4-BE49-F238E27FC236}">
                  <a16:creationId xmlns:a16="http://schemas.microsoft.com/office/drawing/2014/main" id="{997EDB90-7056-44FD-BDB6-14110856C0D7}"/>
                </a:ext>
              </a:extLst>
            </p:cNvPr>
            <p:cNvSpPr/>
            <p:nvPr/>
          </p:nvSpPr>
          <p:spPr>
            <a:xfrm>
              <a:off x="9007630" y="4441283"/>
              <a:ext cx="212215" cy="301621"/>
            </a:xfrm>
            <a:custGeom>
              <a:avLst/>
              <a:gdLst>
                <a:gd name="connsiteX0" fmla="*/ 374116 w 605474"/>
                <a:gd name="connsiteY0" fmla="*/ 0 h 860561"/>
                <a:gd name="connsiteX1" fmla="*/ 0 w 605474"/>
                <a:gd name="connsiteY1" fmla="*/ 482346 h 860561"/>
                <a:gd name="connsiteX2" fmla="*/ 593099 w 605474"/>
                <a:gd name="connsiteY2" fmla="*/ 860561 h 860561"/>
                <a:gd name="connsiteX3" fmla="*/ 605475 w 605474"/>
                <a:gd name="connsiteY3" fmla="*/ 97589 h 860561"/>
                <a:gd name="connsiteX4" fmla="*/ 374116 w 605474"/>
                <a:gd name="connsiteY4" fmla="*/ 0 h 860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474" h="860561">
                  <a:moveTo>
                    <a:pt x="374116" y="0"/>
                  </a:moveTo>
                  <a:lnTo>
                    <a:pt x="0" y="482346"/>
                  </a:lnTo>
                  <a:lnTo>
                    <a:pt x="593099" y="860561"/>
                  </a:lnTo>
                  <a:lnTo>
                    <a:pt x="605475" y="97589"/>
                  </a:lnTo>
                  <a:lnTo>
                    <a:pt x="374116" y="0"/>
                  </a:lnTo>
                  <a:close/>
                </a:path>
              </a:pathLst>
            </a:custGeom>
            <a:solidFill>
              <a:srgbClr val="FFFFFF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76" name="Freeform: Shape 2275">
              <a:extLst>
                <a:ext uri="{FF2B5EF4-FFF2-40B4-BE49-F238E27FC236}">
                  <a16:creationId xmlns:a16="http://schemas.microsoft.com/office/drawing/2014/main" id="{49BA0349-349F-4DF2-A3C7-57D5D6E4905D}"/>
                </a:ext>
              </a:extLst>
            </p:cNvPr>
            <p:cNvSpPr/>
            <p:nvPr/>
          </p:nvSpPr>
          <p:spPr>
            <a:xfrm>
              <a:off x="7135316" y="4591776"/>
              <a:ext cx="75647" cy="75647"/>
            </a:xfrm>
            <a:custGeom>
              <a:avLst/>
              <a:gdLst>
                <a:gd name="connsiteX0" fmla="*/ 215830 w 215829"/>
                <a:gd name="connsiteY0" fmla="*/ 107915 h 215829"/>
                <a:gd name="connsiteX1" fmla="*/ 107915 w 215829"/>
                <a:gd name="connsiteY1" fmla="*/ 215830 h 215829"/>
                <a:gd name="connsiteX2" fmla="*/ 0 w 215829"/>
                <a:gd name="connsiteY2" fmla="*/ 107915 h 215829"/>
                <a:gd name="connsiteX3" fmla="*/ 107915 w 215829"/>
                <a:gd name="connsiteY3" fmla="*/ 0 h 215829"/>
                <a:gd name="connsiteX4" fmla="*/ 215830 w 215829"/>
                <a:gd name="connsiteY4" fmla="*/ 107915 h 215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829" h="215829">
                  <a:moveTo>
                    <a:pt x="215830" y="107915"/>
                  </a:moveTo>
                  <a:cubicBezTo>
                    <a:pt x="215830" y="167515"/>
                    <a:pt x="167515" y="215830"/>
                    <a:pt x="107915" y="215830"/>
                  </a:cubicBezTo>
                  <a:cubicBezTo>
                    <a:pt x="48315" y="215830"/>
                    <a:pt x="0" y="167515"/>
                    <a:pt x="0" y="107915"/>
                  </a:cubicBezTo>
                  <a:cubicBezTo>
                    <a:pt x="0" y="48315"/>
                    <a:pt x="48315" y="0"/>
                    <a:pt x="107915" y="0"/>
                  </a:cubicBezTo>
                  <a:cubicBezTo>
                    <a:pt x="167515" y="0"/>
                    <a:pt x="215830" y="48315"/>
                    <a:pt x="215830" y="107915"/>
                  </a:cubicBezTo>
                  <a:close/>
                </a:path>
              </a:pathLst>
            </a:custGeom>
            <a:solidFill>
              <a:srgbClr val="FFFFFF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77" name="Freeform: Shape 2276">
              <a:extLst>
                <a:ext uri="{FF2B5EF4-FFF2-40B4-BE49-F238E27FC236}">
                  <a16:creationId xmlns:a16="http://schemas.microsoft.com/office/drawing/2014/main" id="{4F4C3913-782D-4A8A-B668-4E1CD01F1748}"/>
                </a:ext>
              </a:extLst>
            </p:cNvPr>
            <p:cNvSpPr/>
            <p:nvPr/>
          </p:nvSpPr>
          <p:spPr>
            <a:xfrm>
              <a:off x="6873342" y="4577161"/>
              <a:ext cx="370361" cy="132451"/>
            </a:xfrm>
            <a:custGeom>
              <a:avLst/>
              <a:gdLst>
                <a:gd name="connsiteX0" fmla="*/ 9696 w 1056683"/>
                <a:gd name="connsiteY0" fmla="*/ 377821 h 377899"/>
                <a:gd name="connsiteX1" fmla="*/ 0 w 1056683"/>
                <a:gd name="connsiteY1" fmla="*/ 317596 h 377899"/>
                <a:gd name="connsiteX2" fmla="*/ 431818 w 1056683"/>
                <a:gd name="connsiteY2" fmla="*/ 0 h 377899"/>
                <a:gd name="connsiteX3" fmla="*/ 1056684 w 1056683"/>
                <a:gd name="connsiteY3" fmla="*/ 373721 h 377899"/>
                <a:gd name="connsiteX4" fmla="*/ 1053215 w 1056683"/>
                <a:gd name="connsiteY4" fmla="*/ 377899 h 37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6683" h="377899">
                  <a:moveTo>
                    <a:pt x="9696" y="377821"/>
                  </a:moveTo>
                  <a:cubicBezTo>
                    <a:pt x="3342" y="358374"/>
                    <a:pt x="71" y="338052"/>
                    <a:pt x="0" y="317596"/>
                  </a:cubicBezTo>
                  <a:cubicBezTo>
                    <a:pt x="0" y="142205"/>
                    <a:pt x="138264" y="0"/>
                    <a:pt x="431818" y="0"/>
                  </a:cubicBezTo>
                  <a:cubicBezTo>
                    <a:pt x="725371" y="0"/>
                    <a:pt x="1056684" y="198251"/>
                    <a:pt x="1056684" y="373721"/>
                  </a:cubicBezTo>
                  <a:lnTo>
                    <a:pt x="1053215" y="377899"/>
                  </a:lnTo>
                  <a:close/>
                </a:path>
              </a:pathLst>
            </a:custGeom>
            <a:solidFill>
              <a:srgbClr val="000000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79" name="Freeform: Shape 2278">
              <a:extLst>
                <a:ext uri="{FF2B5EF4-FFF2-40B4-BE49-F238E27FC236}">
                  <a16:creationId xmlns:a16="http://schemas.microsoft.com/office/drawing/2014/main" id="{6EFD6A3B-E512-4072-B608-308321995345}"/>
                </a:ext>
              </a:extLst>
            </p:cNvPr>
            <p:cNvSpPr/>
            <p:nvPr/>
          </p:nvSpPr>
          <p:spPr>
            <a:xfrm>
              <a:off x="10423119" y="3547993"/>
              <a:ext cx="603736" cy="451220"/>
            </a:xfrm>
            <a:custGeom>
              <a:avLst/>
              <a:gdLst>
                <a:gd name="connsiteX0" fmla="*/ 1685092 w 1722530"/>
                <a:gd name="connsiteY0" fmla="*/ 1286792 h 1287384"/>
                <a:gd name="connsiteX1" fmla="*/ 1651433 w 1722530"/>
                <a:gd name="connsiteY1" fmla="*/ 1278910 h 1287384"/>
                <a:gd name="connsiteX2" fmla="*/ 17574 w 1722530"/>
                <a:gd name="connsiteY2" fmla="*/ 77420 h 1287384"/>
                <a:gd name="connsiteX3" fmla="*/ 7957 w 1722530"/>
                <a:gd name="connsiteY3" fmla="*/ 18441 h 1287384"/>
                <a:gd name="connsiteX4" fmla="*/ 8982 w 1722530"/>
                <a:gd name="connsiteY4" fmla="*/ 17116 h 1287384"/>
                <a:gd name="connsiteX5" fmla="*/ 71176 w 1722530"/>
                <a:gd name="connsiteY5" fmla="*/ 8761 h 1287384"/>
                <a:gd name="connsiteX6" fmla="*/ 1704956 w 1722530"/>
                <a:gd name="connsiteY6" fmla="*/ 1209936 h 1287384"/>
                <a:gd name="connsiteX7" fmla="*/ 1714574 w 1722530"/>
                <a:gd name="connsiteY7" fmla="*/ 1268914 h 1287384"/>
                <a:gd name="connsiteX8" fmla="*/ 1713549 w 1722530"/>
                <a:gd name="connsiteY8" fmla="*/ 1270239 h 1287384"/>
                <a:gd name="connsiteX9" fmla="*/ 1685092 w 1722530"/>
                <a:gd name="connsiteY9" fmla="*/ 1286792 h 128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2530" h="1287384">
                  <a:moveTo>
                    <a:pt x="1685092" y="1286792"/>
                  </a:moveTo>
                  <a:cubicBezTo>
                    <a:pt x="1673268" y="1288724"/>
                    <a:pt x="1661129" y="1285886"/>
                    <a:pt x="1651433" y="1278910"/>
                  </a:cubicBezTo>
                  <a:lnTo>
                    <a:pt x="17574" y="77420"/>
                  </a:lnTo>
                  <a:cubicBezTo>
                    <a:pt x="-1345" y="63782"/>
                    <a:pt x="-5681" y="37375"/>
                    <a:pt x="7957" y="18441"/>
                  </a:cubicBezTo>
                  <a:cubicBezTo>
                    <a:pt x="8272" y="17992"/>
                    <a:pt x="8666" y="17550"/>
                    <a:pt x="8982" y="17116"/>
                  </a:cubicBezTo>
                  <a:cubicBezTo>
                    <a:pt x="24116" y="-1928"/>
                    <a:pt x="51548" y="-5618"/>
                    <a:pt x="71176" y="8761"/>
                  </a:cubicBezTo>
                  <a:lnTo>
                    <a:pt x="1704956" y="1209936"/>
                  </a:lnTo>
                  <a:cubicBezTo>
                    <a:pt x="1723875" y="1223573"/>
                    <a:pt x="1728211" y="1249980"/>
                    <a:pt x="1714574" y="1268914"/>
                  </a:cubicBezTo>
                  <a:cubicBezTo>
                    <a:pt x="1714259" y="1269364"/>
                    <a:pt x="1713864" y="1269805"/>
                    <a:pt x="1713549" y="1270239"/>
                  </a:cubicBezTo>
                  <a:cubicBezTo>
                    <a:pt x="1706534" y="1279194"/>
                    <a:pt x="1696365" y="1285121"/>
                    <a:pt x="1685092" y="1286792"/>
                  </a:cubicBezTo>
                  <a:close/>
                </a:path>
              </a:pathLst>
            </a:custGeom>
            <a:solidFill>
              <a:srgbClr val="000000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80" name="Freeform: Shape 2279">
              <a:extLst>
                <a:ext uri="{FF2B5EF4-FFF2-40B4-BE49-F238E27FC236}">
                  <a16:creationId xmlns:a16="http://schemas.microsoft.com/office/drawing/2014/main" id="{9F1B8D7C-141A-4814-9EE2-FE950C9AA1EB}"/>
                </a:ext>
              </a:extLst>
            </p:cNvPr>
            <p:cNvSpPr/>
            <p:nvPr/>
          </p:nvSpPr>
          <p:spPr>
            <a:xfrm>
              <a:off x="10400685" y="3594160"/>
              <a:ext cx="576494" cy="431189"/>
            </a:xfrm>
            <a:custGeom>
              <a:avLst/>
              <a:gdLst>
                <a:gd name="connsiteX0" fmla="*/ 1607210 w 1644806"/>
                <a:gd name="connsiteY0" fmla="*/ 1229642 h 1230234"/>
                <a:gd name="connsiteX1" fmla="*/ 1573551 w 1644806"/>
                <a:gd name="connsiteY1" fmla="*/ 1221760 h 1230234"/>
                <a:gd name="connsiteX2" fmla="*/ 17574 w 1644806"/>
                <a:gd name="connsiteY2" fmla="*/ 77420 h 1230234"/>
                <a:gd name="connsiteX3" fmla="*/ 7957 w 1644806"/>
                <a:gd name="connsiteY3" fmla="*/ 18441 h 1230234"/>
                <a:gd name="connsiteX4" fmla="*/ 8981 w 1644806"/>
                <a:gd name="connsiteY4" fmla="*/ 17116 h 1230234"/>
                <a:gd name="connsiteX5" fmla="*/ 71176 w 1644806"/>
                <a:gd name="connsiteY5" fmla="*/ 8761 h 1230234"/>
                <a:gd name="connsiteX6" fmla="*/ 1627233 w 1644806"/>
                <a:gd name="connsiteY6" fmla="*/ 1152785 h 1230234"/>
                <a:gd name="connsiteX7" fmla="*/ 1636849 w 1644806"/>
                <a:gd name="connsiteY7" fmla="*/ 1211764 h 1230234"/>
                <a:gd name="connsiteX8" fmla="*/ 1635825 w 1644806"/>
                <a:gd name="connsiteY8" fmla="*/ 1213089 h 1230234"/>
                <a:gd name="connsiteX9" fmla="*/ 1607210 w 1644806"/>
                <a:gd name="connsiteY9" fmla="*/ 1229642 h 1230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4806" h="1230234">
                  <a:moveTo>
                    <a:pt x="1607210" y="1229642"/>
                  </a:moveTo>
                  <a:cubicBezTo>
                    <a:pt x="1595386" y="1231574"/>
                    <a:pt x="1583247" y="1228736"/>
                    <a:pt x="1573551" y="1221760"/>
                  </a:cubicBezTo>
                  <a:lnTo>
                    <a:pt x="17574" y="77420"/>
                  </a:lnTo>
                  <a:cubicBezTo>
                    <a:pt x="-1345" y="63782"/>
                    <a:pt x="-5681" y="37375"/>
                    <a:pt x="7957" y="18441"/>
                  </a:cubicBezTo>
                  <a:cubicBezTo>
                    <a:pt x="8272" y="17991"/>
                    <a:pt x="8666" y="17550"/>
                    <a:pt x="8981" y="17116"/>
                  </a:cubicBezTo>
                  <a:cubicBezTo>
                    <a:pt x="24116" y="-1928"/>
                    <a:pt x="51548" y="-5617"/>
                    <a:pt x="71176" y="8761"/>
                  </a:cubicBezTo>
                  <a:lnTo>
                    <a:pt x="1627233" y="1152785"/>
                  </a:lnTo>
                  <a:cubicBezTo>
                    <a:pt x="1646151" y="1166423"/>
                    <a:pt x="1650487" y="1192830"/>
                    <a:pt x="1636849" y="1211764"/>
                  </a:cubicBezTo>
                  <a:cubicBezTo>
                    <a:pt x="1636535" y="1212214"/>
                    <a:pt x="1636140" y="1212655"/>
                    <a:pt x="1635825" y="1213089"/>
                  </a:cubicBezTo>
                  <a:cubicBezTo>
                    <a:pt x="1628731" y="1222083"/>
                    <a:pt x="1618483" y="1228011"/>
                    <a:pt x="1607210" y="1229642"/>
                  </a:cubicBezTo>
                  <a:close/>
                </a:path>
              </a:pathLst>
            </a:custGeom>
            <a:solidFill>
              <a:srgbClr val="000000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84" name="Freeform: Shape 2283">
              <a:extLst>
                <a:ext uri="{FF2B5EF4-FFF2-40B4-BE49-F238E27FC236}">
                  <a16:creationId xmlns:a16="http://schemas.microsoft.com/office/drawing/2014/main" id="{11A9714A-161B-4B96-819C-B14DCE85F41B}"/>
                </a:ext>
              </a:extLst>
            </p:cNvPr>
            <p:cNvSpPr/>
            <p:nvPr/>
          </p:nvSpPr>
          <p:spPr>
            <a:xfrm>
              <a:off x="10073091" y="3511801"/>
              <a:ext cx="432881" cy="372020"/>
            </a:xfrm>
            <a:custGeom>
              <a:avLst/>
              <a:gdLst>
                <a:gd name="connsiteX0" fmla="*/ 1088846 w 1235061"/>
                <a:gd name="connsiteY0" fmla="*/ 1061418 h 1061418"/>
                <a:gd name="connsiteX1" fmla="*/ 1226952 w 1235061"/>
                <a:gd name="connsiteY1" fmla="*/ 553296 h 1061418"/>
                <a:gd name="connsiteX2" fmla="*/ 456333 w 1235061"/>
                <a:gd name="connsiteY2" fmla="*/ 7967 h 1061418"/>
                <a:gd name="connsiteX3" fmla="*/ 0 w 1235061"/>
                <a:gd name="connsiteY3" fmla="*/ 290879 h 1061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5061" h="1061418">
                  <a:moveTo>
                    <a:pt x="1088846" y="1061418"/>
                  </a:moveTo>
                  <a:cubicBezTo>
                    <a:pt x="1205825" y="919797"/>
                    <a:pt x="1256117" y="734654"/>
                    <a:pt x="1226952" y="553296"/>
                  </a:cubicBezTo>
                  <a:cubicBezTo>
                    <a:pt x="1169328" y="196207"/>
                    <a:pt x="824301" y="-47922"/>
                    <a:pt x="456333" y="7967"/>
                  </a:cubicBezTo>
                  <a:cubicBezTo>
                    <a:pt x="271640" y="35075"/>
                    <a:pt x="106417" y="137504"/>
                    <a:pt x="0" y="290879"/>
                  </a:cubicBezTo>
                  <a:close/>
                </a:path>
              </a:pathLst>
            </a:custGeom>
            <a:solidFill>
              <a:srgbClr val="000000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85" name="Freeform: Shape 2284">
              <a:extLst>
                <a:ext uri="{FF2B5EF4-FFF2-40B4-BE49-F238E27FC236}">
                  <a16:creationId xmlns:a16="http://schemas.microsoft.com/office/drawing/2014/main" id="{D7506071-314C-4B84-93A0-528DA6A17C01}"/>
                </a:ext>
              </a:extLst>
            </p:cNvPr>
            <p:cNvSpPr/>
            <p:nvPr/>
          </p:nvSpPr>
          <p:spPr>
            <a:xfrm>
              <a:off x="10331749" y="3418918"/>
              <a:ext cx="213597" cy="218843"/>
            </a:xfrm>
            <a:custGeom>
              <a:avLst/>
              <a:gdLst>
                <a:gd name="connsiteX0" fmla="*/ 162070 w 609417"/>
                <a:gd name="connsiteY0" fmla="*/ 144878 h 624386"/>
                <a:gd name="connsiteX1" fmla="*/ 0 w 609417"/>
                <a:gd name="connsiteY1" fmla="*/ 360550 h 624386"/>
                <a:gd name="connsiteX2" fmla="*/ 372855 w 609417"/>
                <a:gd name="connsiteY2" fmla="*/ 624386 h 624386"/>
                <a:gd name="connsiteX3" fmla="*/ 534924 w 609417"/>
                <a:gd name="connsiteY3" fmla="*/ 408714 h 624386"/>
                <a:gd name="connsiteX4" fmla="*/ 531535 w 609417"/>
                <a:gd name="connsiteY4" fmla="*/ 33258 h 624386"/>
                <a:gd name="connsiteX5" fmla="*/ 162070 w 609417"/>
                <a:gd name="connsiteY5" fmla="*/ 144878 h 624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417" h="624386">
                  <a:moveTo>
                    <a:pt x="162070" y="144878"/>
                  </a:moveTo>
                  <a:lnTo>
                    <a:pt x="0" y="360550"/>
                  </a:lnTo>
                  <a:lnTo>
                    <a:pt x="372855" y="624386"/>
                  </a:lnTo>
                  <a:lnTo>
                    <a:pt x="534924" y="408714"/>
                  </a:lnTo>
                  <a:cubicBezTo>
                    <a:pt x="635587" y="274707"/>
                    <a:pt x="634011" y="105858"/>
                    <a:pt x="531535" y="33258"/>
                  </a:cubicBezTo>
                  <a:cubicBezTo>
                    <a:pt x="429059" y="-39342"/>
                    <a:pt x="262733" y="10950"/>
                    <a:pt x="162070" y="144878"/>
                  </a:cubicBezTo>
                  <a:close/>
                </a:path>
              </a:pathLst>
            </a:custGeom>
            <a:solidFill>
              <a:srgbClr val="000000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96" name="Freeform: Shape 2295">
              <a:extLst>
                <a:ext uri="{FF2B5EF4-FFF2-40B4-BE49-F238E27FC236}">
                  <a16:creationId xmlns:a16="http://schemas.microsoft.com/office/drawing/2014/main" id="{D13D9349-222A-448C-A7E1-26D23407612E}"/>
                </a:ext>
              </a:extLst>
            </p:cNvPr>
            <p:cNvSpPr/>
            <p:nvPr/>
          </p:nvSpPr>
          <p:spPr>
            <a:xfrm>
              <a:off x="9676076" y="3337328"/>
              <a:ext cx="60728" cy="171711"/>
            </a:xfrm>
            <a:custGeom>
              <a:avLst/>
              <a:gdLst>
                <a:gd name="connsiteX0" fmla="*/ 0 w 173263"/>
                <a:gd name="connsiteY0" fmla="*/ 0 h 489913"/>
                <a:gd name="connsiteX1" fmla="*/ 173263 w 173263"/>
                <a:gd name="connsiteY1" fmla="*/ 489913 h 48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263" h="489913">
                  <a:moveTo>
                    <a:pt x="0" y="0"/>
                  </a:moveTo>
                  <a:lnTo>
                    <a:pt x="173263" y="489913"/>
                  </a:lnTo>
                </a:path>
              </a:pathLst>
            </a:custGeom>
            <a:ln w="39413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97" name="Freeform: Shape 2296">
              <a:extLst>
                <a:ext uri="{FF2B5EF4-FFF2-40B4-BE49-F238E27FC236}">
                  <a16:creationId xmlns:a16="http://schemas.microsoft.com/office/drawing/2014/main" id="{0866E04F-9085-47F6-8E43-AF4A50242782}"/>
                </a:ext>
              </a:extLst>
            </p:cNvPr>
            <p:cNvSpPr/>
            <p:nvPr/>
          </p:nvSpPr>
          <p:spPr>
            <a:xfrm>
              <a:off x="9741003" y="3357221"/>
              <a:ext cx="48156" cy="135076"/>
            </a:xfrm>
            <a:custGeom>
              <a:avLst/>
              <a:gdLst>
                <a:gd name="connsiteX0" fmla="*/ 0 w 137396"/>
                <a:gd name="connsiteY0" fmla="*/ 0 h 385388"/>
                <a:gd name="connsiteX1" fmla="*/ 137396 w 137396"/>
                <a:gd name="connsiteY1" fmla="*/ 385388 h 3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7396" h="385388">
                  <a:moveTo>
                    <a:pt x="0" y="0"/>
                  </a:moveTo>
                  <a:lnTo>
                    <a:pt x="137396" y="385388"/>
                  </a:lnTo>
                </a:path>
              </a:pathLst>
            </a:custGeom>
            <a:ln w="39413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98" name="Freeform: Shape 2297">
              <a:extLst>
                <a:ext uri="{FF2B5EF4-FFF2-40B4-BE49-F238E27FC236}">
                  <a16:creationId xmlns:a16="http://schemas.microsoft.com/office/drawing/2014/main" id="{940A6C21-29B5-4574-A748-E527D141A2A2}"/>
                </a:ext>
              </a:extLst>
            </p:cNvPr>
            <p:cNvSpPr/>
            <p:nvPr/>
          </p:nvSpPr>
          <p:spPr>
            <a:xfrm>
              <a:off x="9613276" y="3356199"/>
              <a:ext cx="59678" cy="174833"/>
            </a:xfrm>
            <a:custGeom>
              <a:avLst/>
              <a:gdLst>
                <a:gd name="connsiteX0" fmla="*/ 0 w 170267"/>
                <a:gd name="connsiteY0" fmla="*/ 0 h 498820"/>
                <a:gd name="connsiteX1" fmla="*/ 170268 w 170267"/>
                <a:gd name="connsiteY1" fmla="*/ 498821 h 498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267" h="498820">
                  <a:moveTo>
                    <a:pt x="0" y="0"/>
                  </a:moveTo>
                  <a:lnTo>
                    <a:pt x="170268" y="498821"/>
                  </a:lnTo>
                </a:path>
              </a:pathLst>
            </a:custGeom>
            <a:ln w="39413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99" name="Freeform: Shape 2298">
              <a:extLst>
                <a:ext uri="{FF2B5EF4-FFF2-40B4-BE49-F238E27FC236}">
                  <a16:creationId xmlns:a16="http://schemas.microsoft.com/office/drawing/2014/main" id="{293D82B2-23EF-4101-BF80-1D25AC207E8B}"/>
                </a:ext>
              </a:extLst>
            </p:cNvPr>
            <p:cNvSpPr/>
            <p:nvPr/>
          </p:nvSpPr>
          <p:spPr>
            <a:xfrm>
              <a:off x="9271068" y="3075907"/>
              <a:ext cx="274573" cy="85041"/>
            </a:xfrm>
            <a:custGeom>
              <a:avLst/>
              <a:gdLst>
                <a:gd name="connsiteX0" fmla="*/ 0 w 783388"/>
                <a:gd name="connsiteY0" fmla="*/ 242631 h 242631"/>
                <a:gd name="connsiteX1" fmla="*/ 783388 w 783388"/>
                <a:gd name="connsiteY1" fmla="*/ 0 h 242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388" h="242631">
                  <a:moveTo>
                    <a:pt x="0" y="242631"/>
                  </a:moveTo>
                  <a:lnTo>
                    <a:pt x="783388" y="0"/>
                  </a:lnTo>
                </a:path>
              </a:pathLst>
            </a:custGeom>
            <a:ln w="39413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F4588100-09FB-4741-A811-5D414CC50853}"/>
              </a:ext>
            </a:extLst>
          </p:cNvPr>
          <p:cNvGrpSpPr/>
          <p:nvPr/>
        </p:nvGrpSpPr>
        <p:grpSpPr>
          <a:xfrm>
            <a:off x="4876800" y="2266950"/>
            <a:ext cx="4022605" cy="2209800"/>
            <a:chOff x="1252757" y="2420889"/>
            <a:chExt cx="7126288" cy="4437111"/>
          </a:xfrm>
        </p:grpSpPr>
        <p:sp>
          <p:nvSpPr>
            <p:cNvPr id="240" name="Freeform: Shape 546">
              <a:extLst>
                <a:ext uri="{FF2B5EF4-FFF2-40B4-BE49-F238E27FC236}">
                  <a16:creationId xmlns:a16="http://schemas.microsoft.com/office/drawing/2014/main" id="{1F52D98C-1E5F-48A7-ACD0-76D33EC140B6}"/>
                </a:ext>
              </a:extLst>
            </p:cNvPr>
            <p:cNvSpPr/>
            <p:nvPr/>
          </p:nvSpPr>
          <p:spPr>
            <a:xfrm>
              <a:off x="2546143" y="5535613"/>
              <a:ext cx="357614" cy="1322387"/>
            </a:xfrm>
            <a:custGeom>
              <a:avLst/>
              <a:gdLst>
                <a:gd name="connsiteX0" fmla="*/ 133777 w 357614"/>
                <a:gd name="connsiteY0" fmla="*/ 0 h 1322387"/>
                <a:gd name="connsiteX1" fmla="*/ 357614 w 357614"/>
                <a:gd name="connsiteY1" fmla="*/ 0 h 1322387"/>
                <a:gd name="connsiteX2" fmla="*/ 119277 w 357614"/>
                <a:gd name="connsiteY2" fmla="*/ 1322387 h 1322387"/>
                <a:gd name="connsiteX3" fmla="*/ 0 w 357614"/>
                <a:gd name="connsiteY3" fmla="*/ 1322387 h 1322387"/>
                <a:gd name="connsiteX4" fmla="*/ 133777 w 357614"/>
                <a:gd name="connsiteY4" fmla="*/ 0 h 132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614" h="1322387">
                  <a:moveTo>
                    <a:pt x="133777" y="0"/>
                  </a:moveTo>
                  <a:lnTo>
                    <a:pt x="357614" y="0"/>
                  </a:lnTo>
                  <a:lnTo>
                    <a:pt x="119277" y="1322387"/>
                  </a:lnTo>
                  <a:lnTo>
                    <a:pt x="0" y="1322387"/>
                  </a:lnTo>
                  <a:lnTo>
                    <a:pt x="13377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1" name="Freeform: Shape 547">
              <a:extLst>
                <a:ext uri="{FF2B5EF4-FFF2-40B4-BE49-F238E27FC236}">
                  <a16:creationId xmlns:a16="http://schemas.microsoft.com/office/drawing/2014/main" id="{C3F6B64D-5EE3-4CE5-97C9-57F51B04121B}"/>
                </a:ext>
              </a:extLst>
            </p:cNvPr>
            <p:cNvSpPr/>
            <p:nvPr/>
          </p:nvSpPr>
          <p:spPr>
            <a:xfrm>
              <a:off x="6670896" y="5535613"/>
              <a:ext cx="356077" cy="1322387"/>
            </a:xfrm>
            <a:custGeom>
              <a:avLst/>
              <a:gdLst>
                <a:gd name="connsiteX0" fmla="*/ 0 w 356077"/>
                <a:gd name="connsiteY0" fmla="*/ 0 h 1322387"/>
                <a:gd name="connsiteX1" fmla="*/ 223838 w 356077"/>
                <a:gd name="connsiteY1" fmla="*/ 0 h 1322387"/>
                <a:gd name="connsiteX2" fmla="*/ 356077 w 356077"/>
                <a:gd name="connsiteY2" fmla="*/ 1322387 h 1322387"/>
                <a:gd name="connsiteX3" fmla="*/ 238338 w 356077"/>
                <a:gd name="connsiteY3" fmla="*/ 1322387 h 1322387"/>
                <a:gd name="connsiteX4" fmla="*/ 0 w 356077"/>
                <a:gd name="connsiteY4" fmla="*/ 0 h 132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077" h="1322387">
                  <a:moveTo>
                    <a:pt x="0" y="0"/>
                  </a:moveTo>
                  <a:lnTo>
                    <a:pt x="223838" y="0"/>
                  </a:lnTo>
                  <a:lnTo>
                    <a:pt x="356077" y="1322387"/>
                  </a:lnTo>
                  <a:lnTo>
                    <a:pt x="238338" y="13223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2" name="Freeform: Shape 548">
              <a:extLst>
                <a:ext uri="{FF2B5EF4-FFF2-40B4-BE49-F238E27FC236}">
                  <a16:creationId xmlns:a16="http://schemas.microsoft.com/office/drawing/2014/main" id="{08B5E81F-C8E3-4B21-84B9-7761FE1F5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5718" y="5535613"/>
              <a:ext cx="384640" cy="1322387"/>
            </a:xfrm>
            <a:custGeom>
              <a:avLst/>
              <a:gdLst>
                <a:gd name="connsiteX0" fmla="*/ 143340 w 384640"/>
                <a:gd name="connsiteY0" fmla="*/ 0 h 1322387"/>
                <a:gd name="connsiteX1" fmla="*/ 384640 w 384640"/>
                <a:gd name="connsiteY1" fmla="*/ 0 h 1322387"/>
                <a:gd name="connsiteX2" fmla="*/ 149693 w 384640"/>
                <a:gd name="connsiteY2" fmla="*/ 1322387 h 1322387"/>
                <a:gd name="connsiteX3" fmla="*/ 0 w 384640"/>
                <a:gd name="connsiteY3" fmla="*/ 1322387 h 1322387"/>
                <a:gd name="connsiteX4" fmla="*/ 143340 w 384640"/>
                <a:gd name="connsiteY4" fmla="*/ 0 h 132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640" h="1322387">
                  <a:moveTo>
                    <a:pt x="143340" y="0"/>
                  </a:moveTo>
                  <a:lnTo>
                    <a:pt x="384640" y="0"/>
                  </a:lnTo>
                  <a:lnTo>
                    <a:pt x="149693" y="1322387"/>
                  </a:lnTo>
                  <a:lnTo>
                    <a:pt x="0" y="1322387"/>
                  </a:lnTo>
                  <a:lnTo>
                    <a:pt x="14334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3" name="Freeform: Shape 549">
              <a:extLst>
                <a:ext uri="{FF2B5EF4-FFF2-40B4-BE49-F238E27FC236}">
                  <a16:creationId xmlns:a16="http://schemas.microsoft.com/office/drawing/2014/main" id="{096DD1EC-2927-4494-BD01-3CD8F63BA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5720" y="5535613"/>
              <a:ext cx="384130" cy="1322387"/>
            </a:xfrm>
            <a:custGeom>
              <a:avLst/>
              <a:gdLst>
                <a:gd name="connsiteX0" fmla="*/ 0 w 384130"/>
                <a:gd name="connsiteY0" fmla="*/ 0 h 1322387"/>
                <a:gd name="connsiteX1" fmla="*/ 239713 w 384130"/>
                <a:gd name="connsiteY1" fmla="*/ 0 h 1322387"/>
                <a:gd name="connsiteX2" fmla="*/ 384130 w 384130"/>
                <a:gd name="connsiteY2" fmla="*/ 1322387 h 1322387"/>
                <a:gd name="connsiteX3" fmla="*/ 234947 w 384130"/>
                <a:gd name="connsiteY3" fmla="*/ 1322387 h 1322387"/>
                <a:gd name="connsiteX4" fmla="*/ 0 w 384130"/>
                <a:gd name="connsiteY4" fmla="*/ 0 h 132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130" h="1322387">
                  <a:moveTo>
                    <a:pt x="0" y="0"/>
                  </a:moveTo>
                  <a:lnTo>
                    <a:pt x="239713" y="0"/>
                  </a:lnTo>
                  <a:lnTo>
                    <a:pt x="384130" y="1322387"/>
                  </a:lnTo>
                  <a:lnTo>
                    <a:pt x="234947" y="13223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537257F6-F6D1-4A6A-87EC-37AC2FD59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757" y="5449888"/>
              <a:ext cx="7126288" cy="1714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5" name="Freeform 11">
              <a:extLst>
                <a:ext uri="{FF2B5EF4-FFF2-40B4-BE49-F238E27FC236}">
                  <a16:creationId xmlns:a16="http://schemas.microsoft.com/office/drawing/2014/main" id="{4D880D12-9DFA-46F5-BB70-6E0ED5B11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757" y="4643438"/>
              <a:ext cx="7126288" cy="806450"/>
            </a:xfrm>
            <a:custGeom>
              <a:avLst/>
              <a:gdLst>
                <a:gd name="T0" fmla="*/ 4489 w 4489"/>
                <a:gd name="T1" fmla="*/ 508 h 508"/>
                <a:gd name="T2" fmla="*/ 0 w 4489"/>
                <a:gd name="T3" fmla="*/ 508 h 508"/>
                <a:gd name="T4" fmla="*/ 271 w 4489"/>
                <a:gd name="T5" fmla="*/ 0 h 508"/>
                <a:gd name="T6" fmla="*/ 4103 w 4489"/>
                <a:gd name="T7" fmla="*/ 0 h 508"/>
                <a:gd name="T8" fmla="*/ 4489 w 4489"/>
                <a:gd name="T9" fmla="*/ 508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89" h="508">
                  <a:moveTo>
                    <a:pt x="4489" y="508"/>
                  </a:moveTo>
                  <a:lnTo>
                    <a:pt x="0" y="508"/>
                  </a:lnTo>
                  <a:lnTo>
                    <a:pt x="271" y="0"/>
                  </a:lnTo>
                  <a:lnTo>
                    <a:pt x="4103" y="0"/>
                  </a:lnTo>
                  <a:lnTo>
                    <a:pt x="4489" y="50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246" name="Group 552">
              <a:extLst>
                <a:ext uri="{FF2B5EF4-FFF2-40B4-BE49-F238E27FC236}">
                  <a16:creationId xmlns:a16="http://schemas.microsoft.com/office/drawing/2014/main" id="{A64D6CC0-ACDE-441E-95FD-DF3557F29E70}"/>
                </a:ext>
              </a:extLst>
            </p:cNvPr>
            <p:cNvGrpSpPr/>
            <p:nvPr/>
          </p:nvGrpSpPr>
          <p:grpSpPr>
            <a:xfrm>
              <a:off x="1723950" y="2420889"/>
              <a:ext cx="2994458" cy="2379332"/>
              <a:chOff x="4031781" y="2613649"/>
              <a:chExt cx="2751863" cy="2186571"/>
            </a:xfrm>
          </p:grpSpPr>
          <p:grpSp>
            <p:nvGrpSpPr>
              <p:cNvPr id="295" name="Group 553">
                <a:extLst>
                  <a:ext uri="{FF2B5EF4-FFF2-40B4-BE49-F238E27FC236}">
                    <a16:creationId xmlns:a16="http://schemas.microsoft.com/office/drawing/2014/main" id="{E8C3C981-A598-4AAB-96BC-89F272AA42D8}"/>
                  </a:ext>
                </a:extLst>
              </p:cNvPr>
              <p:cNvGrpSpPr/>
              <p:nvPr/>
            </p:nvGrpSpPr>
            <p:grpSpPr>
              <a:xfrm>
                <a:off x="4031781" y="2613649"/>
                <a:ext cx="2751863" cy="2186571"/>
                <a:chOff x="-2765253" y="1377566"/>
                <a:chExt cx="5270500" cy="4187825"/>
              </a:xfrm>
            </p:grpSpPr>
            <p:sp>
              <p:nvSpPr>
                <p:cNvPr id="320" name="Freeform 20">
                  <a:extLst>
                    <a:ext uri="{FF2B5EF4-FFF2-40B4-BE49-F238E27FC236}">
                      <a16:creationId xmlns:a16="http://schemas.microsoft.com/office/drawing/2014/main" id="{66BD2383-AB8E-4519-8B09-2FC21B7CF0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765253" y="1377566"/>
                  <a:ext cx="5270500" cy="3621088"/>
                </a:xfrm>
                <a:custGeom>
                  <a:avLst/>
                  <a:gdLst>
                    <a:gd name="T0" fmla="*/ 2448 w 2448"/>
                    <a:gd name="T1" fmla="*/ 1624 h 1686"/>
                    <a:gd name="T2" fmla="*/ 2386 w 2448"/>
                    <a:gd name="T3" fmla="*/ 1686 h 1686"/>
                    <a:gd name="T4" fmla="*/ 62 w 2448"/>
                    <a:gd name="T5" fmla="*/ 1686 h 1686"/>
                    <a:gd name="T6" fmla="*/ 0 w 2448"/>
                    <a:gd name="T7" fmla="*/ 1624 h 1686"/>
                    <a:gd name="T8" fmla="*/ 0 w 2448"/>
                    <a:gd name="T9" fmla="*/ 61 h 1686"/>
                    <a:gd name="T10" fmla="*/ 62 w 2448"/>
                    <a:gd name="T11" fmla="*/ 0 h 1686"/>
                    <a:gd name="T12" fmla="*/ 2386 w 2448"/>
                    <a:gd name="T13" fmla="*/ 0 h 1686"/>
                    <a:gd name="T14" fmla="*/ 2448 w 2448"/>
                    <a:gd name="T15" fmla="*/ 61 h 1686"/>
                    <a:gd name="T16" fmla="*/ 2448 w 2448"/>
                    <a:gd name="T17" fmla="*/ 1624 h 16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48" h="1686">
                      <a:moveTo>
                        <a:pt x="2448" y="1624"/>
                      </a:moveTo>
                      <a:cubicBezTo>
                        <a:pt x="2448" y="1658"/>
                        <a:pt x="2420" y="1686"/>
                        <a:pt x="2386" y="1686"/>
                      </a:cubicBezTo>
                      <a:cubicBezTo>
                        <a:pt x="62" y="1686"/>
                        <a:pt x="62" y="1686"/>
                        <a:pt x="62" y="1686"/>
                      </a:cubicBezTo>
                      <a:cubicBezTo>
                        <a:pt x="28" y="1686"/>
                        <a:pt x="0" y="1658"/>
                        <a:pt x="0" y="1624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27"/>
                        <a:pt x="28" y="0"/>
                        <a:pt x="62" y="0"/>
                      </a:cubicBezTo>
                      <a:cubicBezTo>
                        <a:pt x="2386" y="0"/>
                        <a:pt x="2386" y="0"/>
                        <a:pt x="2386" y="0"/>
                      </a:cubicBezTo>
                      <a:cubicBezTo>
                        <a:pt x="2420" y="0"/>
                        <a:pt x="2448" y="27"/>
                        <a:pt x="2448" y="61"/>
                      </a:cubicBezTo>
                      <a:cubicBezTo>
                        <a:pt x="2448" y="1624"/>
                        <a:pt x="2448" y="1624"/>
                        <a:pt x="2448" y="1624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grpSp>
              <p:nvGrpSpPr>
                <p:cNvPr id="321" name="Group 579">
                  <a:extLst>
                    <a:ext uri="{FF2B5EF4-FFF2-40B4-BE49-F238E27FC236}">
                      <a16:creationId xmlns:a16="http://schemas.microsoft.com/office/drawing/2014/main" id="{066E2C55-772F-4A8C-BEDF-39108BC2DCB9}"/>
                    </a:ext>
                  </a:extLst>
                </p:cNvPr>
                <p:cNvGrpSpPr/>
                <p:nvPr/>
              </p:nvGrpSpPr>
              <p:grpSpPr>
                <a:xfrm>
                  <a:off x="-1033290" y="4998653"/>
                  <a:ext cx="1808163" cy="566738"/>
                  <a:chOff x="-1033290" y="4998653"/>
                  <a:chExt cx="1808163" cy="566738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327" name="Freeform 21">
                    <a:extLst>
                      <a:ext uri="{FF2B5EF4-FFF2-40B4-BE49-F238E27FC236}">
                        <a16:creationId xmlns:a16="http://schemas.microsoft.com/office/drawing/2014/main" id="{0EA4D5A0-7AF2-497D-B578-45A5421746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-798340" y="4998653"/>
                    <a:ext cx="1338263" cy="484188"/>
                  </a:xfrm>
                  <a:custGeom>
                    <a:avLst/>
                    <a:gdLst>
                      <a:gd name="T0" fmla="*/ 589 w 622"/>
                      <a:gd name="T1" fmla="*/ 0 h 225"/>
                      <a:gd name="T2" fmla="*/ 311 w 622"/>
                      <a:gd name="T3" fmla="*/ 0 h 225"/>
                      <a:gd name="T4" fmla="*/ 33 w 622"/>
                      <a:gd name="T5" fmla="*/ 0 h 225"/>
                      <a:gd name="T6" fmla="*/ 0 w 622"/>
                      <a:gd name="T7" fmla="*/ 225 h 225"/>
                      <a:gd name="T8" fmla="*/ 311 w 622"/>
                      <a:gd name="T9" fmla="*/ 225 h 225"/>
                      <a:gd name="T10" fmla="*/ 622 w 622"/>
                      <a:gd name="T11" fmla="*/ 225 h 225"/>
                      <a:gd name="T12" fmla="*/ 589 w 622"/>
                      <a:gd name="T13" fmla="*/ 0 h 2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22" h="225">
                        <a:moveTo>
                          <a:pt x="589" y="0"/>
                        </a:moveTo>
                        <a:cubicBezTo>
                          <a:pt x="311" y="0"/>
                          <a:pt x="311" y="0"/>
                          <a:pt x="311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3" y="0"/>
                          <a:pt x="22" y="186"/>
                          <a:pt x="0" y="225"/>
                        </a:cubicBezTo>
                        <a:cubicBezTo>
                          <a:pt x="311" y="225"/>
                          <a:pt x="311" y="225"/>
                          <a:pt x="311" y="225"/>
                        </a:cubicBezTo>
                        <a:cubicBezTo>
                          <a:pt x="622" y="225"/>
                          <a:pt x="622" y="225"/>
                          <a:pt x="622" y="225"/>
                        </a:cubicBezTo>
                        <a:cubicBezTo>
                          <a:pt x="600" y="186"/>
                          <a:pt x="589" y="0"/>
                          <a:pt x="589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28" name="Freeform 22">
                    <a:extLst>
                      <a:ext uri="{FF2B5EF4-FFF2-40B4-BE49-F238E27FC236}">
                        <a16:creationId xmlns:a16="http://schemas.microsoft.com/office/drawing/2014/main" id="{816B7313-7E27-4692-8250-52C2C41F8C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-1033290" y="5482841"/>
                    <a:ext cx="1808163" cy="82550"/>
                  </a:xfrm>
                  <a:custGeom>
                    <a:avLst/>
                    <a:gdLst>
                      <a:gd name="T0" fmla="*/ 783 w 840"/>
                      <a:gd name="T1" fmla="*/ 15 h 39"/>
                      <a:gd name="T2" fmla="*/ 731 w 840"/>
                      <a:gd name="T3" fmla="*/ 0 h 39"/>
                      <a:gd name="T4" fmla="*/ 420 w 840"/>
                      <a:gd name="T5" fmla="*/ 0 h 39"/>
                      <a:gd name="T6" fmla="*/ 109 w 840"/>
                      <a:gd name="T7" fmla="*/ 0 h 39"/>
                      <a:gd name="T8" fmla="*/ 57 w 840"/>
                      <a:gd name="T9" fmla="*/ 15 h 39"/>
                      <a:gd name="T10" fmla="*/ 0 w 840"/>
                      <a:gd name="T11" fmla="*/ 39 h 39"/>
                      <a:gd name="T12" fmla="*/ 420 w 840"/>
                      <a:gd name="T13" fmla="*/ 39 h 39"/>
                      <a:gd name="T14" fmla="*/ 840 w 840"/>
                      <a:gd name="T15" fmla="*/ 39 h 39"/>
                      <a:gd name="T16" fmla="*/ 783 w 840"/>
                      <a:gd name="T17" fmla="*/ 15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40" h="39">
                        <a:moveTo>
                          <a:pt x="783" y="15"/>
                        </a:moveTo>
                        <a:cubicBezTo>
                          <a:pt x="750" y="11"/>
                          <a:pt x="731" y="0"/>
                          <a:pt x="731" y="0"/>
                        </a:cubicBezTo>
                        <a:cubicBezTo>
                          <a:pt x="420" y="0"/>
                          <a:pt x="420" y="0"/>
                          <a:pt x="420" y="0"/>
                        </a:cubicBezTo>
                        <a:cubicBezTo>
                          <a:pt x="109" y="0"/>
                          <a:pt x="109" y="0"/>
                          <a:pt x="109" y="0"/>
                        </a:cubicBezTo>
                        <a:cubicBezTo>
                          <a:pt x="109" y="0"/>
                          <a:pt x="90" y="11"/>
                          <a:pt x="57" y="15"/>
                        </a:cubicBezTo>
                        <a:cubicBezTo>
                          <a:pt x="23" y="20"/>
                          <a:pt x="0" y="23"/>
                          <a:pt x="0" y="39"/>
                        </a:cubicBezTo>
                        <a:cubicBezTo>
                          <a:pt x="420" y="39"/>
                          <a:pt x="420" y="39"/>
                          <a:pt x="420" y="39"/>
                        </a:cubicBezTo>
                        <a:cubicBezTo>
                          <a:pt x="840" y="39"/>
                          <a:pt x="840" y="39"/>
                          <a:pt x="840" y="39"/>
                        </a:cubicBezTo>
                        <a:cubicBezTo>
                          <a:pt x="840" y="23"/>
                          <a:pt x="817" y="20"/>
                          <a:pt x="783" y="15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29" name="Freeform 25">
                    <a:extLst>
                      <a:ext uri="{FF2B5EF4-FFF2-40B4-BE49-F238E27FC236}">
                        <a16:creationId xmlns:a16="http://schemas.microsoft.com/office/drawing/2014/main" id="{90775AA9-8FE6-4C97-AB6F-D269D6965A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-738015" y="4998653"/>
                    <a:ext cx="1217613" cy="138113"/>
                  </a:xfrm>
                  <a:custGeom>
                    <a:avLst/>
                    <a:gdLst>
                      <a:gd name="T0" fmla="*/ 561 w 566"/>
                      <a:gd name="T1" fmla="*/ 0 h 64"/>
                      <a:gd name="T2" fmla="*/ 283 w 566"/>
                      <a:gd name="T3" fmla="*/ 0 h 64"/>
                      <a:gd name="T4" fmla="*/ 5 w 566"/>
                      <a:gd name="T5" fmla="*/ 0 h 64"/>
                      <a:gd name="T6" fmla="*/ 0 w 566"/>
                      <a:gd name="T7" fmla="*/ 64 h 64"/>
                      <a:gd name="T8" fmla="*/ 566 w 566"/>
                      <a:gd name="T9" fmla="*/ 64 h 64"/>
                      <a:gd name="T10" fmla="*/ 561 w 566"/>
                      <a:gd name="T11" fmla="*/ 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66" h="64">
                        <a:moveTo>
                          <a:pt x="561" y="0"/>
                        </a:moveTo>
                        <a:cubicBezTo>
                          <a:pt x="283" y="0"/>
                          <a:pt x="283" y="0"/>
                          <a:pt x="283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0"/>
                          <a:pt x="4" y="28"/>
                          <a:pt x="0" y="64"/>
                        </a:cubicBezTo>
                        <a:cubicBezTo>
                          <a:pt x="566" y="64"/>
                          <a:pt x="566" y="64"/>
                          <a:pt x="566" y="64"/>
                        </a:cubicBezTo>
                        <a:cubicBezTo>
                          <a:pt x="562" y="28"/>
                          <a:pt x="561" y="0"/>
                          <a:pt x="561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322" name="Group 580">
                  <a:extLst>
                    <a:ext uri="{FF2B5EF4-FFF2-40B4-BE49-F238E27FC236}">
                      <a16:creationId xmlns:a16="http://schemas.microsoft.com/office/drawing/2014/main" id="{7504CCB4-0557-4E02-91D4-34E084007A52}"/>
                    </a:ext>
                  </a:extLst>
                </p:cNvPr>
                <p:cNvGrpSpPr/>
                <p:nvPr/>
              </p:nvGrpSpPr>
              <p:grpSpPr>
                <a:xfrm>
                  <a:off x="-2765253" y="1377566"/>
                  <a:ext cx="5270500" cy="3146425"/>
                  <a:chOff x="-4875213" y="1349376"/>
                  <a:chExt cx="5270500" cy="3146425"/>
                </a:xfrm>
              </p:grpSpPr>
              <p:sp>
                <p:nvSpPr>
                  <p:cNvPr id="325" name="Freeform 23">
                    <a:extLst>
                      <a:ext uri="{FF2B5EF4-FFF2-40B4-BE49-F238E27FC236}">
                        <a16:creationId xmlns:a16="http://schemas.microsoft.com/office/drawing/2014/main" id="{DF133E50-33DB-44C0-BD8D-EFCF77456E9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-4875213" y="1349376"/>
                    <a:ext cx="5270500" cy="3146425"/>
                  </a:xfrm>
                  <a:custGeom>
                    <a:avLst/>
                    <a:gdLst>
                      <a:gd name="T0" fmla="*/ 2386 w 2448"/>
                      <a:gd name="T1" fmla="*/ 0 h 1465"/>
                      <a:gd name="T2" fmla="*/ 62 w 2448"/>
                      <a:gd name="T3" fmla="*/ 0 h 1465"/>
                      <a:gd name="T4" fmla="*/ 0 w 2448"/>
                      <a:gd name="T5" fmla="*/ 61 h 1465"/>
                      <a:gd name="T6" fmla="*/ 0 w 2448"/>
                      <a:gd name="T7" fmla="*/ 1465 h 1465"/>
                      <a:gd name="T8" fmla="*/ 2448 w 2448"/>
                      <a:gd name="T9" fmla="*/ 1465 h 1465"/>
                      <a:gd name="T10" fmla="*/ 2448 w 2448"/>
                      <a:gd name="T11" fmla="*/ 61 h 1465"/>
                      <a:gd name="T12" fmla="*/ 2386 w 2448"/>
                      <a:gd name="T13" fmla="*/ 0 h 1465"/>
                      <a:gd name="T14" fmla="*/ 2347 w 2448"/>
                      <a:gd name="T15" fmla="*/ 1377 h 1465"/>
                      <a:gd name="T16" fmla="*/ 1118 w 2448"/>
                      <a:gd name="T17" fmla="*/ 1377 h 1465"/>
                      <a:gd name="T18" fmla="*/ 101 w 2448"/>
                      <a:gd name="T19" fmla="*/ 1377 h 1465"/>
                      <a:gd name="T20" fmla="*/ 101 w 2448"/>
                      <a:gd name="T21" fmla="*/ 88 h 1465"/>
                      <a:gd name="T22" fmla="*/ 1907 w 2448"/>
                      <a:gd name="T23" fmla="*/ 88 h 1465"/>
                      <a:gd name="T24" fmla="*/ 2347 w 2448"/>
                      <a:gd name="T25" fmla="*/ 88 h 1465"/>
                      <a:gd name="T26" fmla="*/ 2347 w 2448"/>
                      <a:gd name="T27" fmla="*/ 1377 h 14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48" h="1465">
                        <a:moveTo>
                          <a:pt x="2386" y="0"/>
                        </a:moveTo>
                        <a:cubicBezTo>
                          <a:pt x="62" y="0"/>
                          <a:pt x="62" y="0"/>
                          <a:pt x="62" y="0"/>
                        </a:cubicBezTo>
                        <a:cubicBezTo>
                          <a:pt x="28" y="0"/>
                          <a:pt x="0" y="27"/>
                          <a:pt x="0" y="61"/>
                        </a:cubicBezTo>
                        <a:cubicBezTo>
                          <a:pt x="0" y="1465"/>
                          <a:pt x="0" y="1465"/>
                          <a:pt x="0" y="1465"/>
                        </a:cubicBezTo>
                        <a:cubicBezTo>
                          <a:pt x="2448" y="1465"/>
                          <a:pt x="2448" y="1465"/>
                          <a:pt x="2448" y="1465"/>
                        </a:cubicBezTo>
                        <a:cubicBezTo>
                          <a:pt x="2448" y="61"/>
                          <a:pt x="2448" y="61"/>
                          <a:pt x="2448" y="61"/>
                        </a:cubicBezTo>
                        <a:cubicBezTo>
                          <a:pt x="2448" y="27"/>
                          <a:pt x="2420" y="0"/>
                          <a:pt x="2386" y="0"/>
                        </a:cubicBezTo>
                        <a:close/>
                        <a:moveTo>
                          <a:pt x="2347" y="1377"/>
                        </a:moveTo>
                        <a:cubicBezTo>
                          <a:pt x="1118" y="1377"/>
                          <a:pt x="1118" y="1377"/>
                          <a:pt x="1118" y="1377"/>
                        </a:cubicBezTo>
                        <a:cubicBezTo>
                          <a:pt x="101" y="1377"/>
                          <a:pt x="101" y="1377"/>
                          <a:pt x="101" y="1377"/>
                        </a:cubicBezTo>
                        <a:cubicBezTo>
                          <a:pt x="101" y="88"/>
                          <a:pt x="101" y="88"/>
                          <a:pt x="101" y="88"/>
                        </a:cubicBezTo>
                        <a:cubicBezTo>
                          <a:pt x="1907" y="88"/>
                          <a:pt x="1907" y="88"/>
                          <a:pt x="1907" y="88"/>
                        </a:cubicBezTo>
                        <a:cubicBezTo>
                          <a:pt x="2347" y="88"/>
                          <a:pt x="2347" y="88"/>
                          <a:pt x="2347" y="88"/>
                        </a:cubicBezTo>
                        <a:lnTo>
                          <a:pt x="2347" y="1377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26" name="Rectangle 325">
                    <a:extLst>
                      <a:ext uri="{FF2B5EF4-FFF2-40B4-BE49-F238E27FC236}">
                        <a16:creationId xmlns:a16="http://schemas.microsoft.com/office/drawing/2014/main" id="{E2957373-EE52-4DA1-B6ED-F4BC6837F335}"/>
                      </a:ext>
                    </a:extLst>
                  </p:cNvPr>
                  <p:cNvSpPr/>
                  <p:nvPr/>
                </p:nvSpPr>
                <p:spPr>
                  <a:xfrm>
                    <a:off x="-4778796" y="1412776"/>
                    <a:ext cx="5040560" cy="302433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323" name="Freeform 24">
                  <a:extLst>
                    <a:ext uri="{FF2B5EF4-FFF2-40B4-BE49-F238E27FC236}">
                      <a16:creationId xmlns:a16="http://schemas.microsoft.com/office/drawing/2014/main" id="{160041E3-DF5A-4334-A1F5-7E32E1D5A0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547765" y="1566478"/>
                  <a:ext cx="4835525" cy="2768600"/>
                </a:xfrm>
                <a:custGeom>
                  <a:avLst/>
                  <a:gdLst>
                    <a:gd name="T0" fmla="*/ 0 w 3046"/>
                    <a:gd name="T1" fmla="*/ 0 h 1744"/>
                    <a:gd name="T2" fmla="*/ 0 w 3046"/>
                    <a:gd name="T3" fmla="*/ 1744 h 1744"/>
                    <a:gd name="T4" fmla="*/ 1380 w 3046"/>
                    <a:gd name="T5" fmla="*/ 1744 h 1744"/>
                    <a:gd name="T6" fmla="*/ 3046 w 3046"/>
                    <a:gd name="T7" fmla="*/ 1744 h 1744"/>
                    <a:gd name="T8" fmla="*/ 3046 w 3046"/>
                    <a:gd name="T9" fmla="*/ 0 h 1744"/>
                    <a:gd name="T10" fmla="*/ 2450 w 3046"/>
                    <a:gd name="T11" fmla="*/ 0 h 1744"/>
                    <a:gd name="T12" fmla="*/ 0 w 3046"/>
                    <a:gd name="T13" fmla="*/ 0 h 17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46" h="1744">
                      <a:moveTo>
                        <a:pt x="0" y="0"/>
                      </a:moveTo>
                      <a:lnTo>
                        <a:pt x="0" y="1744"/>
                      </a:lnTo>
                      <a:lnTo>
                        <a:pt x="1380" y="1744"/>
                      </a:lnTo>
                      <a:lnTo>
                        <a:pt x="3046" y="1744"/>
                      </a:lnTo>
                      <a:lnTo>
                        <a:pt x="3046" y="0"/>
                      </a:lnTo>
                      <a:lnTo>
                        <a:pt x="24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24" name="Oval 26">
                  <a:extLst>
                    <a:ext uri="{FF2B5EF4-FFF2-40B4-BE49-F238E27FC236}">
                      <a16:creationId xmlns:a16="http://schemas.microsoft.com/office/drawing/2014/main" id="{42E7F55E-197A-40C0-9746-FB252F0080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215728" y="4685916"/>
                  <a:ext cx="174625" cy="17303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296" name="Group 554">
                <a:extLst>
                  <a:ext uri="{FF2B5EF4-FFF2-40B4-BE49-F238E27FC236}">
                    <a16:creationId xmlns:a16="http://schemas.microsoft.com/office/drawing/2014/main" id="{DDE3E172-11FE-4BC5-AC53-C4416BEC2431}"/>
                  </a:ext>
                </a:extLst>
              </p:cNvPr>
              <p:cNvGrpSpPr/>
              <p:nvPr/>
            </p:nvGrpSpPr>
            <p:grpSpPr>
              <a:xfrm>
                <a:off x="4245658" y="2710176"/>
                <a:ext cx="1256175" cy="1450602"/>
                <a:chOff x="-1112837" y="2096985"/>
                <a:chExt cx="3416301" cy="3945065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97" name="Rectangle 30">
                  <a:extLst>
                    <a:ext uri="{FF2B5EF4-FFF2-40B4-BE49-F238E27FC236}">
                      <a16:creationId xmlns:a16="http://schemas.microsoft.com/office/drawing/2014/main" id="{1F8B8964-BF22-4029-8006-E759103B6C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112837" y="2096985"/>
                  <a:ext cx="3416301" cy="394506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98" name="Rectangle 32">
                  <a:extLst>
                    <a:ext uri="{FF2B5EF4-FFF2-40B4-BE49-F238E27FC236}">
                      <a16:creationId xmlns:a16="http://schemas.microsoft.com/office/drawing/2014/main" id="{CD1D2D28-B086-40C9-8EB7-092C46B2D5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982662" y="2395547"/>
                  <a:ext cx="1960563" cy="1317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99" name="Rectangle 33">
                  <a:extLst>
                    <a:ext uri="{FF2B5EF4-FFF2-40B4-BE49-F238E27FC236}">
                      <a16:creationId xmlns:a16="http://schemas.microsoft.com/office/drawing/2014/main" id="{15DF9520-5447-4913-97B7-D128F46250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982662" y="2730511"/>
                  <a:ext cx="1268413" cy="1317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0" name="Rectangle 34">
                  <a:extLst>
                    <a:ext uri="{FF2B5EF4-FFF2-40B4-BE49-F238E27FC236}">
                      <a16:creationId xmlns:a16="http://schemas.microsoft.com/office/drawing/2014/main" id="{52747983-8718-4153-9610-5EBC65BE01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950" y="3046425"/>
                  <a:ext cx="1176338" cy="1317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1" name="Rectangle 35">
                  <a:extLst>
                    <a:ext uri="{FF2B5EF4-FFF2-40B4-BE49-F238E27FC236}">
                      <a16:creationId xmlns:a16="http://schemas.microsoft.com/office/drawing/2014/main" id="{6B7F1141-E4D3-4D10-ACD2-8F86EEC559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79387" y="3829066"/>
                  <a:ext cx="709613" cy="13017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2" name="Rectangle 36">
                  <a:extLst>
                    <a:ext uri="{FF2B5EF4-FFF2-40B4-BE49-F238E27FC236}">
                      <a16:creationId xmlns:a16="http://schemas.microsoft.com/office/drawing/2014/main" id="{7CA2E085-ABE5-4167-AFAF-6B482F7111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1351" y="3829066"/>
                  <a:ext cx="709613" cy="13017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3" name="Rectangle 37">
                  <a:extLst>
                    <a:ext uri="{FF2B5EF4-FFF2-40B4-BE49-F238E27FC236}">
                      <a16:creationId xmlns:a16="http://schemas.microsoft.com/office/drawing/2014/main" id="{43A886FB-A172-47A7-BC38-6E6F28AEB2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982662" y="4610119"/>
                  <a:ext cx="1268413" cy="13017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4" name="Rectangle 38">
                  <a:extLst>
                    <a:ext uri="{FF2B5EF4-FFF2-40B4-BE49-F238E27FC236}">
                      <a16:creationId xmlns:a16="http://schemas.microsoft.com/office/drawing/2014/main" id="{BEBBD7A3-FBD9-424F-90BE-D419445599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950" y="4926033"/>
                  <a:ext cx="1176338" cy="13017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5" name="Rectangle 39">
                  <a:extLst>
                    <a:ext uri="{FF2B5EF4-FFF2-40B4-BE49-F238E27FC236}">
                      <a16:creationId xmlns:a16="http://schemas.microsoft.com/office/drawing/2014/main" id="{45209C85-5AEA-488E-B6CF-BC5BF7F216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982662" y="5280047"/>
                  <a:ext cx="1176338" cy="13017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6" name="Rectangle 40">
                  <a:extLst>
                    <a:ext uri="{FF2B5EF4-FFF2-40B4-BE49-F238E27FC236}">
                      <a16:creationId xmlns:a16="http://schemas.microsoft.com/office/drawing/2014/main" id="{D9B9E8E1-3BA4-47F2-B89B-A7B99EBB21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950" y="5280047"/>
                  <a:ext cx="1176338" cy="13017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7" name="Rectangle 41">
                  <a:extLst>
                    <a:ext uri="{FF2B5EF4-FFF2-40B4-BE49-F238E27FC236}">
                      <a16:creationId xmlns:a16="http://schemas.microsoft.com/office/drawing/2014/main" id="{BB926FE2-A87C-4E55-89EB-3C95ADCDF7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4025" y="2730511"/>
                  <a:ext cx="1270000" cy="1317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8" name="Rectangle 42">
                  <a:extLst>
                    <a:ext uri="{FF2B5EF4-FFF2-40B4-BE49-F238E27FC236}">
                      <a16:creationId xmlns:a16="http://schemas.microsoft.com/office/drawing/2014/main" id="{12A41980-E3FA-4ED8-9E64-7FE35C0B0F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982662" y="3046425"/>
                  <a:ext cx="1176338" cy="1317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9" name="Rectangle 43">
                  <a:extLst>
                    <a:ext uri="{FF2B5EF4-FFF2-40B4-BE49-F238E27FC236}">
                      <a16:creationId xmlns:a16="http://schemas.microsoft.com/office/drawing/2014/main" id="{DF92214E-1F7D-42F7-A196-8C6604B495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982662" y="3400439"/>
                  <a:ext cx="1176338" cy="1317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10" name="Rectangle 44">
                  <a:extLst>
                    <a:ext uri="{FF2B5EF4-FFF2-40B4-BE49-F238E27FC236}">
                      <a16:creationId xmlns:a16="http://schemas.microsoft.com/office/drawing/2014/main" id="{1F3CA5C1-ABC9-46B8-AF6C-C8AFBE4AE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950" y="3400439"/>
                  <a:ext cx="1176338" cy="1317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11" name="Rectangle 45">
                  <a:extLst>
                    <a:ext uri="{FF2B5EF4-FFF2-40B4-BE49-F238E27FC236}">
                      <a16:creationId xmlns:a16="http://schemas.microsoft.com/office/drawing/2014/main" id="{0395F6BB-FF8F-4D6D-991F-F957B440AC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982662" y="3829066"/>
                  <a:ext cx="711200" cy="13017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12" name="Rectangle 46">
                  <a:extLst>
                    <a:ext uri="{FF2B5EF4-FFF2-40B4-BE49-F238E27FC236}">
                      <a16:creationId xmlns:a16="http://schemas.microsoft.com/office/drawing/2014/main" id="{CAFE6B16-9441-4721-918C-CA46008037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3038" y="3829066"/>
                  <a:ext cx="711200" cy="13017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13" name="Rectangle 47">
                  <a:extLst>
                    <a:ext uri="{FF2B5EF4-FFF2-40B4-BE49-F238E27FC236}">
                      <a16:creationId xmlns:a16="http://schemas.microsoft.com/office/drawing/2014/main" id="{38030106-B163-4676-8164-EB94DE9AEE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982662" y="4275155"/>
                  <a:ext cx="1960563" cy="13017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14" name="Rectangle 48">
                  <a:extLst>
                    <a:ext uri="{FF2B5EF4-FFF2-40B4-BE49-F238E27FC236}">
                      <a16:creationId xmlns:a16="http://schemas.microsoft.com/office/drawing/2014/main" id="{22601222-C19C-4CC9-BBB6-FA2A7EAE4D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4025" y="4610119"/>
                  <a:ext cx="1270000" cy="13017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15" name="Rectangle 49">
                  <a:extLst>
                    <a:ext uri="{FF2B5EF4-FFF2-40B4-BE49-F238E27FC236}">
                      <a16:creationId xmlns:a16="http://schemas.microsoft.com/office/drawing/2014/main" id="{4475A3DF-D60E-46F6-9091-7D92572CA6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982662" y="4926033"/>
                  <a:ext cx="1176338" cy="13017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16" name="Rectangle 50">
                  <a:extLst>
                    <a:ext uri="{FF2B5EF4-FFF2-40B4-BE49-F238E27FC236}">
                      <a16:creationId xmlns:a16="http://schemas.microsoft.com/office/drawing/2014/main" id="{7EA33063-919B-41DF-A65E-83CBCE0BB8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982662" y="5707086"/>
                  <a:ext cx="711200" cy="1317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17" name="Rectangle 51">
                  <a:extLst>
                    <a:ext uri="{FF2B5EF4-FFF2-40B4-BE49-F238E27FC236}">
                      <a16:creationId xmlns:a16="http://schemas.microsoft.com/office/drawing/2014/main" id="{A5F89AE6-3D3B-4BE9-A823-8F266C2838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79387" y="5707086"/>
                  <a:ext cx="709613" cy="1317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18" name="Rectangle 52">
                  <a:extLst>
                    <a:ext uri="{FF2B5EF4-FFF2-40B4-BE49-F238E27FC236}">
                      <a16:creationId xmlns:a16="http://schemas.microsoft.com/office/drawing/2014/main" id="{36FD93F3-BC66-470F-B051-879B8CB595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1351" y="5707086"/>
                  <a:ext cx="709613" cy="1317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19" name="Rectangle 53">
                  <a:extLst>
                    <a:ext uri="{FF2B5EF4-FFF2-40B4-BE49-F238E27FC236}">
                      <a16:creationId xmlns:a16="http://schemas.microsoft.com/office/drawing/2014/main" id="{F9767A71-8F97-42D7-996A-B4BC4966CD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3038" y="5707086"/>
                  <a:ext cx="711200" cy="1317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sp>
          <p:nvSpPr>
            <p:cNvPr id="247" name="Freeform 11">
              <a:extLst>
                <a:ext uri="{FF2B5EF4-FFF2-40B4-BE49-F238E27FC236}">
                  <a16:creationId xmlns:a16="http://schemas.microsoft.com/office/drawing/2014/main" id="{DB535BE6-8363-4403-8527-6FC902024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687" y="4925482"/>
              <a:ext cx="2019150" cy="228498"/>
            </a:xfrm>
            <a:custGeom>
              <a:avLst/>
              <a:gdLst>
                <a:gd name="T0" fmla="*/ 4489 w 4489"/>
                <a:gd name="T1" fmla="*/ 508 h 508"/>
                <a:gd name="T2" fmla="*/ 0 w 4489"/>
                <a:gd name="T3" fmla="*/ 508 h 508"/>
                <a:gd name="T4" fmla="*/ 271 w 4489"/>
                <a:gd name="T5" fmla="*/ 0 h 508"/>
                <a:gd name="T6" fmla="*/ 4103 w 4489"/>
                <a:gd name="T7" fmla="*/ 0 h 508"/>
                <a:gd name="T8" fmla="*/ 4489 w 4489"/>
                <a:gd name="T9" fmla="*/ 508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89" h="508">
                  <a:moveTo>
                    <a:pt x="4489" y="508"/>
                  </a:moveTo>
                  <a:lnTo>
                    <a:pt x="0" y="508"/>
                  </a:lnTo>
                  <a:lnTo>
                    <a:pt x="271" y="0"/>
                  </a:lnTo>
                  <a:lnTo>
                    <a:pt x="4103" y="0"/>
                  </a:lnTo>
                  <a:lnTo>
                    <a:pt x="4489" y="50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248" name="Group 589">
              <a:extLst>
                <a:ext uri="{FF2B5EF4-FFF2-40B4-BE49-F238E27FC236}">
                  <a16:creationId xmlns:a16="http://schemas.microsoft.com/office/drawing/2014/main" id="{5814FC1B-C0E2-41D4-B497-5EBE5E9AC8EE}"/>
                </a:ext>
              </a:extLst>
            </p:cNvPr>
            <p:cNvGrpSpPr/>
            <p:nvPr/>
          </p:nvGrpSpPr>
          <p:grpSpPr>
            <a:xfrm>
              <a:off x="5790114" y="4800220"/>
              <a:ext cx="358092" cy="223889"/>
              <a:chOff x="7443685" y="4863293"/>
              <a:chExt cx="358092" cy="223889"/>
            </a:xfrm>
          </p:grpSpPr>
          <p:sp>
            <p:nvSpPr>
              <p:cNvPr id="293" name="Rectangle: Rounded Corners 76">
                <a:extLst>
                  <a:ext uri="{FF2B5EF4-FFF2-40B4-BE49-F238E27FC236}">
                    <a16:creationId xmlns:a16="http://schemas.microsoft.com/office/drawing/2014/main" id="{B5339437-9DD6-4234-9ED1-7D592E8E6FB3}"/>
                  </a:ext>
                </a:extLst>
              </p:cNvPr>
              <p:cNvSpPr/>
              <p:nvPr/>
            </p:nvSpPr>
            <p:spPr>
              <a:xfrm>
                <a:off x="7443685" y="4863293"/>
                <a:ext cx="358092" cy="215807"/>
              </a:xfrm>
              <a:custGeom>
                <a:avLst/>
                <a:gdLst>
                  <a:gd name="connsiteX0" fmla="*/ 0 w 357852"/>
                  <a:gd name="connsiteY0" fmla="*/ 85725 h 171450"/>
                  <a:gd name="connsiteX1" fmla="*/ 85725 w 357852"/>
                  <a:gd name="connsiteY1" fmla="*/ 0 h 171450"/>
                  <a:gd name="connsiteX2" fmla="*/ 272127 w 357852"/>
                  <a:gd name="connsiteY2" fmla="*/ 0 h 171450"/>
                  <a:gd name="connsiteX3" fmla="*/ 357852 w 357852"/>
                  <a:gd name="connsiteY3" fmla="*/ 85725 h 171450"/>
                  <a:gd name="connsiteX4" fmla="*/ 357852 w 357852"/>
                  <a:gd name="connsiteY4" fmla="*/ 85725 h 171450"/>
                  <a:gd name="connsiteX5" fmla="*/ 272127 w 357852"/>
                  <a:gd name="connsiteY5" fmla="*/ 171450 h 171450"/>
                  <a:gd name="connsiteX6" fmla="*/ 85725 w 357852"/>
                  <a:gd name="connsiteY6" fmla="*/ 171450 h 171450"/>
                  <a:gd name="connsiteX7" fmla="*/ 0 w 357852"/>
                  <a:gd name="connsiteY7" fmla="*/ 85725 h 171450"/>
                  <a:gd name="connsiteX0" fmla="*/ 1138 w 358990"/>
                  <a:gd name="connsiteY0" fmla="*/ 85725 h 171450"/>
                  <a:gd name="connsiteX1" fmla="*/ 141727 w 358990"/>
                  <a:gd name="connsiteY1" fmla="*/ 6858 h 171450"/>
                  <a:gd name="connsiteX2" fmla="*/ 273265 w 358990"/>
                  <a:gd name="connsiteY2" fmla="*/ 0 h 171450"/>
                  <a:gd name="connsiteX3" fmla="*/ 358990 w 358990"/>
                  <a:gd name="connsiteY3" fmla="*/ 85725 h 171450"/>
                  <a:gd name="connsiteX4" fmla="*/ 358990 w 358990"/>
                  <a:gd name="connsiteY4" fmla="*/ 85725 h 171450"/>
                  <a:gd name="connsiteX5" fmla="*/ 273265 w 358990"/>
                  <a:gd name="connsiteY5" fmla="*/ 171450 h 171450"/>
                  <a:gd name="connsiteX6" fmla="*/ 86863 w 358990"/>
                  <a:gd name="connsiteY6" fmla="*/ 171450 h 171450"/>
                  <a:gd name="connsiteX7" fmla="*/ 1138 w 358990"/>
                  <a:gd name="connsiteY7" fmla="*/ 85725 h 171450"/>
                  <a:gd name="connsiteX0" fmla="*/ 1138 w 358990"/>
                  <a:gd name="connsiteY0" fmla="*/ 81153 h 166878"/>
                  <a:gd name="connsiteX1" fmla="*/ 141727 w 358990"/>
                  <a:gd name="connsiteY1" fmla="*/ 2286 h 166878"/>
                  <a:gd name="connsiteX2" fmla="*/ 172681 w 358990"/>
                  <a:gd name="connsiteY2" fmla="*/ 0 h 166878"/>
                  <a:gd name="connsiteX3" fmla="*/ 358990 w 358990"/>
                  <a:gd name="connsiteY3" fmla="*/ 81153 h 166878"/>
                  <a:gd name="connsiteX4" fmla="*/ 358990 w 358990"/>
                  <a:gd name="connsiteY4" fmla="*/ 81153 h 166878"/>
                  <a:gd name="connsiteX5" fmla="*/ 273265 w 358990"/>
                  <a:gd name="connsiteY5" fmla="*/ 166878 h 166878"/>
                  <a:gd name="connsiteX6" fmla="*/ 86863 w 358990"/>
                  <a:gd name="connsiteY6" fmla="*/ 166878 h 166878"/>
                  <a:gd name="connsiteX7" fmla="*/ 1138 w 358990"/>
                  <a:gd name="connsiteY7" fmla="*/ 81153 h 166878"/>
                  <a:gd name="connsiteX0" fmla="*/ 2231 w 360083"/>
                  <a:gd name="connsiteY0" fmla="*/ 81153 h 166878"/>
                  <a:gd name="connsiteX1" fmla="*/ 142820 w 360083"/>
                  <a:gd name="connsiteY1" fmla="*/ 2286 h 166878"/>
                  <a:gd name="connsiteX2" fmla="*/ 173774 w 360083"/>
                  <a:gd name="connsiteY2" fmla="*/ 0 h 166878"/>
                  <a:gd name="connsiteX3" fmla="*/ 360083 w 360083"/>
                  <a:gd name="connsiteY3" fmla="*/ 81153 h 166878"/>
                  <a:gd name="connsiteX4" fmla="*/ 360083 w 360083"/>
                  <a:gd name="connsiteY4" fmla="*/ 81153 h 166878"/>
                  <a:gd name="connsiteX5" fmla="*/ 274358 w 360083"/>
                  <a:gd name="connsiteY5" fmla="*/ 166878 h 166878"/>
                  <a:gd name="connsiteX6" fmla="*/ 87956 w 360083"/>
                  <a:gd name="connsiteY6" fmla="*/ 166878 h 166878"/>
                  <a:gd name="connsiteX7" fmla="*/ 2231 w 360083"/>
                  <a:gd name="connsiteY7" fmla="*/ 81153 h 166878"/>
                  <a:gd name="connsiteX0" fmla="*/ 2231 w 360083"/>
                  <a:gd name="connsiteY0" fmla="*/ 81153 h 166878"/>
                  <a:gd name="connsiteX1" fmla="*/ 142820 w 360083"/>
                  <a:gd name="connsiteY1" fmla="*/ 2286 h 166878"/>
                  <a:gd name="connsiteX2" fmla="*/ 173774 w 360083"/>
                  <a:gd name="connsiteY2" fmla="*/ 0 h 166878"/>
                  <a:gd name="connsiteX3" fmla="*/ 360083 w 360083"/>
                  <a:gd name="connsiteY3" fmla="*/ 81153 h 166878"/>
                  <a:gd name="connsiteX4" fmla="*/ 360083 w 360083"/>
                  <a:gd name="connsiteY4" fmla="*/ 81153 h 166878"/>
                  <a:gd name="connsiteX5" fmla="*/ 274358 w 360083"/>
                  <a:gd name="connsiteY5" fmla="*/ 166878 h 166878"/>
                  <a:gd name="connsiteX6" fmla="*/ 87956 w 360083"/>
                  <a:gd name="connsiteY6" fmla="*/ 166878 h 166878"/>
                  <a:gd name="connsiteX7" fmla="*/ 2231 w 360083"/>
                  <a:gd name="connsiteY7" fmla="*/ 81153 h 166878"/>
                  <a:gd name="connsiteX0" fmla="*/ 2231 w 360083"/>
                  <a:gd name="connsiteY0" fmla="*/ 78867 h 164592"/>
                  <a:gd name="connsiteX1" fmla="*/ 142820 w 360083"/>
                  <a:gd name="connsiteY1" fmla="*/ 0 h 164592"/>
                  <a:gd name="connsiteX2" fmla="*/ 360083 w 360083"/>
                  <a:gd name="connsiteY2" fmla="*/ 78867 h 164592"/>
                  <a:gd name="connsiteX3" fmla="*/ 360083 w 360083"/>
                  <a:gd name="connsiteY3" fmla="*/ 78867 h 164592"/>
                  <a:gd name="connsiteX4" fmla="*/ 274358 w 360083"/>
                  <a:gd name="connsiteY4" fmla="*/ 164592 h 164592"/>
                  <a:gd name="connsiteX5" fmla="*/ 87956 w 360083"/>
                  <a:gd name="connsiteY5" fmla="*/ 164592 h 164592"/>
                  <a:gd name="connsiteX6" fmla="*/ 2231 w 360083"/>
                  <a:gd name="connsiteY6" fmla="*/ 78867 h 164592"/>
                  <a:gd name="connsiteX0" fmla="*/ 2332 w 360184"/>
                  <a:gd name="connsiteY0" fmla="*/ 83439 h 169164"/>
                  <a:gd name="connsiteX1" fmla="*/ 172639 w 360184"/>
                  <a:gd name="connsiteY1" fmla="*/ 0 h 169164"/>
                  <a:gd name="connsiteX2" fmla="*/ 360184 w 360184"/>
                  <a:gd name="connsiteY2" fmla="*/ 83439 h 169164"/>
                  <a:gd name="connsiteX3" fmla="*/ 360184 w 360184"/>
                  <a:gd name="connsiteY3" fmla="*/ 83439 h 169164"/>
                  <a:gd name="connsiteX4" fmla="*/ 274459 w 360184"/>
                  <a:gd name="connsiteY4" fmla="*/ 169164 h 169164"/>
                  <a:gd name="connsiteX5" fmla="*/ 88057 w 360184"/>
                  <a:gd name="connsiteY5" fmla="*/ 169164 h 169164"/>
                  <a:gd name="connsiteX6" fmla="*/ 2332 w 360184"/>
                  <a:gd name="connsiteY6" fmla="*/ 83439 h 169164"/>
                  <a:gd name="connsiteX0" fmla="*/ 2332 w 360184"/>
                  <a:gd name="connsiteY0" fmla="*/ 83439 h 169164"/>
                  <a:gd name="connsiteX1" fmla="*/ 172639 w 360184"/>
                  <a:gd name="connsiteY1" fmla="*/ 0 h 169164"/>
                  <a:gd name="connsiteX2" fmla="*/ 360184 w 360184"/>
                  <a:gd name="connsiteY2" fmla="*/ 83439 h 169164"/>
                  <a:gd name="connsiteX3" fmla="*/ 360184 w 360184"/>
                  <a:gd name="connsiteY3" fmla="*/ 83439 h 169164"/>
                  <a:gd name="connsiteX4" fmla="*/ 274459 w 360184"/>
                  <a:gd name="connsiteY4" fmla="*/ 169164 h 169164"/>
                  <a:gd name="connsiteX5" fmla="*/ 88057 w 360184"/>
                  <a:gd name="connsiteY5" fmla="*/ 169164 h 169164"/>
                  <a:gd name="connsiteX6" fmla="*/ 2332 w 360184"/>
                  <a:gd name="connsiteY6" fmla="*/ 83439 h 169164"/>
                  <a:gd name="connsiteX0" fmla="*/ 102 w 357954"/>
                  <a:gd name="connsiteY0" fmla="*/ 83439 h 169164"/>
                  <a:gd name="connsiteX1" fmla="*/ 170409 w 357954"/>
                  <a:gd name="connsiteY1" fmla="*/ 0 h 169164"/>
                  <a:gd name="connsiteX2" fmla="*/ 357954 w 357954"/>
                  <a:gd name="connsiteY2" fmla="*/ 83439 h 169164"/>
                  <a:gd name="connsiteX3" fmla="*/ 357954 w 357954"/>
                  <a:gd name="connsiteY3" fmla="*/ 83439 h 169164"/>
                  <a:gd name="connsiteX4" fmla="*/ 272229 w 357954"/>
                  <a:gd name="connsiteY4" fmla="*/ 169164 h 169164"/>
                  <a:gd name="connsiteX5" fmla="*/ 85827 w 357954"/>
                  <a:gd name="connsiteY5" fmla="*/ 169164 h 169164"/>
                  <a:gd name="connsiteX6" fmla="*/ 102 w 357954"/>
                  <a:gd name="connsiteY6" fmla="*/ 83439 h 169164"/>
                  <a:gd name="connsiteX0" fmla="*/ 2033 w 359885"/>
                  <a:gd name="connsiteY0" fmla="*/ 129159 h 214884"/>
                  <a:gd name="connsiteX1" fmla="*/ 165482 w 359885"/>
                  <a:gd name="connsiteY1" fmla="*/ 0 h 214884"/>
                  <a:gd name="connsiteX2" fmla="*/ 359885 w 359885"/>
                  <a:gd name="connsiteY2" fmla="*/ 129159 h 214884"/>
                  <a:gd name="connsiteX3" fmla="*/ 359885 w 359885"/>
                  <a:gd name="connsiteY3" fmla="*/ 129159 h 214884"/>
                  <a:gd name="connsiteX4" fmla="*/ 274160 w 359885"/>
                  <a:gd name="connsiteY4" fmla="*/ 214884 h 214884"/>
                  <a:gd name="connsiteX5" fmla="*/ 87758 w 359885"/>
                  <a:gd name="connsiteY5" fmla="*/ 214884 h 214884"/>
                  <a:gd name="connsiteX6" fmla="*/ 2033 w 359885"/>
                  <a:gd name="connsiteY6" fmla="*/ 129159 h 214884"/>
                  <a:gd name="connsiteX0" fmla="*/ 2033 w 359885"/>
                  <a:gd name="connsiteY0" fmla="*/ 130101 h 215826"/>
                  <a:gd name="connsiteX1" fmla="*/ 165482 w 359885"/>
                  <a:gd name="connsiteY1" fmla="*/ 942 h 215826"/>
                  <a:gd name="connsiteX2" fmla="*/ 359885 w 359885"/>
                  <a:gd name="connsiteY2" fmla="*/ 130101 h 215826"/>
                  <a:gd name="connsiteX3" fmla="*/ 359885 w 359885"/>
                  <a:gd name="connsiteY3" fmla="*/ 130101 h 215826"/>
                  <a:gd name="connsiteX4" fmla="*/ 274160 w 359885"/>
                  <a:gd name="connsiteY4" fmla="*/ 215826 h 215826"/>
                  <a:gd name="connsiteX5" fmla="*/ 87758 w 359885"/>
                  <a:gd name="connsiteY5" fmla="*/ 215826 h 215826"/>
                  <a:gd name="connsiteX6" fmla="*/ 2033 w 359885"/>
                  <a:gd name="connsiteY6" fmla="*/ 130101 h 215826"/>
                  <a:gd name="connsiteX0" fmla="*/ 240 w 358092"/>
                  <a:gd name="connsiteY0" fmla="*/ 130101 h 215826"/>
                  <a:gd name="connsiteX1" fmla="*/ 163689 w 358092"/>
                  <a:gd name="connsiteY1" fmla="*/ 942 h 215826"/>
                  <a:gd name="connsiteX2" fmla="*/ 358092 w 358092"/>
                  <a:gd name="connsiteY2" fmla="*/ 130101 h 215826"/>
                  <a:gd name="connsiteX3" fmla="*/ 358092 w 358092"/>
                  <a:gd name="connsiteY3" fmla="*/ 130101 h 215826"/>
                  <a:gd name="connsiteX4" fmla="*/ 272367 w 358092"/>
                  <a:gd name="connsiteY4" fmla="*/ 215826 h 215826"/>
                  <a:gd name="connsiteX5" fmla="*/ 85965 w 358092"/>
                  <a:gd name="connsiteY5" fmla="*/ 215826 h 215826"/>
                  <a:gd name="connsiteX6" fmla="*/ 240 w 358092"/>
                  <a:gd name="connsiteY6" fmla="*/ 130101 h 215826"/>
                  <a:gd name="connsiteX0" fmla="*/ 240 w 358092"/>
                  <a:gd name="connsiteY0" fmla="*/ 130082 h 215807"/>
                  <a:gd name="connsiteX1" fmla="*/ 163689 w 358092"/>
                  <a:gd name="connsiteY1" fmla="*/ 923 h 215807"/>
                  <a:gd name="connsiteX2" fmla="*/ 358092 w 358092"/>
                  <a:gd name="connsiteY2" fmla="*/ 130082 h 215807"/>
                  <a:gd name="connsiteX3" fmla="*/ 358092 w 358092"/>
                  <a:gd name="connsiteY3" fmla="*/ 130082 h 215807"/>
                  <a:gd name="connsiteX4" fmla="*/ 272367 w 358092"/>
                  <a:gd name="connsiteY4" fmla="*/ 215807 h 215807"/>
                  <a:gd name="connsiteX5" fmla="*/ 85965 w 358092"/>
                  <a:gd name="connsiteY5" fmla="*/ 215807 h 215807"/>
                  <a:gd name="connsiteX6" fmla="*/ 240 w 358092"/>
                  <a:gd name="connsiteY6" fmla="*/ 130082 h 215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8092" h="215807">
                    <a:moveTo>
                      <a:pt x="240" y="130082"/>
                    </a:moveTo>
                    <a:cubicBezTo>
                      <a:pt x="4050" y="82838"/>
                      <a:pt x="19465" y="12353"/>
                      <a:pt x="163689" y="923"/>
                    </a:cubicBezTo>
                    <a:cubicBezTo>
                      <a:pt x="307913" y="-10507"/>
                      <a:pt x="353886" y="87220"/>
                      <a:pt x="358092" y="130082"/>
                    </a:cubicBezTo>
                    <a:lnTo>
                      <a:pt x="358092" y="130082"/>
                    </a:lnTo>
                    <a:cubicBezTo>
                      <a:pt x="358092" y="177427"/>
                      <a:pt x="319712" y="215807"/>
                      <a:pt x="272367" y="215807"/>
                    </a:cubicBezTo>
                    <a:lnTo>
                      <a:pt x="85965" y="215807"/>
                    </a:lnTo>
                    <a:cubicBezTo>
                      <a:pt x="38620" y="215807"/>
                      <a:pt x="-3570" y="177326"/>
                      <a:pt x="240" y="13008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4" name="Freeform: Shape 591">
                <a:extLst>
                  <a:ext uri="{FF2B5EF4-FFF2-40B4-BE49-F238E27FC236}">
                    <a16:creationId xmlns:a16="http://schemas.microsoft.com/office/drawing/2014/main" id="{A866E3A7-7F49-4D8F-80BA-D6DD9B612A95}"/>
                  </a:ext>
                </a:extLst>
              </p:cNvPr>
              <p:cNvSpPr/>
              <p:nvPr/>
            </p:nvSpPr>
            <p:spPr>
              <a:xfrm>
                <a:off x="7443685" y="4988776"/>
                <a:ext cx="358092" cy="98406"/>
              </a:xfrm>
              <a:custGeom>
                <a:avLst/>
                <a:gdLst>
                  <a:gd name="connsiteX0" fmla="*/ 2501 w 358092"/>
                  <a:gd name="connsiteY0" fmla="*/ 0 h 98406"/>
                  <a:gd name="connsiteX1" fmla="*/ 5369 w 358092"/>
                  <a:gd name="connsiteY1" fmla="*/ 18635 h 98406"/>
                  <a:gd name="connsiteX2" fmla="*/ 85965 w 358092"/>
                  <a:gd name="connsiteY2" fmla="*/ 71034 h 98406"/>
                  <a:gd name="connsiteX3" fmla="*/ 272367 w 358092"/>
                  <a:gd name="connsiteY3" fmla="*/ 71034 h 98406"/>
                  <a:gd name="connsiteX4" fmla="*/ 351355 w 358092"/>
                  <a:gd name="connsiteY4" fmla="*/ 18677 h 98406"/>
                  <a:gd name="connsiteX5" fmla="*/ 354799 w 358092"/>
                  <a:gd name="connsiteY5" fmla="*/ 1619 h 98406"/>
                  <a:gd name="connsiteX6" fmla="*/ 358092 w 358092"/>
                  <a:gd name="connsiteY6" fmla="*/ 12681 h 98406"/>
                  <a:gd name="connsiteX7" fmla="*/ 272367 w 358092"/>
                  <a:gd name="connsiteY7" fmla="*/ 98406 h 98406"/>
                  <a:gd name="connsiteX8" fmla="*/ 85965 w 358092"/>
                  <a:gd name="connsiteY8" fmla="*/ 98406 h 98406"/>
                  <a:gd name="connsiteX9" fmla="*/ 240 w 358092"/>
                  <a:gd name="connsiteY9" fmla="*/ 12681 h 98406"/>
                  <a:gd name="connsiteX10" fmla="*/ 2501 w 358092"/>
                  <a:gd name="connsiteY10" fmla="*/ 0 h 98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8092" h="98406">
                    <a:moveTo>
                      <a:pt x="2501" y="0"/>
                    </a:moveTo>
                    <a:lnTo>
                      <a:pt x="5369" y="18635"/>
                    </a:lnTo>
                    <a:cubicBezTo>
                      <a:pt x="17847" y="49389"/>
                      <a:pt x="50456" y="71034"/>
                      <a:pt x="85965" y="71034"/>
                    </a:cubicBezTo>
                    <a:lnTo>
                      <a:pt x="272367" y="71034"/>
                    </a:lnTo>
                    <a:cubicBezTo>
                      <a:pt x="307876" y="71034"/>
                      <a:pt x="338342" y="49445"/>
                      <a:pt x="351355" y="18677"/>
                    </a:cubicBezTo>
                    <a:lnTo>
                      <a:pt x="354799" y="1619"/>
                    </a:lnTo>
                    <a:lnTo>
                      <a:pt x="358092" y="12681"/>
                    </a:lnTo>
                    <a:cubicBezTo>
                      <a:pt x="358092" y="60026"/>
                      <a:pt x="319712" y="98406"/>
                      <a:pt x="272367" y="98406"/>
                    </a:cubicBezTo>
                    <a:lnTo>
                      <a:pt x="85965" y="98406"/>
                    </a:lnTo>
                    <a:cubicBezTo>
                      <a:pt x="38620" y="98406"/>
                      <a:pt x="-3570" y="59925"/>
                      <a:pt x="240" y="12681"/>
                    </a:cubicBezTo>
                    <a:lnTo>
                      <a:pt x="250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49" name="Group 592">
              <a:extLst>
                <a:ext uri="{FF2B5EF4-FFF2-40B4-BE49-F238E27FC236}">
                  <a16:creationId xmlns:a16="http://schemas.microsoft.com/office/drawing/2014/main" id="{80C30549-AC51-458E-ABA3-B8FD6C29EFFA}"/>
                </a:ext>
              </a:extLst>
            </p:cNvPr>
            <p:cNvGrpSpPr/>
            <p:nvPr/>
          </p:nvGrpSpPr>
          <p:grpSpPr>
            <a:xfrm>
              <a:off x="4798226" y="2420889"/>
              <a:ext cx="2994458" cy="2379332"/>
              <a:chOff x="-2765253" y="1377566"/>
              <a:chExt cx="5270500" cy="4187825"/>
            </a:xfrm>
          </p:grpSpPr>
          <p:sp>
            <p:nvSpPr>
              <p:cNvPr id="283" name="Freeform 20">
                <a:extLst>
                  <a:ext uri="{FF2B5EF4-FFF2-40B4-BE49-F238E27FC236}">
                    <a16:creationId xmlns:a16="http://schemas.microsoft.com/office/drawing/2014/main" id="{E5CC0012-E10C-4A7F-9B65-EEF8AC37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65253" y="1377566"/>
                <a:ext cx="5270500" cy="3621088"/>
              </a:xfrm>
              <a:custGeom>
                <a:avLst/>
                <a:gdLst>
                  <a:gd name="T0" fmla="*/ 2448 w 2448"/>
                  <a:gd name="T1" fmla="*/ 1624 h 1686"/>
                  <a:gd name="T2" fmla="*/ 2386 w 2448"/>
                  <a:gd name="T3" fmla="*/ 1686 h 1686"/>
                  <a:gd name="T4" fmla="*/ 62 w 2448"/>
                  <a:gd name="T5" fmla="*/ 1686 h 1686"/>
                  <a:gd name="T6" fmla="*/ 0 w 2448"/>
                  <a:gd name="T7" fmla="*/ 1624 h 1686"/>
                  <a:gd name="T8" fmla="*/ 0 w 2448"/>
                  <a:gd name="T9" fmla="*/ 61 h 1686"/>
                  <a:gd name="T10" fmla="*/ 62 w 2448"/>
                  <a:gd name="T11" fmla="*/ 0 h 1686"/>
                  <a:gd name="T12" fmla="*/ 2386 w 2448"/>
                  <a:gd name="T13" fmla="*/ 0 h 1686"/>
                  <a:gd name="T14" fmla="*/ 2448 w 2448"/>
                  <a:gd name="T15" fmla="*/ 61 h 1686"/>
                  <a:gd name="T16" fmla="*/ 2448 w 2448"/>
                  <a:gd name="T17" fmla="*/ 1624 h 1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8" h="1686">
                    <a:moveTo>
                      <a:pt x="2448" y="1624"/>
                    </a:moveTo>
                    <a:cubicBezTo>
                      <a:pt x="2448" y="1658"/>
                      <a:pt x="2420" y="1686"/>
                      <a:pt x="2386" y="1686"/>
                    </a:cubicBezTo>
                    <a:cubicBezTo>
                      <a:pt x="62" y="1686"/>
                      <a:pt x="62" y="1686"/>
                      <a:pt x="62" y="1686"/>
                    </a:cubicBezTo>
                    <a:cubicBezTo>
                      <a:pt x="28" y="1686"/>
                      <a:pt x="0" y="1658"/>
                      <a:pt x="0" y="1624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27"/>
                      <a:pt x="28" y="0"/>
                      <a:pt x="62" y="0"/>
                    </a:cubicBezTo>
                    <a:cubicBezTo>
                      <a:pt x="2386" y="0"/>
                      <a:pt x="2386" y="0"/>
                      <a:pt x="2386" y="0"/>
                    </a:cubicBezTo>
                    <a:cubicBezTo>
                      <a:pt x="2420" y="0"/>
                      <a:pt x="2448" y="27"/>
                      <a:pt x="2448" y="61"/>
                    </a:cubicBezTo>
                    <a:cubicBezTo>
                      <a:pt x="2448" y="1624"/>
                      <a:pt x="2448" y="1624"/>
                      <a:pt x="2448" y="16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284" name="Group 594">
                <a:extLst>
                  <a:ext uri="{FF2B5EF4-FFF2-40B4-BE49-F238E27FC236}">
                    <a16:creationId xmlns:a16="http://schemas.microsoft.com/office/drawing/2014/main" id="{4E050A35-6C95-4B89-8AE4-9E05C3D0A584}"/>
                  </a:ext>
                </a:extLst>
              </p:cNvPr>
              <p:cNvGrpSpPr/>
              <p:nvPr/>
            </p:nvGrpSpPr>
            <p:grpSpPr>
              <a:xfrm>
                <a:off x="-1033290" y="4998653"/>
                <a:ext cx="1808163" cy="566738"/>
                <a:chOff x="-1033290" y="4998653"/>
                <a:chExt cx="1808163" cy="566738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290" name="Freeform 21">
                  <a:extLst>
                    <a:ext uri="{FF2B5EF4-FFF2-40B4-BE49-F238E27FC236}">
                      <a16:creationId xmlns:a16="http://schemas.microsoft.com/office/drawing/2014/main" id="{C244F515-CF19-4E52-927C-4ED38702DD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98340" y="4998653"/>
                  <a:ext cx="1338263" cy="484188"/>
                </a:xfrm>
                <a:custGeom>
                  <a:avLst/>
                  <a:gdLst>
                    <a:gd name="T0" fmla="*/ 589 w 622"/>
                    <a:gd name="T1" fmla="*/ 0 h 225"/>
                    <a:gd name="T2" fmla="*/ 311 w 622"/>
                    <a:gd name="T3" fmla="*/ 0 h 225"/>
                    <a:gd name="T4" fmla="*/ 33 w 622"/>
                    <a:gd name="T5" fmla="*/ 0 h 225"/>
                    <a:gd name="T6" fmla="*/ 0 w 622"/>
                    <a:gd name="T7" fmla="*/ 225 h 225"/>
                    <a:gd name="T8" fmla="*/ 311 w 622"/>
                    <a:gd name="T9" fmla="*/ 225 h 225"/>
                    <a:gd name="T10" fmla="*/ 622 w 622"/>
                    <a:gd name="T11" fmla="*/ 225 h 225"/>
                    <a:gd name="T12" fmla="*/ 589 w 622"/>
                    <a:gd name="T13" fmla="*/ 0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2" h="225">
                      <a:moveTo>
                        <a:pt x="589" y="0"/>
                      </a:moveTo>
                      <a:cubicBezTo>
                        <a:pt x="311" y="0"/>
                        <a:pt x="311" y="0"/>
                        <a:pt x="311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0"/>
                        <a:pt x="22" y="186"/>
                        <a:pt x="0" y="225"/>
                      </a:cubicBezTo>
                      <a:cubicBezTo>
                        <a:pt x="311" y="225"/>
                        <a:pt x="311" y="225"/>
                        <a:pt x="311" y="225"/>
                      </a:cubicBezTo>
                      <a:cubicBezTo>
                        <a:pt x="622" y="225"/>
                        <a:pt x="622" y="225"/>
                        <a:pt x="622" y="225"/>
                      </a:cubicBezTo>
                      <a:cubicBezTo>
                        <a:pt x="600" y="186"/>
                        <a:pt x="589" y="0"/>
                        <a:pt x="589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91" name="Freeform 22">
                  <a:extLst>
                    <a:ext uri="{FF2B5EF4-FFF2-40B4-BE49-F238E27FC236}">
                      <a16:creationId xmlns:a16="http://schemas.microsoft.com/office/drawing/2014/main" id="{3F904097-D967-4D8C-BA48-76F5B9C935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33290" y="5482841"/>
                  <a:ext cx="1808163" cy="82550"/>
                </a:xfrm>
                <a:custGeom>
                  <a:avLst/>
                  <a:gdLst>
                    <a:gd name="T0" fmla="*/ 783 w 840"/>
                    <a:gd name="T1" fmla="*/ 15 h 39"/>
                    <a:gd name="T2" fmla="*/ 731 w 840"/>
                    <a:gd name="T3" fmla="*/ 0 h 39"/>
                    <a:gd name="T4" fmla="*/ 420 w 840"/>
                    <a:gd name="T5" fmla="*/ 0 h 39"/>
                    <a:gd name="T6" fmla="*/ 109 w 840"/>
                    <a:gd name="T7" fmla="*/ 0 h 39"/>
                    <a:gd name="T8" fmla="*/ 57 w 840"/>
                    <a:gd name="T9" fmla="*/ 15 h 39"/>
                    <a:gd name="T10" fmla="*/ 0 w 840"/>
                    <a:gd name="T11" fmla="*/ 39 h 39"/>
                    <a:gd name="T12" fmla="*/ 420 w 840"/>
                    <a:gd name="T13" fmla="*/ 39 h 39"/>
                    <a:gd name="T14" fmla="*/ 840 w 840"/>
                    <a:gd name="T15" fmla="*/ 39 h 39"/>
                    <a:gd name="T16" fmla="*/ 783 w 840"/>
                    <a:gd name="T17" fmla="*/ 15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40" h="39">
                      <a:moveTo>
                        <a:pt x="783" y="15"/>
                      </a:moveTo>
                      <a:cubicBezTo>
                        <a:pt x="750" y="11"/>
                        <a:pt x="731" y="0"/>
                        <a:pt x="731" y="0"/>
                      </a:cubicBezTo>
                      <a:cubicBezTo>
                        <a:pt x="420" y="0"/>
                        <a:pt x="420" y="0"/>
                        <a:pt x="420" y="0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109" y="0"/>
                        <a:pt x="90" y="11"/>
                        <a:pt x="57" y="15"/>
                      </a:cubicBezTo>
                      <a:cubicBezTo>
                        <a:pt x="23" y="20"/>
                        <a:pt x="0" y="23"/>
                        <a:pt x="0" y="39"/>
                      </a:cubicBezTo>
                      <a:cubicBezTo>
                        <a:pt x="420" y="39"/>
                        <a:pt x="420" y="39"/>
                        <a:pt x="420" y="39"/>
                      </a:cubicBezTo>
                      <a:cubicBezTo>
                        <a:pt x="840" y="39"/>
                        <a:pt x="840" y="39"/>
                        <a:pt x="840" y="39"/>
                      </a:cubicBezTo>
                      <a:cubicBezTo>
                        <a:pt x="840" y="23"/>
                        <a:pt x="817" y="20"/>
                        <a:pt x="783" y="15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92" name="Freeform 25">
                  <a:extLst>
                    <a:ext uri="{FF2B5EF4-FFF2-40B4-BE49-F238E27FC236}">
                      <a16:creationId xmlns:a16="http://schemas.microsoft.com/office/drawing/2014/main" id="{B582B4C8-275E-4D38-A25C-C38819B07E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38015" y="4998653"/>
                  <a:ext cx="1217613" cy="138113"/>
                </a:xfrm>
                <a:custGeom>
                  <a:avLst/>
                  <a:gdLst>
                    <a:gd name="T0" fmla="*/ 561 w 566"/>
                    <a:gd name="T1" fmla="*/ 0 h 64"/>
                    <a:gd name="T2" fmla="*/ 283 w 566"/>
                    <a:gd name="T3" fmla="*/ 0 h 64"/>
                    <a:gd name="T4" fmla="*/ 5 w 566"/>
                    <a:gd name="T5" fmla="*/ 0 h 64"/>
                    <a:gd name="T6" fmla="*/ 0 w 566"/>
                    <a:gd name="T7" fmla="*/ 64 h 64"/>
                    <a:gd name="T8" fmla="*/ 566 w 566"/>
                    <a:gd name="T9" fmla="*/ 64 h 64"/>
                    <a:gd name="T10" fmla="*/ 561 w 566"/>
                    <a:gd name="T11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66" h="64">
                      <a:moveTo>
                        <a:pt x="561" y="0"/>
                      </a:moveTo>
                      <a:cubicBezTo>
                        <a:pt x="283" y="0"/>
                        <a:pt x="283" y="0"/>
                        <a:pt x="283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4" y="28"/>
                        <a:pt x="0" y="64"/>
                      </a:cubicBezTo>
                      <a:cubicBezTo>
                        <a:pt x="566" y="64"/>
                        <a:pt x="566" y="64"/>
                        <a:pt x="566" y="64"/>
                      </a:cubicBezTo>
                      <a:cubicBezTo>
                        <a:pt x="562" y="28"/>
                        <a:pt x="561" y="0"/>
                        <a:pt x="56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285" name="Group 595">
                <a:extLst>
                  <a:ext uri="{FF2B5EF4-FFF2-40B4-BE49-F238E27FC236}">
                    <a16:creationId xmlns:a16="http://schemas.microsoft.com/office/drawing/2014/main" id="{3F8E77B9-285A-4DFF-AB6E-109AB8359690}"/>
                  </a:ext>
                </a:extLst>
              </p:cNvPr>
              <p:cNvGrpSpPr/>
              <p:nvPr/>
            </p:nvGrpSpPr>
            <p:grpSpPr>
              <a:xfrm>
                <a:off x="-2765253" y="1377566"/>
                <a:ext cx="5270500" cy="3146425"/>
                <a:chOff x="-4875213" y="1349376"/>
                <a:chExt cx="5270500" cy="3146425"/>
              </a:xfrm>
            </p:grpSpPr>
            <p:sp>
              <p:nvSpPr>
                <p:cNvPr id="288" name="Freeform 23">
                  <a:extLst>
                    <a:ext uri="{FF2B5EF4-FFF2-40B4-BE49-F238E27FC236}">
                      <a16:creationId xmlns:a16="http://schemas.microsoft.com/office/drawing/2014/main" id="{32A2383C-17EE-4342-A216-19E65E9C38C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4875213" y="1349376"/>
                  <a:ext cx="5270500" cy="3146425"/>
                </a:xfrm>
                <a:custGeom>
                  <a:avLst/>
                  <a:gdLst>
                    <a:gd name="T0" fmla="*/ 2386 w 2448"/>
                    <a:gd name="T1" fmla="*/ 0 h 1465"/>
                    <a:gd name="T2" fmla="*/ 62 w 2448"/>
                    <a:gd name="T3" fmla="*/ 0 h 1465"/>
                    <a:gd name="T4" fmla="*/ 0 w 2448"/>
                    <a:gd name="T5" fmla="*/ 61 h 1465"/>
                    <a:gd name="T6" fmla="*/ 0 w 2448"/>
                    <a:gd name="T7" fmla="*/ 1465 h 1465"/>
                    <a:gd name="T8" fmla="*/ 2448 w 2448"/>
                    <a:gd name="T9" fmla="*/ 1465 h 1465"/>
                    <a:gd name="T10" fmla="*/ 2448 w 2448"/>
                    <a:gd name="T11" fmla="*/ 61 h 1465"/>
                    <a:gd name="T12" fmla="*/ 2386 w 2448"/>
                    <a:gd name="T13" fmla="*/ 0 h 1465"/>
                    <a:gd name="T14" fmla="*/ 2347 w 2448"/>
                    <a:gd name="T15" fmla="*/ 1377 h 1465"/>
                    <a:gd name="T16" fmla="*/ 1118 w 2448"/>
                    <a:gd name="T17" fmla="*/ 1377 h 1465"/>
                    <a:gd name="T18" fmla="*/ 101 w 2448"/>
                    <a:gd name="T19" fmla="*/ 1377 h 1465"/>
                    <a:gd name="T20" fmla="*/ 101 w 2448"/>
                    <a:gd name="T21" fmla="*/ 88 h 1465"/>
                    <a:gd name="T22" fmla="*/ 1907 w 2448"/>
                    <a:gd name="T23" fmla="*/ 88 h 1465"/>
                    <a:gd name="T24" fmla="*/ 2347 w 2448"/>
                    <a:gd name="T25" fmla="*/ 88 h 1465"/>
                    <a:gd name="T26" fmla="*/ 2347 w 2448"/>
                    <a:gd name="T27" fmla="*/ 1377 h 1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448" h="1465">
                      <a:moveTo>
                        <a:pt x="2386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28" y="0"/>
                        <a:pt x="0" y="27"/>
                        <a:pt x="0" y="61"/>
                      </a:cubicBezTo>
                      <a:cubicBezTo>
                        <a:pt x="0" y="1465"/>
                        <a:pt x="0" y="1465"/>
                        <a:pt x="0" y="1465"/>
                      </a:cubicBezTo>
                      <a:cubicBezTo>
                        <a:pt x="2448" y="1465"/>
                        <a:pt x="2448" y="1465"/>
                        <a:pt x="2448" y="1465"/>
                      </a:cubicBezTo>
                      <a:cubicBezTo>
                        <a:pt x="2448" y="61"/>
                        <a:pt x="2448" y="61"/>
                        <a:pt x="2448" y="61"/>
                      </a:cubicBezTo>
                      <a:cubicBezTo>
                        <a:pt x="2448" y="27"/>
                        <a:pt x="2420" y="0"/>
                        <a:pt x="2386" y="0"/>
                      </a:cubicBezTo>
                      <a:close/>
                      <a:moveTo>
                        <a:pt x="2347" y="1377"/>
                      </a:moveTo>
                      <a:cubicBezTo>
                        <a:pt x="1118" y="1377"/>
                        <a:pt x="1118" y="1377"/>
                        <a:pt x="1118" y="1377"/>
                      </a:cubicBezTo>
                      <a:cubicBezTo>
                        <a:pt x="101" y="1377"/>
                        <a:pt x="101" y="1377"/>
                        <a:pt x="101" y="1377"/>
                      </a:cubicBezTo>
                      <a:cubicBezTo>
                        <a:pt x="101" y="88"/>
                        <a:pt x="101" y="88"/>
                        <a:pt x="101" y="88"/>
                      </a:cubicBezTo>
                      <a:cubicBezTo>
                        <a:pt x="1907" y="88"/>
                        <a:pt x="1907" y="88"/>
                        <a:pt x="1907" y="88"/>
                      </a:cubicBezTo>
                      <a:cubicBezTo>
                        <a:pt x="2347" y="88"/>
                        <a:pt x="2347" y="88"/>
                        <a:pt x="2347" y="88"/>
                      </a:cubicBezTo>
                      <a:lnTo>
                        <a:pt x="2347" y="1377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A037B219-4558-4822-98B4-A1E272D40BD0}"/>
                    </a:ext>
                  </a:extLst>
                </p:cNvPr>
                <p:cNvSpPr/>
                <p:nvPr/>
              </p:nvSpPr>
              <p:spPr>
                <a:xfrm>
                  <a:off x="-4778796" y="1412776"/>
                  <a:ext cx="5040560" cy="302433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286" name="Freeform 24">
                <a:extLst>
                  <a:ext uri="{FF2B5EF4-FFF2-40B4-BE49-F238E27FC236}">
                    <a16:creationId xmlns:a16="http://schemas.microsoft.com/office/drawing/2014/main" id="{46A48581-7FD3-43E4-85DD-42D8683615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47765" y="1566478"/>
                <a:ext cx="4835525" cy="2768600"/>
              </a:xfrm>
              <a:custGeom>
                <a:avLst/>
                <a:gdLst>
                  <a:gd name="T0" fmla="*/ 0 w 3046"/>
                  <a:gd name="T1" fmla="*/ 0 h 1744"/>
                  <a:gd name="T2" fmla="*/ 0 w 3046"/>
                  <a:gd name="T3" fmla="*/ 1744 h 1744"/>
                  <a:gd name="T4" fmla="*/ 1380 w 3046"/>
                  <a:gd name="T5" fmla="*/ 1744 h 1744"/>
                  <a:gd name="T6" fmla="*/ 3046 w 3046"/>
                  <a:gd name="T7" fmla="*/ 1744 h 1744"/>
                  <a:gd name="T8" fmla="*/ 3046 w 3046"/>
                  <a:gd name="T9" fmla="*/ 0 h 1744"/>
                  <a:gd name="T10" fmla="*/ 2450 w 3046"/>
                  <a:gd name="T11" fmla="*/ 0 h 1744"/>
                  <a:gd name="T12" fmla="*/ 0 w 3046"/>
                  <a:gd name="T13" fmla="*/ 0 h 1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6" h="1744">
                    <a:moveTo>
                      <a:pt x="0" y="0"/>
                    </a:moveTo>
                    <a:lnTo>
                      <a:pt x="0" y="1744"/>
                    </a:lnTo>
                    <a:lnTo>
                      <a:pt x="1380" y="1744"/>
                    </a:lnTo>
                    <a:lnTo>
                      <a:pt x="3046" y="1744"/>
                    </a:lnTo>
                    <a:lnTo>
                      <a:pt x="3046" y="0"/>
                    </a:lnTo>
                    <a:lnTo>
                      <a:pt x="24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Oval 26">
                <a:extLst>
                  <a:ext uri="{FF2B5EF4-FFF2-40B4-BE49-F238E27FC236}">
                    <a16:creationId xmlns:a16="http://schemas.microsoft.com/office/drawing/2014/main" id="{EC43942F-A6B2-4D1E-A244-92F9A5217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15728" y="4685916"/>
                <a:ext cx="174625" cy="17303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50" name="Group 603">
              <a:extLst>
                <a:ext uri="{FF2B5EF4-FFF2-40B4-BE49-F238E27FC236}">
                  <a16:creationId xmlns:a16="http://schemas.microsoft.com/office/drawing/2014/main" id="{539F4816-AE06-4C38-8B55-EF900972C8A7}"/>
                </a:ext>
              </a:extLst>
            </p:cNvPr>
            <p:cNvGrpSpPr/>
            <p:nvPr/>
          </p:nvGrpSpPr>
          <p:grpSpPr>
            <a:xfrm>
              <a:off x="3498729" y="2709088"/>
              <a:ext cx="2634349" cy="4148914"/>
              <a:chOff x="4652168" y="2752725"/>
              <a:chExt cx="2849563" cy="4487863"/>
            </a:xfrm>
          </p:grpSpPr>
          <p:sp>
            <p:nvSpPr>
              <p:cNvPr id="278" name="Freeform 5">
                <a:extLst>
                  <a:ext uri="{FF2B5EF4-FFF2-40B4-BE49-F238E27FC236}">
                    <a16:creationId xmlns:a16="http://schemas.microsoft.com/office/drawing/2014/main" id="{C3B35AD3-5583-4357-BC98-9BF1B695C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881" y="3954463"/>
                <a:ext cx="2105025" cy="1476375"/>
              </a:xfrm>
              <a:custGeom>
                <a:avLst/>
                <a:gdLst>
                  <a:gd name="T0" fmla="*/ 276 w 734"/>
                  <a:gd name="T1" fmla="*/ 4 h 516"/>
                  <a:gd name="T2" fmla="*/ 246 w 734"/>
                  <a:gd name="T3" fmla="*/ 68 h 516"/>
                  <a:gd name="T4" fmla="*/ 0 w 734"/>
                  <a:gd name="T5" fmla="*/ 286 h 516"/>
                  <a:gd name="T6" fmla="*/ 0 w 734"/>
                  <a:gd name="T7" fmla="*/ 516 h 516"/>
                  <a:gd name="T8" fmla="*/ 734 w 734"/>
                  <a:gd name="T9" fmla="*/ 508 h 516"/>
                  <a:gd name="T10" fmla="*/ 727 w 734"/>
                  <a:gd name="T11" fmla="*/ 260 h 516"/>
                  <a:gd name="T12" fmla="*/ 498 w 734"/>
                  <a:gd name="T13" fmla="*/ 72 h 516"/>
                  <a:gd name="T14" fmla="*/ 464 w 734"/>
                  <a:gd name="T15" fmla="*/ 0 h 516"/>
                  <a:gd name="T16" fmla="*/ 276 w 734"/>
                  <a:gd name="T17" fmla="*/ 4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4" h="516">
                    <a:moveTo>
                      <a:pt x="276" y="4"/>
                    </a:moveTo>
                    <a:cubicBezTo>
                      <a:pt x="276" y="4"/>
                      <a:pt x="289" y="52"/>
                      <a:pt x="246" y="68"/>
                    </a:cubicBezTo>
                    <a:cubicBezTo>
                      <a:pt x="204" y="84"/>
                      <a:pt x="5" y="138"/>
                      <a:pt x="0" y="286"/>
                    </a:cubicBezTo>
                    <a:cubicBezTo>
                      <a:pt x="0" y="516"/>
                      <a:pt x="0" y="516"/>
                      <a:pt x="0" y="516"/>
                    </a:cubicBezTo>
                    <a:cubicBezTo>
                      <a:pt x="734" y="508"/>
                      <a:pt x="734" y="508"/>
                      <a:pt x="734" y="508"/>
                    </a:cubicBezTo>
                    <a:cubicBezTo>
                      <a:pt x="727" y="260"/>
                      <a:pt x="727" y="260"/>
                      <a:pt x="727" y="260"/>
                    </a:cubicBezTo>
                    <a:cubicBezTo>
                      <a:pt x="727" y="260"/>
                      <a:pt x="712" y="114"/>
                      <a:pt x="498" y="72"/>
                    </a:cubicBezTo>
                    <a:cubicBezTo>
                      <a:pt x="498" y="72"/>
                      <a:pt x="456" y="53"/>
                      <a:pt x="464" y="0"/>
                    </a:cubicBezTo>
                    <a:lnTo>
                      <a:pt x="276" y="4"/>
                    </a:lnTo>
                    <a:close/>
                  </a:path>
                </a:pathLst>
              </a:custGeom>
              <a:solidFill>
                <a:srgbClr val="FAB09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Freeform 12">
                <a:extLst>
                  <a:ext uri="{FF2B5EF4-FFF2-40B4-BE49-F238E27FC236}">
                    <a16:creationId xmlns:a16="http://schemas.microsoft.com/office/drawing/2014/main" id="{6478DA96-2E64-4EFB-AACC-A9E83E2705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0056" y="2752725"/>
                <a:ext cx="1146175" cy="1452563"/>
              </a:xfrm>
              <a:custGeom>
                <a:avLst/>
                <a:gdLst>
                  <a:gd name="T0" fmla="*/ 97 w 400"/>
                  <a:gd name="T1" fmla="*/ 438 h 508"/>
                  <a:gd name="T2" fmla="*/ 62 w 400"/>
                  <a:gd name="T3" fmla="*/ 367 h 508"/>
                  <a:gd name="T4" fmla="*/ 2 w 400"/>
                  <a:gd name="T5" fmla="*/ 168 h 508"/>
                  <a:gd name="T6" fmla="*/ 162 w 400"/>
                  <a:gd name="T7" fmla="*/ 17 h 508"/>
                  <a:gd name="T8" fmla="*/ 280 w 400"/>
                  <a:gd name="T9" fmla="*/ 17 h 508"/>
                  <a:gd name="T10" fmla="*/ 353 w 400"/>
                  <a:gd name="T11" fmla="*/ 100 h 508"/>
                  <a:gd name="T12" fmla="*/ 380 w 400"/>
                  <a:gd name="T13" fmla="*/ 249 h 508"/>
                  <a:gd name="T14" fmla="*/ 291 w 400"/>
                  <a:gd name="T15" fmla="*/ 438 h 508"/>
                  <a:gd name="T16" fmla="*/ 97 w 400"/>
                  <a:gd name="T17" fmla="*/ 438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508">
                    <a:moveTo>
                      <a:pt x="97" y="438"/>
                    </a:moveTo>
                    <a:cubicBezTo>
                      <a:pt x="97" y="438"/>
                      <a:pt x="88" y="416"/>
                      <a:pt x="62" y="367"/>
                    </a:cubicBezTo>
                    <a:cubicBezTo>
                      <a:pt x="36" y="318"/>
                      <a:pt x="4" y="264"/>
                      <a:pt x="2" y="168"/>
                    </a:cubicBezTo>
                    <a:cubicBezTo>
                      <a:pt x="0" y="73"/>
                      <a:pt x="83" y="20"/>
                      <a:pt x="162" y="17"/>
                    </a:cubicBezTo>
                    <a:cubicBezTo>
                      <a:pt x="242" y="14"/>
                      <a:pt x="257" y="0"/>
                      <a:pt x="280" y="17"/>
                    </a:cubicBezTo>
                    <a:cubicBezTo>
                      <a:pt x="302" y="34"/>
                      <a:pt x="335" y="70"/>
                      <a:pt x="353" y="100"/>
                    </a:cubicBezTo>
                    <a:cubicBezTo>
                      <a:pt x="371" y="131"/>
                      <a:pt x="400" y="178"/>
                      <a:pt x="380" y="249"/>
                    </a:cubicBezTo>
                    <a:cubicBezTo>
                      <a:pt x="360" y="320"/>
                      <a:pt x="293" y="386"/>
                      <a:pt x="291" y="438"/>
                    </a:cubicBezTo>
                    <a:cubicBezTo>
                      <a:pt x="291" y="438"/>
                      <a:pt x="204" y="508"/>
                      <a:pt x="97" y="438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Freeform 13">
                <a:extLst>
                  <a:ext uri="{FF2B5EF4-FFF2-40B4-BE49-F238E27FC236}">
                    <a16:creationId xmlns:a16="http://schemas.microsoft.com/office/drawing/2014/main" id="{43A671C2-F4FD-4006-943A-CCFEB11FCE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331" y="4125913"/>
                <a:ext cx="2287588" cy="2173288"/>
              </a:xfrm>
              <a:custGeom>
                <a:avLst/>
                <a:gdLst>
                  <a:gd name="T0" fmla="*/ 278 w 798"/>
                  <a:gd name="T1" fmla="*/ 2 h 760"/>
                  <a:gd name="T2" fmla="*/ 23 w 798"/>
                  <a:gd name="T3" fmla="*/ 190 h 760"/>
                  <a:gd name="T4" fmla="*/ 19 w 798"/>
                  <a:gd name="T5" fmla="*/ 760 h 760"/>
                  <a:gd name="T6" fmla="*/ 797 w 798"/>
                  <a:gd name="T7" fmla="*/ 760 h 760"/>
                  <a:gd name="T8" fmla="*/ 771 w 798"/>
                  <a:gd name="T9" fmla="*/ 154 h 760"/>
                  <a:gd name="T10" fmla="*/ 511 w 798"/>
                  <a:gd name="T11" fmla="*/ 0 h 760"/>
                  <a:gd name="T12" fmla="*/ 278 w 798"/>
                  <a:gd name="T13" fmla="*/ 2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8" h="760">
                    <a:moveTo>
                      <a:pt x="278" y="2"/>
                    </a:moveTo>
                    <a:cubicBezTo>
                      <a:pt x="278" y="2"/>
                      <a:pt x="47" y="42"/>
                      <a:pt x="23" y="190"/>
                    </a:cubicBezTo>
                    <a:cubicBezTo>
                      <a:pt x="0" y="337"/>
                      <a:pt x="19" y="760"/>
                      <a:pt x="19" y="760"/>
                    </a:cubicBezTo>
                    <a:cubicBezTo>
                      <a:pt x="797" y="760"/>
                      <a:pt x="797" y="760"/>
                      <a:pt x="797" y="760"/>
                    </a:cubicBezTo>
                    <a:cubicBezTo>
                      <a:pt x="797" y="760"/>
                      <a:pt x="798" y="246"/>
                      <a:pt x="771" y="154"/>
                    </a:cubicBezTo>
                    <a:cubicBezTo>
                      <a:pt x="741" y="47"/>
                      <a:pt x="560" y="1"/>
                      <a:pt x="511" y="0"/>
                    </a:cubicBezTo>
                    <a:cubicBezTo>
                      <a:pt x="511" y="0"/>
                      <a:pt x="439" y="46"/>
                      <a:pt x="278" y="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Freeform 15">
                <a:extLst>
                  <a:ext uri="{FF2B5EF4-FFF2-40B4-BE49-F238E27FC236}">
                    <a16:creationId xmlns:a16="http://schemas.microsoft.com/office/drawing/2014/main" id="{740CDE5B-8E09-4DA4-835B-DE292076B0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2506" y="6826250"/>
                <a:ext cx="2528888" cy="414338"/>
              </a:xfrm>
              <a:custGeom>
                <a:avLst/>
                <a:gdLst>
                  <a:gd name="T0" fmla="*/ 882 w 882"/>
                  <a:gd name="T1" fmla="*/ 72 h 145"/>
                  <a:gd name="T2" fmla="*/ 809 w 882"/>
                  <a:gd name="T3" fmla="*/ 145 h 145"/>
                  <a:gd name="T4" fmla="*/ 72 w 882"/>
                  <a:gd name="T5" fmla="*/ 145 h 145"/>
                  <a:gd name="T6" fmla="*/ 0 w 882"/>
                  <a:gd name="T7" fmla="*/ 72 h 145"/>
                  <a:gd name="T8" fmla="*/ 0 w 882"/>
                  <a:gd name="T9" fmla="*/ 72 h 145"/>
                  <a:gd name="T10" fmla="*/ 72 w 882"/>
                  <a:gd name="T11" fmla="*/ 0 h 145"/>
                  <a:gd name="T12" fmla="*/ 809 w 882"/>
                  <a:gd name="T13" fmla="*/ 0 h 145"/>
                  <a:gd name="T14" fmla="*/ 882 w 882"/>
                  <a:gd name="T15" fmla="*/ 7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2" h="145">
                    <a:moveTo>
                      <a:pt x="882" y="72"/>
                    </a:moveTo>
                    <a:cubicBezTo>
                      <a:pt x="882" y="112"/>
                      <a:pt x="849" y="145"/>
                      <a:pt x="809" y="145"/>
                    </a:cubicBezTo>
                    <a:cubicBezTo>
                      <a:pt x="72" y="145"/>
                      <a:pt x="72" y="145"/>
                      <a:pt x="72" y="145"/>
                    </a:cubicBezTo>
                    <a:cubicBezTo>
                      <a:pt x="33" y="145"/>
                      <a:pt x="0" y="11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33"/>
                      <a:pt x="33" y="0"/>
                      <a:pt x="72" y="0"/>
                    </a:cubicBezTo>
                    <a:cubicBezTo>
                      <a:pt x="809" y="0"/>
                      <a:pt x="809" y="0"/>
                      <a:pt x="809" y="0"/>
                    </a:cubicBezTo>
                    <a:cubicBezTo>
                      <a:pt x="849" y="0"/>
                      <a:pt x="882" y="33"/>
                      <a:pt x="882" y="72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Freeform 16">
                <a:extLst>
                  <a:ext uri="{FF2B5EF4-FFF2-40B4-BE49-F238E27FC236}">
                    <a16:creationId xmlns:a16="http://schemas.microsoft.com/office/drawing/2014/main" id="{636D771F-6FA1-4319-9E3D-29A457FC5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2168" y="4511675"/>
                <a:ext cx="2849563" cy="2389188"/>
              </a:xfrm>
              <a:custGeom>
                <a:avLst/>
                <a:gdLst>
                  <a:gd name="T0" fmla="*/ 994 w 994"/>
                  <a:gd name="T1" fmla="*/ 635 h 835"/>
                  <a:gd name="T2" fmla="*/ 794 w 994"/>
                  <a:gd name="T3" fmla="*/ 835 h 835"/>
                  <a:gd name="T4" fmla="*/ 200 w 994"/>
                  <a:gd name="T5" fmla="*/ 835 h 835"/>
                  <a:gd name="T6" fmla="*/ 0 w 994"/>
                  <a:gd name="T7" fmla="*/ 635 h 835"/>
                  <a:gd name="T8" fmla="*/ 31 w 994"/>
                  <a:gd name="T9" fmla="*/ 200 h 835"/>
                  <a:gd name="T10" fmla="*/ 231 w 994"/>
                  <a:gd name="T11" fmla="*/ 0 h 835"/>
                  <a:gd name="T12" fmla="*/ 751 w 994"/>
                  <a:gd name="T13" fmla="*/ 0 h 835"/>
                  <a:gd name="T14" fmla="*/ 951 w 994"/>
                  <a:gd name="T15" fmla="*/ 200 h 835"/>
                  <a:gd name="T16" fmla="*/ 994 w 994"/>
                  <a:gd name="T17" fmla="*/ 635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4" h="835">
                    <a:moveTo>
                      <a:pt x="994" y="635"/>
                    </a:moveTo>
                    <a:cubicBezTo>
                      <a:pt x="994" y="745"/>
                      <a:pt x="904" y="835"/>
                      <a:pt x="794" y="835"/>
                    </a:cubicBezTo>
                    <a:cubicBezTo>
                      <a:pt x="200" y="835"/>
                      <a:pt x="200" y="835"/>
                      <a:pt x="200" y="835"/>
                    </a:cubicBezTo>
                    <a:cubicBezTo>
                      <a:pt x="90" y="835"/>
                      <a:pt x="0" y="745"/>
                      <a:pt x="0" y="635"/>
                    </a:cubicBezTo>
                    <a:cubicBezTo>
                      <a:pt x="31" y="200"/>
                      <a:pt x="31" y="200"/>
                      <a:pt x="31" y="200"/>
                    </a:cubicBezTo>
                    <a:cubicBezTo>
                      <a:pt x="31" y="90"/>
                      <a:pt x="121" y="0"/>
                      <a:pt x="231" y="0"/>
                    </a:cubicBezTo>
                    <a:cubicBezTo>
                      <a:pt x="751" y="0"/>
                      <a:pt x="751" y="0"/>
                      <a:pt x="751" y="0"/>
                    </a:cubicBezTo>
                    <a:cubicBezTo>
                      <a:pt x="862" y="0"/>
                      <a:pt x="951" y="90"/>
                      <a:pt x="951" y="200"/>
                    </a:cubicBezTo>
                    <a:lnTo>
                      <a:pt x="994" y="63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51" name="Group 609">
              <a:extLst>
                <a:ext uri="{FF2B5EF4-FFF2-40B4-BE49-F238E27FC236}">
                  <a16:creationId xmlns:a16="http://schemas.microsoft.com/office/drawing/2014/main" id="{B12EDC17-E3AB-4EB6-81CE-BCE2D4F037DD}"/>
                </a:ext>
              </a:extLst>
            </p:cNvPr>
            <p:cNvGrpSpPr/>
            <p:nvPr/>
          </p:nvGrpSpPr>
          <p:grpSpPr>
            <a:xfrm>
              <a:off x="5656809" y="2525266"/>
              <a:ext cx="1272477" cy="1570238"/>
              <a:chOff x="-3965575" y="1612900"/>
              <a:chExt cx="3249613" cy="4010026"/>
            </a:xfrm>
          </p:grpSpPr>
          <p:sp>
            <p:nvSpPr>
              <p:cNvPr id="252" name="Rectangle 5">
                <a:extLst>
                  <a:ext uri="{FF2B5EF4-FFF2-40B4-BE49-F238E27FC236}">
                    <a16:creationId xmlns:a16="http://schemas.microsoft.com/office/drawing/2014/main" id="{71B2EF7C-A586-4E69-A9AA-C42C28330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965575" y="1612900"/>
                <a:ext cx="3249613" cy="40100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Freeform 6">
                <a:extLst>
                  <a:ext uri="{FF2B5EF4-FFF2-40B4-BE49-F238E27FC236}">
                    <a16:creationId xmlns:a16="http://schemas.microsoft.com/office/drawing/2014/main" id="{48356751-2B1D-4EA7-A8E3-B3D3AD5EE6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35388" y="2143125"/>
                <a:ext cx="468313" cy="268288"/>
              </a:xfrm>
              <a:custGeom>
                <a:avLst/>
                <a:gdLst>
                  <a:gd name="T0" fmla="*/ 201 w 217"/>
                  <a:gd name="T1" fmla="*/ 0 h 125"/>
                  <a:gd name="T2" fmla="*/ 12 w 217"/>
                  <a:gd name="T3" fmla="*/ 0 h 125"/>
                  <a:gd name="T4" fmla="*/ 0 w 217"/>
                  <a:gd name="T5" fmla="*/ 15 h 125"/>
                  <a:gd name="T6" fmla="*/ 0 w 217"/>
                  <a:gd name="T7" fmla="*/ 110 h 125"/>
                  <a:gd name="T8" fmla="*/ 12 w 217"/>
                  <a:gd name="T9" fmla="*/ 125 h 125"/>
                  <a:gd name="T10" fmla="*/ 201 w 217"/>
                  <a:gd name="T11" fmla="*/ 125 h 125"/>
                  <a:gd name="T12" fmla="*/ 213 w 217"/>
                  <a:gd name="T13" fmla="*/ 110 h 125"/>
                  <a:gd name="T14" fmla="*/ 213 w 217"/>
                  <a:gd name="T15" fmla="*/ 12 h 125"/>
                  <a:gd name="T16" fmla="*/ 201 w 217"/>
                  <a:gd name="T1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7" h="125">
                    <a:moveTo>
                      <a:pt x="201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5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9"/>
                      <a:pt x="6" y="125"/>
                      <a:pt x="12" y="125"/>
                    </a:cubicBezTo>
                    <a:cubicBezTo>
                      <a:pt x="201" y="125"/>
                      <a:pt x="201" y="125"/>
                      <a:pt x="201" y="125"/>
                    </a:cubicBezTo>
                    <a:cubicBezTo>
                      <a:pt x="207" y="125"/>
                      <a:pt x="213" y="119"/>
                      <a:pt x="213" y="110"/>
                    </a:cubicBezTo>
                    <a:cubicBezTo>
                      <a:pt x="213" y="12"/>
                      <a:pt x="213" y="12"/>
                      <a:pt x="213" y="12"/>
                    </a:cubicBezTo>
                    <a:cubicBezTo>
                      <a:pt x="217" y="6"/>
                      <a:pt x="210" y="0"/>
                      <a:pt x="2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Freeform 7">
                <a:extLst>
                  <a:ext uri="{FF2B5EF4-FFF2-40B4-BE49-F238E27FC236}">
                    <a16:creationId xmlns:a16="http://schemas.microsoft.com/office/drawing/2014/main" id="{7BC2E22B-68F9-4495-9266-0E788CF91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149600" y="2143125"/>
                <a:ext cx="458788" cy="268288"/>
              </a:xfrm>
              <a:custGeom>
                <a:avLst/>
                <a:gdLst>
                  <a:gd name="T0" fmla="*/ 201 w 213"/>
                  <a:gd name="T1" fmla="*/ 0 h 125"/>
                  <a:gd name="T2" fmla="*/ 12 w 213"/>
                  <a:gd name="T3" fmla="*/ 0 h 125"/>
                  <a:gd name="T4" fmla="*/ 0 w 213"/>
                  <a:gd name="T5" fmla="*/ 15 h 125"/>
                  <a:gd name="T6" fmla="*/ 0 w 213"/>
                  <a:gd name="T7" fmla="*/ 110 h 125"/>
                  <a:gd name="T8" fmla="*/ 12 w 213"/>
                  <a:gd name="T9" fmla="*/ 125 h 125"/>
                  <a:gd name="T10" fmla="*/ 201 w 213"/>
                  <a:gd name="T11" fmla="*/ 125 h 125"/>
                  <a:gd name="T12" fmla="*/ 213 w 213"/>
                  <a:gd name="T13" fmla="*/ 110 h 125"/>
                  <a:gd name="T14" fmla="*/ 213 w 213"/>
                  <a:gd name="T15" fmla="*/ 12 h 125"/>
                  <a:gd name="T16" fmla="*/ 201 w 213"/>
                  <a:gd name="T1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125">
                    <a:moveTo>
                      <a:pt x="201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5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9"/>
                      <a:pt x="6" y="125"/>
                      <a:pt x="12" y="125"/>
                    </a:cubicBezTo>
                    <a:cubicBezTo>
                      <a:pt x="201" y="125"/>
                      <a:pt x="201" y="125"/>
                      <a:pt x="201" y="125"/>
                    </a:cubicBezTo>
                    <a:cubicBezTo>
                      <a:pt x="207" y="125"/>
                      <a:pt x="213" y="119"/>
                      <a:pt x="213" y="110"/>
                    </a:cubicBezTo>
                    <a:cubicBezTo>
                      <a:pt x="213" y="12"/>
                      <a:pt x="213" y="12"/>
                      <a:pt x="213" y="12"/>
                    </a:cubicBezTo>
                    <a:cubicBezTo>
                      <a:pt x="213" y="6"/>
                      <a:pt x="207" y="0"/>
                      <a:pt x="2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Freeform 8">
                <a:extLst>
                  <a:ext uri="{FF2B5EF4-FFF2-40B4-BE49-F238E27FC236}">
                    <a16:creationId xmlns:a16="http://schemas.microsoft.com/office/drawing/2014/main" id="{6DDC0073-992E-440A-A253-9B44F5511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70163" y="2143125"/>
                <a:ext cx="458788" cy="268288"/>
              </a:xfrm>
              <a:custGeom>
                <a:avLst/>
                <a:gdLst>
                  <a:gd name="T0" fmla="*/ 201 w 213"/>
                  <a:gd name="T1" fmla="*/ 0 h 125"/>
                  <a:gd name="T2" fmla="*/ 12 w 213"/>
                  <a:gd name="T3" fmla="*/ 0 h 125"/>
                  <a:gd name="T4" fmla="*/ 0 w 213"/>
                  <a:gd name="T5" fmla="*/ 15 h 125"/>
                  <a:gd name="T6" fmla="*/ 0 w 213"/>
                  <a:gd name="T7" fmla="*/ 110 h 125"/>
                  <a:gd name="T8" fmla="*/ 12 w 213"/>
                  <a:gd name="T9" fmla="*/ 125 h 125"/>
                  <a:gd name="T10" fmla="*/ 201 w 213"/>
                  <a:gd name="T11" fmla="*/ 125 h 125"/>
                  <a:gd name="T12" fmla="*/ 213 w 213"/>
                  <a:gd name="T13" fmla="*/ 110 h 125"/>
                  <a:gd name="T14" fmla="*/ 213 w 213"/>
                  <a:gd name="T15" fmla="*/ 12 h 125"/>
                  <a:gd name="T16" fmla="*/ 201 w 213"/>
                  <a:gd name="T1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125">
                    <a:moveTo>
                      <a:pt x="201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5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9"/>
                      <a:pt x="6" y="125"/>
                      <a:pt x="12" y="125"/>
                    </a:cubicBezTo>
                    <a:cubicBezTo>
                      <a:pt x="201" y="125"/>
                      <a:pt x="201" y="125"/>
                      <a:pt x="201" y="125"/>
                    </a:cubicBezTo>
                    <a:cubicBezTo>
                      <a:pt x="207" y="125"/>
                      <a:pt x="213" y="119"/>
                      <a:pt x="213" y="110"/>
                    </a:cubicBezTo>
                    <a:cubicBezTo>
                      <a:pt x="213" y="12"/>
                      <a:pt x="213" y="12"/>
                      <a:pt x="213" y="12"/>
                    </a:cubicBezTo>
                    <a:cubicBezTo>
                      <a:pt x="213" y="6"/>
                      <a:pt x="207" y="0"/>
                      <a:pt x="2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Freeform 9">
                <a:extLst>
                  <a:ext uri="{FF2B5EF4-FFF2-40B4-BE49-F238E27FC236}">
                    <a16:creationId xmlns:a16="http://schemas.microsoft.com/office/drawing/2014/main" id="{1CA36718-7AE3-43D2-8239-A0BE660F4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984375" y="2143125"/>
                <a:ext cx="458788" cy="268288"/>
              </a:xfrm>
              <a:custGeom>
                <a:avLst/>
                <a:gdLst>
                  <a:gd name="T0" fmla="*/ 201 w 213"/>
                  <a:gd name="T1" fmla="*/ 0 h 125"/>
                  <a:gd name="T2" fmla="*/ 12 w 213"/>
                  <a:gd name="T3" fmla="*/ 0 h 125"/>
                  <a:gd name="T4" fmla="*/ 0 w 213"/>
                  <a:gd name="T5" fmla="*/ 15 h 125"/>
                  <a:gd name="T6" fmla="*/ 0 w 213"/>
                  <a:gd name="T7" fmla="*/ 110 h 125"/>
                  <a:gd name="T8" fmla="*/ 12 w 213"/>
                  <a:gd name="T9" fmla="*/ 125 h 125"/>
                  <a:gd name="T10" fmla="*/ 201 w 213"/>
                  <a:gd name="T11" fmla="*/ 125 h 125"/>
                  <a:gd name="T12" fmla="*/ 213 w 213"/>
                  <a:gd name="T13" fmla="*/ 110 h 125"/>
                  <a:gd name="T14" fmla="*/ 213 w 213"/>
                  <a:gd name="T15" fmla="*/ 12 h 125"/>
                  <a:gd name="T16" fmla="*/ 201 w 213"/>
                  <a:gd name="T1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125">
                    <a:moveTo>
                      <a:pt x="201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5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9"/>
                      <a:pt x="6" y="125"/>
                      <a:pt x="12" y="125"/>
                    </a:cubicBezTo>
                    <a:cubicBezTo>
                      <a:pt x="201" y="125"/>
                      <a:pt x="201" y="125"/>
                      <a:pt x="201" y="125"/>
                    </a:cubicBezTo>
                    <a:cubicBezTo>
                      <a:pt x="207" y="125"/>
                      <a:pt x="213" y="119"/>
                      <a:pt x="213" y="110"/>
                    </a:cubicBezTo>
                    <a:cubicBezTo>
                      <a:pt x="213" y="12"/>
                      <a:pt x="213" y="12"/>
                      <a:pt x="213" y="12"/>
                    </a:cubicBezTo>
                    <a:cubicBezTo>
                      <a:pt x="213" y="6"/>
                      <a:pt x="207" y="0"/>
                      <a:pt x="2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Freeform 10">
                <a:extLst>
                  <a:ext uri="{FF2B5EF4-FFF2-40B4-BE49-F238E27FC236}">
                    <a16:creationId xmlns:a16="http://schemas.microsoft.com/office/drawing/2014/main" id="{1D6C654B-2788-4A1B-81CB-23D0E13F3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06525" y="2143125"/>
                <a:ext cx="460375" cy="268288"/>
              </a:xfrm>
              <a:custGeom>
                <a:avLst/>
                <a:gdLst>
                  <a:gd name="T0" fmla="*/ 202 w 214"/>
                  <a:gd name="T1" fmla="*/ 0 h 125"/>
                  <a:gd name="T2" fmla="*/ 13 w 214"/>
                  <a:gd name="T3" fmla="*/ 0 h 125"/>
                  <a:gd name="T4" fmla="*/ 0 w 214"/>
                  <a:gd name="T5" fmla="*/ 15 h 125"/>
                  <a:gd name="T6" fmla="*/ 0 w 214"/>
                  <a:gd name="T7" fmla="*/ 110 h 125"/>
                  <a:gd name="T8" fmla="*/ 13 w 214"/>
                  <a:gd name="T9" fmla="*/ 125 h 125"/>
                  <a:gd name="T10" fmla="*/ 202 w 214"/>
                  <a:gd name="T11" fmla="*/ 125 h 125"/>
                  <a:gd name="T12" fmla="*/ 214 w 214"/>
                  <a:gd name="T13" fmla="*/ 110 h 125"/>
                  <a:gd name="T14" fmla="*/ 214 w 214"/>
                  <a:gd name="T15" fmla="*/ 12 h 125"/>
                  <a:gd name="T16" fmla="*/ 202 w 214"/>
                  <a:gd name="T1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" h="125">
                    <a:moveTo>
                      <a:pt x="202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0" y="6"/>
                      <a:pt x="0" y="15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9"/>
                      <a:pt x="7" y="125"/>
                      <a:pt x="13" y="125"/>
                    </a:cubicBezTo>
                    <a:cubicBezTo>
                      <a:pt x="202" y="125"/>
                      <a:pt x="202" y="125"/>
                      <a:pt x="202" y="125"/>
                    </a:cubicBezTo>
                    <a:cubicBezTo>
                      <a:pt x="208" y="125"/>
                      <a:pt x="214" y="119"/>
                      <a:pt x="214" y="110"/>
                    </a:cubicBezTo>
                    <a:cubicBezTo>
                      <a:pt x="214" y="12"/>
                      <a:pt x="214" y="12"/>
                      <a:pt x="214" y="12"/>
                    </a:cubicBezTo>
                    <a:cubicBezTo>
                      <a:pt x="214" y="6"/>
                      <a:pt x="208" y="0"/>
                      <a:pt x="202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1">
                <a:extLst>
                  <a:ext uri="{FF2B5EF4-FFF2-40B4-BE49-F238E27FC236}">
                    <a16:creationId xmlns:a16="http://schemas.microsoft.com/office/drawing/2014/main" id="{DC00C2B6-DC18-4DD1-A8DD-F2F1B765B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965575" y="2511425"/>
                <a:ext cx="3249613" cy="114935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Freeform 12">
                <a:extLst>
                  <a:ext uri="{FF2B5EF4-FFF2-40B4-BE49-F238E27FC236}">
                    <a16:creationId xmlns:a16="http://schemas.microsoft.com/office/drawing/2014/main" id="{D9513668-E672-4CA1-9F36-865F5CDF1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95713" y="2995613"/>
                <a:ext cx="112713" cy="185738"/>
              </a:xfrm>
              <a:custGeom>
                <a:avLst/>
                <a:gdLst>
                  <a:gd name="T0" fmla="*/ 51 w 71"/>
                  <a:gd name="T1" fmla="*/ 117 h 117"/>
                  <a:gd name="T2" fmla="*/ 0 w 71"/>
                  <a:gd name="T3" fmla="*/ 59 h 117"/>
                  <a:gd name="T4" fmla="*/ 51 w 71"/>
                  <a:gd name="T5" fmla="*/ 0 h 117"/>
                  <a:gd name="T6" fmla="*/ 71 w 71"/>
                  <a:gd name="T7" fmla="*/ 26 h 117"/>
                  <a:gd name="T8" fmla="*/ 43 w 71"/>
                  <a:gd name="T9" fmla="*/ 59 h 117"/>
                  <a:gd name="T10" fmla="*/ 71 w 71"/>
                  <a:gd name="T11" fmla="*/ 93 h 117"/>
                  <a:gd name="T12" fmla="*/ 51 w 71"/>
                  <a:gd name="T13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117">
                    <a:moveTo>
                      <a:pt x="51" y="117"/>
                    </a:moveTo>
                    <a:lnTo>
                      <a:pt x="0" y="59"/>
                    </a:lnTo>
                    <a:lnTo>
                      <a:pt x="51" y="0"/>
                    </a:lnTo>
                    <a:lnTo>
                      <a:pt x="71" y="26"/>
                    </a:lnTo>
                    <a:lnTo>
                      <a:pt x="43" y="59"/>
                    </a:lnTo>
                    <a:lnTo>
                      <a:pt x="71" y="93"/>
                    </a:lnTo>
                    <a:lnTo>
                      <a:pt x="51" y="11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Freeform 13">
                <a:extLst>
                  <a:ext uri="{FF2B5EF4-FFF2-40B4-BE49-F238E27FC236}">
                    <a16:creationId xmlns:a16="http://schemas.microsoft.com/office/drawing/2014/main" id="{D39D1802-1FC1-441B-8AE9-BBCFEBE81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96950" y="2995613"/>
                <a:ext cx="111125" cy="185738"/>
              </a:xfrm>
              <a:custGeom>
                <a:avLst/>
                <a:gdLst>
                  <a:gd name="T0" fmla="*/ 20 w 70"/>
                  <a:gd name="T1" fmla="*/ 117 h 117"/>
                  <a:gd name="T2" fmla="*/ 70 w 70"/>
                  <a:gd name="T3" fmla="*/ 59 h 117"/>
                  <a:gd name="T4" fmla="*/ 20 w 70"/>
                  <a:gd name="T5" fmla="*/ 0 h 117"/>
                  <a:gd name="T6" fmla="*/ 0 w 70"/>
                  <a:gd name="T7" fmla="*/ 26 h 117"/>
                  <a:gd name="T8" fmla="*/ 28 w 70"/>
                  <a:gd name="T9" fmla="*/ 59 h 117"/>
                  <a:gd name="T10" fmla="*/ 0 w 70"/>
                  <a:gd name="T11" fmla="*/ 93 h 117"/>
                  <a:gd name="T12" fmla="*/ 20 w 70"/>
                  <a:gd name="T13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117">
                    <a:moveTo>
                      <a:pt x="20" y="117"/>
                    </a:moveTo>
                    <a:lnTo>
                      <a:pt x="70" y="59"/>
                    </a:lnTo>
                    <a:lnTo>
                      <a:pt x="20" y="0"/>
                    </a:lnTo>
                    <a:lnTo>
                      <a:pt x="0" y="26"/>
                    </a:lnTo>
                    <a:lnTo>
                      <a:pt x="28" y="59"/>
                    </a:lnTo>
                    <a:lnTo>
                      <a:pt x="0" y="93"/>
                    </a:lnTo>
                    <a:lnTo>
                      <a:pt x="20" y="11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4">
                <a:extLst>
                  <a:ext uri="{FF2B5EF4-FFF2-40B4-BE49-F238E27FC236}">
                    <a16:creationId xmlns:a16="http://schemas.microsoft.com/office/drawing/2014/main" id="{BD9592A6-1BC4-462B-AA66-CD4BC9143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735388" y="3771900"/>
                <a:ext cx="817563" cy="82708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5">
                <a:extLst>
                  <a:ext uri="{FF2B5EF4-FFF2-40B4-BE49-F238E27FC236}">
                    <a16:creationId xmlns:a16="http://schemas.microsoft.com/office/drawing/2014/main" id="{EB1C84E4-DA67-4F28-A663-95161C86F2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47963" y="3771900"/>
                <a:ext cx="815975" cy="82708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6">
                <a:extLst>
                  <a:ext uri="{FF2B5EF4-FFF2-40B4-BE49-F238E27FC236}">
                    <a16:creationId xmlns:a16="http://schemas.microsoft.com/office/drawing/2014/main" id="{AF82240C-E726-4387-A41A-E752DC5A1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62125" y="3771900"/>
                <a:ext cx="815975" cy="8270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7">
                <a:extLst>
                  <a:ext uri="{FF2B5EF4-FFF2-40B4-BE49-F238E27FC236}">
                    <a16:creationId xmlns:a16="http://schemas.microsoft.com/office/drawing/2014/main" id="{D0118995-57B0-45DB-BDC0-62A6259C6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735388" y="4487863"/>
                <a:ext cx="817563" cy="11112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8">
                <a:extLst>
                  <a:ext uri="{FF2B5EF4-FFF2-40B4-BE49-F238E27FC236}">
                    <a16:creationId xmlns:a16="http://schemas.microsoft.com/office/drawing/2014/main" id="{7EB2A4C6-CDB6-4D71-99C4-E3D39F53C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47963" y="4487863"/>
                <a:ext cx="815975" cy="11112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9">
                <a:extLst>
                  <a:ext uri="{FF2B5EF4-FFF2-40B4-BE49-F238E27FC236}">
                    <a16:creationId xmlns:a16="http://schemas.microsoft.com/office/drawing/2014/main" id="{2D9342AD-5336-4708-91DD-855D8B0A7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62125" y="4487863"/>
                <a:ext cx="815975" cy="11112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20">
                <a:extLst>
                  <a:ext uri="{FF2B5EF4-FFF2-40B4-BE49-F238E27FC236}">
                    <a16:creationId xmlns:a16="http://schemas.microsoft.com/office/drawing/2014/main" id="{667D0D38-6B6E-4906-8EC8-CFF594936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735388" y="4848225"/>
                <a:ext cx="817563" cy="1111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1">
                <a:extLst>
                  <a:ext uri="{FF2B5EF4-FFF2-40B4-BE49-F238E27FC236}">
                    <a16:creationId xmlns:a16="http://schemas.microsoft.com/office/drawing/2014/main" id="{CE70AED4-6913-4F6F-85EF-9450A6E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47963" y="4848225"/>
                <a:ext cx="815975" cy="1111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2">
                <a:extLst>
                  <a:ext uri="{FF2B5EF4-FFF2-40B4-BE49-F238E27FC236}">
                    <a16:creationId xmlns:a16="http://schemas.microsoft.com/office/drawing/2014/main" id="{6C7C9658-C25E-4B91-95B6-0B52090B3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62125" y="4848225"/>
                <a:ext cx="815975" cy="1111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3">
                <a:extLst>
                  <a:ext uri="{FF2B5EF4-FFF2-40B4-BE49-F238E27FC236}">
                    <a16:creationId xmlns:a16="http://schemas.microsoft.com/office/drawing/2014/main" id="{0F2C6301-3FE1-414D-9365-D924ABA81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735388" y="5176838"/>
                <a:ext cx="407988" cy="1111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4">
                <a:extLst>
                  <a:ext uri="{FF2B5EF4-FFF2-40B4-BE49-F238E27FC236}">
                    <a16:creationId xmlns:a16="http://schemas.microsoft.com/office/drawing/2014/main" id="{5C4827F1-596D-403F-9A7C-033BFAEEB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47963" y="5176838"/>
                <a:ext cx="322263" cy="1111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5">
                <a:extLst>
                  <a:ext uri="{FF2B5EF4-FFF2-40B4-BE49-F238E27FC236}">
                    <a16:creationId xmlns:a16="http://schemas.microsoft.com/office/drawing/2014/main" id="{22E48AE4-9DD6-4604-B443-B7BF3B912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62125" y="5176838"/>
                <a:ext cx="409575" cy="1111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6">
                <a:extLst>
                  <a:ext uri="{FF2B5EF4-FFF2-40B4-BE49-F238E27FC236}">
                    <a16:creationId xmlns:a16="http://schemas.microsoft.com/office/drawing/2014/main" id="{2BFB5453-2168-4C3C-972E-D56D55791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965575" y="1612900"/>
                <a:ext cx="3249613" cy="42545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7">
                <a:extLst>
                  <a:ext uri="{FF2B5EF4-FFF2-40B4-BE49-F238E27FC236}">
                    <a16:creationId xmlns:a16="http://schemas.microsoft.com/office/drawing/2014/main" id="{E7BA8356-B5EF-4EF0-B3D7-B452ECC70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773488" y="1716088"/>
                <a:ext cx="1901825" cy="2143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Oval 28">
                <a:extLst>
                  <a:ext uri="{FF2B5EF4-FFF2-40B4-BE49-F238E27FC236}">
                    <a16:creationId xmlns:a16="http://schemas.microsoft.com/office/drawing/2014/main" id="{B4FD7473-A491-4B06-B01C-8C94012FD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68475" y="1716088"/>
                <a:ext cx="236538" cy="22383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Oval 29">
                <a:extLst>
                  <a:ext uri="{FF2B5EF4-FFF2-40B4-BE49-F238E27FC236}">
                    <a16:creationId xmlns:a16="http://schemas.microsoft.com/office/drawing/2014/main" id="{80564119-78A3-4725-8BDC-166266D62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58913" y="1716088"/>
                <a:ext cx="238125" cy="223838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Oval 30">
                <a:extLst>
                  <a:ext uri="{FF2B5EF4-FFF2-40B4-BE49-F238E27FC236}">
                    <a16:creationId xmlns:a16="http://schemas.microsoft.com/office/drawing/2014/main" id="{F768B71E-40D1-4185-B20B-4E33BD891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47763" y="1716088"/>
                <a:ext cx="236538" cy="22383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7847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3" grpId="0"/>
      <p:bldP spid="34" grpId="0" animBg="1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/>
          <p:nvPr/>
        </p:nvCxnSpPr>
        <p:spPr>
          <a:xfrm>
            <a:off x="4572000" y="0"/>
            <a:ext cx="0" cy="51435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Pentagon 126"/>
          <p:cNvSpPr/>
          <p:nvPr/>
        </p:nvSpPr>
        <p:spPr>
          <a:xfrm rot="5400000">
            <a:off x="3943486" y="-224657"/>
            <a:ext cx="1271318" cy="1692597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IN"/>
          </a:p>
        </p:txBody>
      </p:sp>
      <p:sp>
        <p:nvSpPr>
          <p:cNvPr id="92" name="TextBox 91"/>
          <p:cNvSpPr txBox="1"/>
          <p:nvPr/>
        </p:nvSpPr>
        <p:spPr>
          <a:xfrm>
            <a:off x="4114800" y="171450"/>
            <a:ext cx="922322" cy="567858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b="1" dirty="0" smtClean="0">
                <a:solidFill>
                  <a:schemeClr val="bg1"/>
                </a:solidFill>
              </a:rPr>
              <a:t>Core </a:t>
            </a:r>
          </a:p>
          <a:p>
            <a:pPr algn="ctr">
              <a:lnSpc>
                <a:spcPct val="90000"/>
              </a:lnSpc>
            </a:pPr>
            <a:r>
              <a:rPr lang="en-IN" b="1" dirty="0" smtClean="0">
                <a:solidFill>
                  <a:schemeClr val="bg1"/>
                </a:solidFill>
              </a:rPr>
              <a:t>Benefits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100229A-778D-47FC-AD09-78F0B82B1296}"/>
              </a:ext>
            </a:extLst>
          </p:cNvPr>
          <p:cNvSpPr/>
          <p:nvPr/>
        </p:nvSpPr>
        <p:spPr>
          <a:xfrm>
            <a:off x="448747" y="697294"/>
            <a:ext cx="3080575" cy="10168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B46BBAA-EE92-47C4-9005-3D3953AE6997}"/>
              </a:ext>
            </a:extLst>
          </p:cNvPr>
          <p:cNvSpPr/>
          <p:nvPr/>
        </p:nvSpPr>
        <p:spPr>
          <a:xfrm>
            <a:off x="745168" y="878988"/>
            <a:ext cx="2487733" cy="623248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pPr algn="ctr"/>
            <a:r>
              <a:rPr lang="en-IN" b="1" dirty="0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Peer to Peer Communication</a:t>
            </a:r>
            <a:endParaRPr lang="en-IN" b="1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3933C4C-31BD-47FB-87CA-42BBA5934173}"/>
              </a:ext>
            </a:extLst>
          </p:cNvPr>
          <p:cNvSpPr/>
          <p:nvPr/>
        </p:nvSpPr>
        <p:spPr>
          <a:xfrm>
            <a:off x="5510292" y="697294"/>
            <a:ext cx="3080575" cy="10168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I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2A29109-3CDE-4A8A-9975-2F723CAC9E12}"/>
              </a:ext>
            </a:extLst>
          </p:cNvPr>
          <p:cNvSpPr/>
          <p:nvPr/>
        </p:nvSpPr>
        <p:spPr>
          <a:xfrm>
            <a:off x="5806713" y="878988"/>
            <a:ext cx="2487733" cy="346259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pPr algn="ctr"/>
            <a:r>
              <a:rPr lang="en-IN" b="1" dirty="0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Open Source</a:t>
            </a:r>
            <a:endParaRPr lang="en-IN" b="1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6" name="Freeform 6">
            <a:extLst>
              <a:ext uri="{FF2B5EF4-FFF2-40B4-BE49-F238E27FC236}">
                <a16:creationId xmlns:a16="http://schemas.microsoft.com/office/drawing/2014/main" id="{1B8DB018-D1F9-4E50-94B2-CC0A3AB87E40}"/>
              </a:ext>
            </a:extLst>
          </p:cNvPr>
          <p:cNvSpPr>
            <a:spLocks/>
          </p:cNvSpPr>
          <p:nvPr/>
        </p:nvSpPr>
        <p:spPr bwMode="auto">
          <a:xfrm>
            <a:off x="1600200" y="3714750"/>
            <a:ext cx="1113525" cy="386954"/>
          </a:xfrm>
          <a:custGeom>
            <a:avLst/>
            <a:gdLst/>
            <a:ahLst/>
            <a:cxnLst>
              <a:cxn ang="0">
                <a:pos x="160" y="0"/>
              </a:cxn>
              <a:cxn ang="0">
                <a:pos x="770" y="19"/>
              </a:cxn>
              <a:cxn ang="0">
                <a:pos x="935" y="325"/>
              </a:cxn>
              <a:cxn ang="0">
                <a:pos x="0" y="294"/>
              </a:cxn>
              <a:cxn ang="0">
                <a:pos x="160" y="0"/>
              </a:cxn>
            </a:cxnLst>
            <a:rect l="0" t="0" r="r" b="b"/>
            <a:pathLst>
              <a:path w="935" h="325">
                <a:moveTo>
                  <a:pt x="160" y="0"/>
                </a:moveTo>
                <a:lnTo>
                  <a:pt x="770" y="19"/>
                </a:lnTo>
                <a:lnTo>
                  <a:pt x="935" y="325"/>
                </a:lnTo>
                <a:lnTo>
                  <a:pt x="0" y="294"/>
                </a:lnTo>
                <a:lnTo>
                  <a:pt x="16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7">
            <a:extLst>
              <a:ext uri="{FF2B5EF4-FFF2-40B4-BE49-F238E27FC236}">
                <a16:creationId xmlns:a16="http://schemas.microsoft.com/office/drawing/2014/main" id="{9CEA1B73-3B6B-4CFA-B14B-71675A9DD55E}"/>
              </a:ext>
            </a:extLst>
          </p:cNvPr>
          <p:cNvSpPr>
            <a:spLocks/>
          </p:cNvSpPr>
          <p:nvPr/>
        </p:nvSpPr>
        <p:spPr bwMode="auto">
          <a:xfrm>
            <a:off x="515259" y="1888332"/>
            <a:ext cx="3266735" cy="1906191"/>
          </a:xfrm>
          <a:custGeom>
            <a:avLst/>
            <a:gdLst/>
            <a:ahLst/>
            <a:cxnLst>
              <a:cxn ang="0">
                <a:pos x="88" y="0"/>
              </a:cxn>
              <a:cxn ang="0">
                <a:pos x="2656" y="0"/>
              </a:cxn>
              <a:cxn ang="0">
                <a:pos x="2684" y="5"/>
              </a:cxn>
              <a:cxn ang="0">
                <a:pos x="2708" y="18"/>
              </a:cxn>
              <a:cxn ang="0">
                <a:pos x="2727" y="37"/>
              </a:cxn>
              <a:cxn ang="0">
                <a:pos x="2739" y="61"/>
              </a:cxn>
              <a:cxn ang="0">
                <a:pos x="2743" y="90"/>
              </a:cxn>
              <a:cxn ang="0">
                <a:pos x="2743" y="1513"/>
              </a:cxn>
              <a:cxn ang="0">
                <a:pos x="2739" y="1542"/>
              </a:cxn>
              <a:cxn ang="0">
                <a:pos x="2727" y="1566"/>
              </a:cxn>
              <a:cxn ang="0">
                <a:pos x="2708" y="1585"/>
              </a:cxn>
              <a:cxn ang="0">
                <a:pos x="2684" y="1596"/>
              </a:cxn>
              <a:cxn ang="0">
                <a:pos x="2656" y="1601"/>
              </a:cxn>
              <a:cxn ang="0">
                <a:pos x="88" y="1601"/>
              </a:cxn>
              <a:cxn ang="0">
                <a:pos x="59" y="1596"/>
              </a:cxn>
              <a:cxn ang="0">
                <a:pos x="35" y="1585"/>
              </a:cxn>
              <a:cxn ang="0">
                <a:pos x="16" y="1566"/>
              </a:cxn>
              <a:cxn ang="0">
                <a:pos x="5" y="1542"/>
              </a:cxn>
              <a:cxn ang="0">
                <a:pos x="0" y="1513"/>
              </a:cxn>
              <a:cxn ang="0">
                <a:pos x="0" y="90"/>
              </a:cxn>
              <a:cxn ang="0">
                <a:pos x="5" y="61"/>
              </a:cxn>
              <a:cxn ang="0">
                <a:pos x="16" y="37"/>
              </a:cxn>
              <a:cxn ang="0">
                <a:pos x="35" y="18"/>
              </a:cxn>
              <a:cxn ang="0">
                <a:pos x="59" y="5"/>
              </a:cxn>
              <a:cxn ang="0">
                <a:pos x="88" y="0"/>
              </a:cxn>
            </a:cxnLst>
            <a:rect l="0" t="0" r="r" b="b"/>
            <a:pathLst>
              <a:path w="2743" h="1601">
                <a:moveTo>
                  <a:pt x="88" y="0"/>
                </a:moveTo>
                <a:lnTo>
                  <a:pt x="2656" y="0"/>
                </a:lnTo>
                <a:lnTo>
                  <a:pt x="2684" y="5"/>
                </a:lnTo>
                <a:lnTo>
                  <a:pt x="2708" y="18"/>
                </a:lnTo>
                <a:lnTo>
                  <a:pt x="2727" y="37"/>
                </a:lnTo>
                <a:lnTo>
                  <a:pt x="2739" y="61"/>
                </a:lnTo>
                <a:lnTo>
                  <a:pt x="2743" y="90"/>
                </a:lnTo>
                <a:lnTo>
                  <a:pt x="2743" y="1513"/>
                </a:lnTo>
                <a:lnTo>
                  <a:pt x="2739" y="1542"/>
                </a:lnTo>
                <a:lnTo>
                  <a:pt x="2727" y="1566"/>
                </a:lnTo>
                <a:lnTo>
                  <a:pt x="2708" y="1585"/>
                </a:lnTo>
                <a:lnTo>
                  <a:pt x="2684" y="1596"/>
                </a:lnTo>
                <a:lnTo>
                  <a:pt x="2656" y="1601"/>
                </a:lnTo>
                <a:lnTo>
                  <a:pt x="88" y="1601"/>
                </a:lnTo>
                <a:lnTo>
                  <a:pt x="59" y="1596"/>
                </a:lnTo>
                <a:lnTo>
                  <a:pt x="35" y="1585"/>
                </a:lnTo>
                <a:lnTo>
                  <a:pt x="16" y="1566"/>
                </a:lnTo>
                <a:lnTo>
                  <a:pt x="5" y="1542"/>
                </a:lnTo>
                <a:lnTo>
                  <a:pt x="0" y="1513"/>
                </a:lnTo>
                <a:lnTo>
                  <a:pt x="0" y="90"/>
                </a:lnTo>
                <a:lnTo>
                  <a:pt x="5" y="61"/>
                </a:lnTo>
                <a:lnTo>
                  <a:pt x="16" y="37"/>
                </a:lnTo>
                <a:lnTo>
                  <a:pt x="35" y="18"/>
                </a:lnTo>
                <a:lnTo>
                  <a:pt x="59" y="5"/>
                </a:lnTo>
                <a:lnTo>
                  <a:pt x="8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Rectangle 8">
            <a:extLst>
              <a:ext uri="{FF2B5EF4-FFF2-40B4-BE49-F238E27FC236}">
                <a16:creationId xmlns:a16="http://schemas.microsoft.com/office/drawing/2014/main" id="{2AA3BE4D-4154-45F5-BA5A-06124E799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32" y="2017757"/>
            <a:ext cx="2988766" cy="1552575"/>
          </a:xfrm>
          <a:prstGeom prst="rect">
            <a:avLst/>
          </a:prstGeom>
          <a:solidFill>
            <a:schemeClr val="accent6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10">
            <a:extLst>
              <a:ext uri="{FF2B5EF4-FFF2-40B4-BE49-F238E27FC236}">
                <a16:creationId xmlns:a16="http://schemas.microsoft.com/office/drawing/2014/main" id="{617C354F-2D23-4DEB-BE92-18A677D579AE}"/>
              </a:ext>
            </a:extLst>
          </p:cNvPr>
          <p:cNvSpPr>
            <a:spLocks/>
          </p:cNvSpPr>
          <p:nvPr/>
        </p:nvSpPr>
        <p:spPr bwMode="auto">
          <a:xfrm>
            <a:off x="272307" y="4045745"/>
            <a:ext cx="3763355" cy="154781"/>
          </a:xfrm>
          <a:custGeom>
            <a:avLst/>
            <a:gdLst/>
            <a:ahLst/>
            <a:cxnLst>
              <a:cxn ang="0">
                <a:pos x="65" y="0"/>
              </a:cxn>
              <a:cxn ang="0">
                <a:pos x="3094" y="0"/>
              </a:cxn>
              <a:cxn ang="0">
                <a:pos x="3115" y="3"/>
              </a:cxn>
              <a:cxn ang="0">
                <a:pos x="3133" y="13"/>
              </a:cxn>
              <a:cxn ang="0">
                <a:pos x="3147" y="26"/>
              </a:cxn>
              <a:cxn ang="0">
                <a:pos x="3157" y="43"/>
              </a:cxn>
              <a:cxn ang="0">
                <a:pos x="3160" y="64"/>
              </a:cxn>
              <a:cxn ang="0">
                <a:pos x="3157" y="85"/>
              </a:cxn>
              <a:cxn ang="0">
                <a:pos x="3147" y="103"/>
              </a:cxn>
              <a:cxn ang="0">
                <a:pos x="3133" y="117"/>
              </a:cxn>
              <a:cxn ang="0">
                <a:pos x="3115" y="127"/>
              </a:cxn>
              <a:cxn ang="0">
                <a:pos x="3094" y="130"/>
              </a:cxn>
              <a:cxn ang="0">
                <a:pos x="65" y="130"/>
              </a:cxn>
              <a:cxn ang="0">
                <a:pos x="45" y="127"/>
              </a:cxn>
              <a:cxn ang="0">
                <a:pos x="27" y="117"/>
              </a:cxn>
              <a:cxn ang="0">
                <a:pos x="13" y="103"/>
              </a:cxn>
              <a:cxn ang="0">
                <a:pos x="3" y="85"/>
              </a:cxn>
              <a:cxn ang="0">
                <a:pos x="0" y="64"/>
              </a:cxn>
              <a:cxn ang="0">
                <a:pos x="3" y="43"/>
              </a:cxn>
              <a:cxn ang="0">
                <a:pos x="13" y="26"/>
              </a:cxn>
              <a:cxn ang="0">
                <a:pos x="27" y="13"/>
              </a:cxn>
              <a:cxn ang="0">
                <a:pos x="45" y="3"/>
              </a:cxn>
              <a:cxn ang="0">
                <a:pos x="65" y="0"/>
              </a:cxn>
            </a:cxnLst>
            <a:rect l="0" t="0" r="r" b="b"/>
            <a:pathLst>
              <a:path w="3160" h="130">
                <a:moveTo>
                  <a:pt x="65" y="0"/>
                </a:moveTo>
                <a:lnTo>
                  <a:pt x="3094" y="0"/>
                </a:lnTo>
                <a:lnTo>
                  <a:pt x="3115" y="3"/>
                </a:lnTo>
                <a:lnTo>
                  <a:pt x="3133" y="13"/>
                </a:lnTo>
                <a:lnTo>
                  <a:pt x="3147" y="26"/>
                </a:lnTo>
                <a:lnTo>
                  <a:pt x="3157" y="43"/>
                </a:lnTo>
                <a:lnTo>
                  <a:pt x="3160" y="64"/>
                </a:lnTo>
                <a:lnTo>
                  <a:pt x="3157" y="85"/>
                </a:lnTo>
                <a:lnTo>
                  <a:pt x="3147" y="103"/>
                </a:lnTo>
                <a:lnTo>
                  <a:pt x="3133" y="117"/>
                </a:lnTo>
                <a:lnTo>
                  <a:pt x="3115" y="127"/>
                </a:lnTo>
                <a:lnTo>
                  <a:pt x="3094" y="130"/>
                </a:lnTo>
                <a:lnTo>
                  <a:pt x="65" y="130"/>
                </a:lnTo>
                <a:lnTo>
                  <a:pt x="45" y="127"/>
                </a:lnTo>
                <a:lnTo>
                  <a:pt x="27" y="117"/>
                </a:lnTo>
                <a:lnTo>
                  <a:pt x="13" y="103"/>
                </a:lnTo>
                <a:lnTo>
                  <a:pt x="3" y="85"/>
                </a:lnTo>
                <a:lnTo>
                  <a:pt x="0" y="64"/>
                </a:lnTo>
                <a:lnTo>
                  <a:pt x="3" y="43"/>
                </a:lnTo>
                <a:lnTo>
                  <a:pt x="13" y="26"/>
                </a:lnTo>
                <a:lnTo>
                  <a:pt x="27" y="13"/>
                </a:lnTo>
                <a:lnTo>
                  <a:pt x="45" y="3"/>
                </a:lnTo>
                <a:lnTo>
                  <a:pt x="65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11">
            <a:extLst>
              <a:ext uri="{FF2B5EF4-FFF2-40B4-BE49-F238E27FC236}">
                <a16:creationId xmlns:a16="http://schemas.microsoft.com/office/drawing/2014/main" id="{1C60F4F0-DB3B-4BC8-9AAB-AB997BE14F66}"/>
              </a:ext>
            </a:extLst>
          </p:cNvPr>
          <p:cNvSpPr>
            <a:spLocks/>
          </p:cNvSpPr>
          <p:nvPr/>
        </p:nvSpPr>
        <p:spPr bwMode="auto">
          <a:xfrm>
            <a:off x="3421140" y="3623073"/>
            <a:ext cx="45256" cy="47625"/>
          </a:xfrm>
          <a:custGeom>
            <a:avLst/>
            <a:gdLst/>
            <a:ahLst/>
            <a:cxnLst>
              <a:cxn ang="0">
                <a:pos x="19" y="0"/>
              </a:cxn>
              <a:cxn ang="0">
                <a:pos x="25" y="2"/>
              </a:cxn>
              <a:cxn ang="0">
                <a:pos x="35" y="8"/>
              </a:cxn>
              <a:cxn ang="0">
                <a:pos x="38" y="21"/>
              </a:cxn>
              <a:cxn ang="0">
                <a:pos x="37" y="27"/>
              </a:cxn>
              <a:cxn ang="0">
                <a:pos x="35" y="32"/>
              </a:cxn>
              <a:cxn ang="0">
                <a:pos x="30" y="37"/>
              </a:cxn>
              <a:cxn ang="0">
                <a:pos x="25" y="38"/>
              </a:cxn>
              <a:cxn ang="0">
                <a:pos x="19" y="40"/>
              </a:cxn>
              <a:cxn ang="0">
                <a:pos x="13" y="38"/>
              </a:cxn>
              <a:cxn ang="0">
                <a:pos x="8" y="37"/>
              </a:cxn>
              <a:cxn ang="0">
                <a:pos x="3" y="32"/>
              </a:cxn>
              <a:cxn ang="0">
                <a:pos x="1" y="27"/>
              </a:cxn>
              <a:cxn ang="0">
                <a:pos x="0" y="21"/>
              </a:cxn>
              <a:cxn ang="0">
                <a:pos x="3" y="8"/>
              </a:cxn>
              <a:cxn ang="0">
                <a:pos x="13" y="2"/>
              </a:cxn>
              <a:cxn ang="0">
                <a:pos x="19" y="0"/>
              </a:cxn>
            </a:cxnLst>
            <a:rect l="0" t="0" r="r" b="b"/>
            <a:pathLst>
              <a:path w="38" h="40">
                <a:moveTo>
                  <a:pt x="19" y="0"/>
                </a:moveTo>
                <a:lnTo>
                  <a:pt x="25" y="2"/>
                </a:lnTo>
                <a:lnTo>
                  <a:pt x="35" y="8"/>
                </a:lnTo>
                <a:lnTo>
                  <a:pt x="38" y="21"/>
                </a:lnTo>
                <a:lnTo>
                  <a:pt x="37" y="27"/>
                </a:lnTo>
                <a:lnTo>
                  <a:pt x="35" y="32"/>
                </a:lnTo>
                <a:lnTo>
                  <a:pt x="30" y="37"/>
                </a:lnTo>
                <a:lnTo>
                  <a:pt x="25" y="38"/>
                </a:lnTo>
                <a:lnTo>
                  <a:pt x="19" y="40"/>
                </a:lnTo>
                <a:lnTo>
                  <a:pt x="13" y="38"/>
                </a:lnTo>
                <a:lnTo>
                  <a:pt x="8" y="37"/>
                </a:lnTo>
                <a:lnTo>
                  <a:pt x="3" y="32"/>
                </a:lnTo>
                <a:lnTo>
                  <a:pt x="1" y="27"/>
                </a:lnTo>
                <a:lnTo>
                  <a:pt x="0" y="21"/>
                </a:lnTo>
                <a:lnTo>
                  <a:pt x="3" y="8"/>
                </a:lnTo>
                <a:lnTo>
                  <a:pt x="13" y="2"/>
                </a:lnTo>
                <a:lnTo>
                  <a:pt x="1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12">
            <a:extLst>
              <a:ext uri="{FF2B5EF4-FFF2-40B4-BE49-F238E27FC236}">
                <a16:creationId xmlns:a16="http://schemas.microsoft.com/office/drawing/2014/main" id="{E498081A-A088-4C32-9D7A-69291BAD8885}"/>
              </a:ext>
            </a:extLst>
          </p:cNvPr>
          <p:cNvSpPr>
            <a:spLocks/>
          </p:cNvSpPr>
          <p:nvPr/>
        </p:nvSpPr>
        <p:spPr bwMode="auto">
          <a:xfrm>
            <a:off x="3494978" y="3623073"/>
            <a:ext cx="46447" cy="47625"/>
          </a:xfrm>
          <a:custGeom>
            <a:avLst/>
            <a:gdLst/>
            <a:ahLst/>
            <a:cxnLst>
              <a:cxn ang="0">
                <a:pos x="19" y="0"/>
              </a:cxn>
              <a:cxn ang="0">
                <a:pos x="26" y="2"/>
              </a:cxn>
              <a:cxn ang="0">
                <a:pos x="35" y="8"/>
              </a:cxn>
              <a:cxn ang="0">
                <a:pos x="39" y="21"/>
              </a:cxn>
              <a:cxn ang="0">
                <a:pos x="37" y="27"/>
              </a:cxn>
              <a:cxn ang="0">
                <a:pos x="35" y="32"/>
              </a:cxn>
              <a:cxn ang="0">
                <a:pos x="31" y="37"/>
              </a:cxn>
              <a:cxn ang="0">
                <a:pos x="26" y="38"/>
              </a:cxn>
              <a:cxn ang="0">
                <a:pos x="19" y="40"/>
              </a:cxn>
              <a:cxn ang="0">
                <a:pos x="13" y="38"/>
              </a:cxn>
              <a:cxn ang="0">
                <a:pos x="8" y="37"/>
              </a:cxn>
              <a:cxn ang="0">
                <a:pos x="3" y="32"/>
              </a:cxn>
              <a:cxn ang="0">
                <a:pos x="2" y="27"/>
              </a:cxn>
              <a:cxn ang="0">
                <a:pos x="0" y="21"/>
              </a:cxn>
              <a:cxn ang="0">
                <a:pos x="3" y="8"/>
              </a:cxn>
              <a:cxn ang="0">
                <a:pos x="13" y="2"/>
              </a:cxn>
              <a:cxn ang="0">
                <a:pos x="19" y="0"/>
              </a:cxn>
            </a:cxnLst>
            <a:rect l="0" t="0" r="r" b="b"/>
            <a:pathLst>
              <a:path w="39" h="40">
                <a:moveTo>
                  <a:pt x="19" y="0"/>
                </a:moveTo>
                <a:lnTo>
                  <a:pt x="26" y="2"/>
                </a:lnTo>
                <a:lnTo>
                  <a:pt x="35" y="8"/>
                </a:lnTo>
                <a:lnTo>
                  <a:pt x="39" y="21"/>
                </a:lnTo>
                <a:lnTo>
                  <a:pt x="37" y="27"/>
                </a:lnTo>
                <a:lnTo>
                  <a:pt x="35" y="32"/>
                </a:lnTo>
                <a:lnTo>
                  <a:pt x="31" y="37"/>
                </a:lnTo>
                <a:lnTo>
                  <a:pt x="26" y="38"/>
                </a:lnTo>
                <a:lnTo>
                  <a:pt x="19" y="40"/>
                </a:lnTo>
                <a:lnTo>
                  <a:pt x="13" y="38"/>
                </a:lnTo>
                <a:lnTo>
                  <a:pt x="8" y="37"/>
                </a:lnTo>
                <a:lnTo>
                  <a:pt x="3" y="32"/>
                </a:lnTo>
                <a:lnTo>
                  <a:pt x="2" y="27"/>
                </a:lnTo>
                <a:lnTo>
                  <a:pt x="0" y="21"/>
                </a:lnTo>
                <a:lnTo>
                  <a:pt x="3" y="8"/>
                </a:lnTo>
                <a:lnTo>
                  <a:pt x="13" y="2"/>
                </a:lnTo>
                <a:lnTo>
                  <a:pt x="1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13">
            <a:extLst>
              <a:ext uri="{FF2B5EF4-FFF2-40B4-BE49-F238E27FC236}">
                <a16:creationId xmlns:a16="http://schemas.microsoft.com/office/drawing/2014/main" id="{1295421B-F326-4617-8654-B25681E6BE56}"/>
              </a:ext>
            </a:extLst>
          </p:cNvPr>
          <p:cNvSpPr>
            <a:spLocks/>
          </p:cNvSpPr>
          <p:nvPr/>
        </p:nvSpPr>
        <p:spPr bwMode="auto">
          <a:xfrm>
            <a:off x="3568816" y="3623073"/>
            <a:ext cx="46447" cy="47625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26" y="2"/>
              </a:cxn>
              <a:cxn ang="0">
                <a:pos x="36" y="8"/>
              </a:cxn>
              <a:cxn ang="0">
                <a:pos x="39" y="21"/>
              </a:cxn>
              <a:cxn ang="0">
                <a:pos x="37" y="27"/>
              </a:cxn>
              <a:cxn ang="0">
                <a:pos x="36" y="32"/>
              </a:cxn>
              <a:cxn ang="0">
                <a:pos x="31" y="37"/>
              </a:cxn>
              <a:cxn ang="0">
                <a:pos x="26" y="38"/>
              </a:cxn>
              <a:cxn ang="0">
                <a:pos x="20" y="40"/>
              </a:cxn>
              <a:cxn ang="0">
                <a:pos x="13" y="38"/>
              </a:cxn>
              <a:cxn ang="0">
                <a:pos x="8" y="37"/>
              </a:cxn>
              <a:cxn ang="0">
                <a:pos x="4" y="32"/>
              </a:cxn>
              <a:cxn ang="0">
                <a:pos x="2" y="27"/>
              </a:cxn>
              <a:cxn ang="0">
                <a:pos x="0" y="21"/>
              </a:cxn>
              <a:cxn ang="0">
                <a:pos x="4" y="8"/>
              </a:cxn>
              <a:cxn ang="0">
                <a:pos x="13" y="2"/>
              </a:cxn>
              <a:cxn ang="0">
                <a:pos x="20" y="0"/>
              </a:cxn>
            </a:cxnLst>
            <a:rect l="0" t="0" r="r" b="b"/>
            <a:pathLst>
              <a:path w="39" h="40">
                <a:moveTo>
                  <a:pt x="20" y="0"/>
                </a:moveTo>
                <a:lnTo>
                  <a:pt x="26" y="2"/>
                </a:lnTo>
                <a:lnTo>
                  <a:pt x="36" y="8"/>
                </a:lnTo>
                <a:lnTo>
                  <a:pt x="39" y="21"/>
                </a:lnTo>
                <a:lnTo>
                  <a:pt x="37" y="27"/>
                </a:lnTo>
                <a:lnTo>
                  <a:pt x="36" y="32"/>
                </a:lnTo>
                <a:lnTo>
                  <a:pt x="31" y="37"/>
                </a:lnTo>
                <a:lnTo>
                  <a:pt x="26" y="38"/>
                </a:lnTo>
                <a:lnTo>
                  <a:pt x="20" y="40"/>
                </a:lnTo>
                <a:lnTo>
                  <a:pt x="13" y="38"/>
                </a:lnTo>
                <a:lnTo>
                  <a:pt x="8" y="37"/>
                </a:lnTo>
                <a:lnTo>
                  <a:pt x="4" y="32"/>
                </a:lnTo>
                <a:lnTo>
                  <a:pt x="2" y="27"/>
                </a:lnTo>
                <a:lnTo>
                  <a:pt x="0" y="21"/>
                </a:lnTo>
                <a:lnTo>
                  <a:pt x="4" y="8"/>
                </a:lnTo>
                <a:lnTo>
                  <a:pt x="13" y="2"/>
                </a:lnTo>
                <a:lnTo>
                  <a:pt x="2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D26228F5-2920-4DC7-AFA3-A515DCE4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81" y="2088329"/>
            <a:ext cx="1303999" cy="1411432"/>
          </a:xfrm>
          <a:prstGeom prst="rect">
            <a:avLst/>
          </a:prstGeom>
          <a:solidFill>
            <a:schemeClr val="bg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Rectangle 8">
            <a:extLst>
              <a:ext uri="{FF2B5EF4-FFF2-40B4-BE49-F238E27FC236}">
                <a16:creationId xmlns:a16="http://schemas.microsoft.com/office/drawing/2014/main" id="{89D59CC1-A8B7-4DAC-BC05-972E6249F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6776" y="2087816"/>
            <a:ext cx="1345276" cy="1411432"/>
          </a:xfrm>
          <a:prstGeom prst="rect">
            <a:avLst/>
          </a:prstGeom>
          <a:solidFill>
            <a:schemeClr val="bg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D45E3-93E6-4E37-9D87-088676D21A53}"/>
              </a:ext>
            </a:extLst>
          </p:cNvPr>
          <p:cNvGrpSpPr/>
          <p:nvPr/>
        </p:nvGrpSpPr>
        <p:grpSpPr>
          <a:xfrm>
            <a:off x="979919" y="2243173"/>
            <a:ext cx="836121" cy="1138976"/>
            <a:chOff x="6235771" y="946797"/>
            <a:chExt cx="519940" cy="708454"/>
          </a:xfrm>
        </p:grpSpPr>
        <p:sp>
          <p:nvSpPr>
            <p:cNvPr id="105" name="Freeform 49">
              <a:extLst>
                <a:ext uri="{FF2B5EF4-FFF2-40B4-BE49-F238E27FC236}">
                  <a16:creationId xmlns:a16="http://schemas.microsoft.com/office/drawing/2014/main" id="{078D46BB-D8D9-4AE5-9E9D-23E0A893B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4405" y="1570115"/>
              <a:ext cx="154310" cy="85136"/>
            </a:xfrm>
            <a:custGeom>
              <a:avLst/>
              <a:gdLst>
                <a:gd name="T0" fmla="*/ 0 w 203"/>
                <a:gd name="T1" fmla="*/ 0 h 112"/>
                <a:gd name="T2" fmla="*/ 35 w 203"/>
                <a:gd name="T3" fmla="*/ 22 h 112"/>
                <a:gd name="T4" fmla="*/ 71 w 203"/>
                <a:gd name="T5" fmla="*/ 38 h 112"/>
                <a:gd name="T6" fmla="*/ 106 w 203"/>
                <a:gd name="T7" fmla="*/ 43 h 112"/>
                <a:gd name="T8" fmla="*/ 138 w 203"/>
                <a:gd name="T9" fmla="*/ 38 h 112"/>
                <a:gd name="T10" fmla="*/ 171 w 203"/>
                <a:gd name="T11" fmla="*/ 26 h 112"/>
                <a:gd name="T12" fmla="*/ 203 w 203"/>
                <a:gd name="T13" fmla="*/ 7 h 112"/>
                <a:gd name="T14" fmla="*/ 203 w 203"/>
                <a:gd name="T15" fmla="*/ 112 h 112"/>
                <a:gd name="T16" fmla="*/ 0 w 203"/>
                <a:gd name="T17" fmla="*/ 31 h 112"/>
                <a:gd name="T18" fmla="*/ 0 w 203"/>
                <a:gd name="T1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112">
                  <a:moveTo>
                    <a:pt x="0" y="0"/>
                  </a:moveTo>
                  <a:lnTo>
                    <a:pt x="35" y="22"/>
                  </a:lnTo>
                  <a:lnTo>
                    <a:pt x="71" y="38"/>
                  </a:lnTo>
                  <a:lnTo>
                    <a:pt x="106" y="43"/>
                  </a:lnTo>
                  <a:lnTo>
                    <a:pt x="138" y="38"/>
                  </a:lnTo>
                  <a:lnTo>
                    <a:pt x="171" y="26"/>
                  </a:lnTo>
                  <a:lnTo>
                    <a:pt x="203" y="7"/>
                  </a:lnTo>
                  <a:lnTo>
                    <a:pt x="203" y="112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99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8" name="Freeform 53">
              <a:extLst>
                <a:ext uri="{FF2B5EF4-FFF2-40B4-BE49-F238E27FC236}">
                  <a16:creationId xmlns:a16="http://schemas.microsoft.com/office/drawing/2014/main" id="{CA4C0272-B3A3-41E1-A4EC-E09C3AEA6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254" y="977963"/>
              <a:ext cx="296457" cy="598994"/>
            </a:xfrm>
            <a:custGeom>
              <a:avLst/>
              <a:gdLst>
                <a:gd name="T0" fmla="*/ 189 w 390"/>
                <a:gd name="T1" fmla="*/ 0 h 788"/>
                <a:gd name="T2" fmla="*/ 220 w 390"/>
                <a:gd name="T3" fmla="*/ 5 h 788"/>
                <a:gd name="T4" fmla="*/ 248 w 390"/>
                <a:gd name="T5" fmla="*/ 18 h 788"/>
                <a:gd name="T6" fmla="*/ 274 w 390"/>
                <a:gd name="T7" fmla="*/ 40 h 788"/>
                <a:gd name="T8" fmla="*/ 297 w 390"/>
                <a:gd name="T9" fmla="*/ 67 h 788"/>
                <a:gd name="T10" fmla="*/ 319 w 390"/>
                <a:gd name="T11" fmla="*/ 99 h 788"/>
                <a:gd name="T12" fmla="*/ 338 w 390"/>
                <a:gd name="T13" fmla="*/ 138 h 788"/>
                <a:gd name="T14" fmla="*/ 355 w 390"/>
                <a:gd name="T15" fmla="*/ 179 h 788"/>
                <a:gd name="T16" fmla="*/ 367 w 390"/>
                <a:gd name="T17" fmla="*/ 225 h 788"/>
                <a:gd name="T18" fmla="*/ 379 w 390"/>
                <a:gd name="T19" fmla="*/ 272 h 788"/>
                <a:gd name="T20" fmla="*/ 385 w 390"/>
                <a:gd name="T21" fmla="*/ 323 h 788"/>
                <a:gd name="T22" fmla="*/ 389 w 390"/>
                <a:gd name="T23" fmla="*/ 373 h 788"/>
                <a:gd name="T24" fmla="*/ 390 w 390"/>
                <a:gd name="T25" fmla="*/ 424 h 788"/>
                <a:gd name="T26" fmla="*/ 389 w 390"/>
                <a:gd name="T27" fmla="*/ 475 h 788"/>
                <a:gd name="T28" fmla="*/ 384 w 390"/>
                <a:gd name="T29" fmla="*/ 524 h 788"/>
                <a:gd name="T30" fmla="*/ 373 w 390"/>
                <a:gd name="T31" fmla="*/ 571 h 788"/>
                <a:gd name="T32" fmla="*/ 362 w 390"/>
                <a:gd name="T33" fmla="*/ 615 h 788"/>
                <a:gd name="T34" fmla="*/ 345 w 390"/>
                <a:gd name="T35" fmla="*/ 658 h 788"/>
                <a:gd name="T36" fmla="*/ 324 w 390"/>
                <a:gd name="T37" fmla="*/ 695 h 788"/>
                <a:gd name="T38" fmla="*/ 301 w 390"/>
                <a:gd name="T39" fmla="*/ 725 h 788"/>
                <a:gd name="T40" fmla="*/ 274 w 390"/>
                <a:gd name="T41" fmla="*/ 752 h 788"/>
                <a:gd name="T42" fmla="*/ 242 w 390"/>
                <a:gd name="T43" fmla="*/ 771 h 788"/>
                <a:gd name="T44" fmla="*/ 204 w 390"/>
                <a:gd name="T45" fmla="*/ 783 h 788"/>
                <a:gd name="T46" fmla="*/ 164 w 390"/>
                <a:gd name="T47" fmla="*/ 788 h 788"/>
                <a:gd name="T48" fmla="*/ 135 w 390"/>
                <a:gd name="T49" fmla="*/ 781 h 788"/>
                <a:gd name="T50" fmla="*/ 108 w 390"/>
                <a:gd name="T51" fmla="*/ 768 h 788"/>
                <a:gd name="T52" fmla="*/ 84 w 390"/>
                <a:gd name="T53" fmla="*/ 744 h 788"/>
                <a:gd name="T54" fmla="*/ 66 w 390"/>
                <a:gd name="T55" fmla="*/ 713 h 788"/>
                <a:gd name="T56" fmla="*/ 51 w 390"/>
                <a:gd name="T57" fmla="*/ 678 h 788"/>
                <a:gd name="T58" fmla="*/ 41 w 390"/>
                <a:gd name="T59" fmla="*/ 637 h 788"/>
                <a:gd name="T60" fmla="*/ 37 w 390"/>
                <a:gd name="T61" fmla="*/ 592 h 788"/>
                <a:gd name="T62" fmla="*/ 37 w 390"/>
                <a:gd name="T63" fmla="*/ 575 h 788"/>
                <a:gd name="T64" fmla="*/ 34 w 390"/>
                <a:gd name="T65" fmla="*/ 551 h 788"/>
                <a:gd name="T66" fmla="*/ 30 w 390"/>
                <a:gd name="T67" fmla="*/ 524 h 788"/>
                <a:gd name="T68" fmla="*/ 25 w 390"/>
                <a:gd name="T69" fmla="*/ 494 h 788"/>
                <a:gd name="T70" fmla="*/ 20 w 390"/>
                <a:gd name="T71" fmla="*/ 461 h 788"/>
                <a:gd name="T72" fmla="*/ 15 w 390"/>
                <a:gd name="T73" fmla="*/ 424 h 788"/>
                <a:gd name="T74" fmla="*/ 10 w 390"/>
                <a:gd name="T75" fmla="*/ 387 h 788"/>
                <a:gd name="T76" fmla="*/ 5 w 390"/>
                <a:gd name="T77" fmla="*/ 348 h 788"/>
                <a:gd name="T78" fmla="*/ 3 w 390"/>
                <a:gd name="T79" fmla="*/ 309 h 788"/>
                <a:gd name="T80" fmla="*/ 0 w 390"/>
                <a:gd name="T81" fmla="*/ 270 h 788"/>
                <a:gd name="T82" fmla="*/ 2 w 390"/>
                <a:gd name="T83" fmla="*/ 231 h 788"/>
                <a:gd name="T84" fmla="*/ 3 w 390"/>
                <a:gd name="T85" fmla="*/ 192 h 788"/>
                <a:gd name="T86" fmla="*/ 8 w 390"/>
                <a:gd name="T87" fmla="*/ 157 h 788"/>
                <a:gd name="T88" fmla="*/ 17 w 390"/>
                <a:gd name="T89" fmla="*/ 123 h 788"/>
                <a:gd name="T90" fmla="*/ 27 w 390"/>
                <a:gd name="T91" fmla="*/ 93 h 788"/>
                <a:gd name="T92" fmla="*/ 42 w 390"/>
                <a:gd name="T93" fmla="*/ 64 h 788"/>
                <a:gd name="T94" fmla="*/ 62 w 390"/>
                <a:gd name="T95" fmla="*/ 40 h 788"/>
                <a:gd name="T96" fmla="*/ 86 w 390"/>
                <a:gd name="T97" fmla="*/ 22 h 788"/>
                <a:gd name="T98" fmla="*/ 115 w 390"/>
                <a:gd name="T99" fmla="*/ 8 h 788"/>
                <a:gd name="T100" fmla="*/ 150 w 390"/>
                <a:gd name="T101" fmla="*/ 1 h 788"/>
                <a:gd name="T102" fmla="*/ 189 w 390"/>
                <a:gd name="T103" fmla="*/ 0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0" h="788">
                  <a:moveTo>
                    <a:pt x="189" y="0"/>
                  </a:moveTo>
                  <a:lnTo>
                    <a:pt x="220" y="5"/>
                  </a:lnTo>
                  <a:lnTo>
                    <a:pt x="248" y="18"/>
                  </a:lnTo>
                  <a:lnTo>
                    <a:pt x="274" y="40"/>
                  </a:lnTo>
                  <a:lnTo>
                    <a:pt x="297" y="67"/>
                  </a:lnTo>
                  <a:lnTo>
                    <a:pt x="319" y="99"/>
                  </a:lnTo>
                  <a:lnTo>
                    <a:pt x="338" y="138"/>
                  </a:lnTo>
                  <a:lnTo>
                    <a:pt x="355" y="179"/>
                  </a:lnTo>
                  <a:lnTo>
                    <a:pt x="367" y="225"/>
                  </a:lnTo>
                  <a:lnTo>
                    <a:pt x="379" y="272"/>
                  </a:lnTo>
                  <a:lnTo>
                    <a:pt x="385" y="323"/>
                  </a:lnTo>
                  <a:lnTo>
                    <a:pt x="389" y="373"/>
                  </a:lnTo>
                  <a:lnTo>
                    <a:pt x="390" y="424"/>
                  </a:lnTo>
                  <a:lnTo>
                    <a:pt x="389" y="475"/>
                  </a:lnTo>
                  <a:lnTo>
                    <a:pt x="384" y="524"/>
                  </a:lnTo>
                  <a:lnTo>
                    <a:pt x="373" y="571"/>
                  </a:lnTo>
                  <a:lnTo>
                    <a:pt x="362" y="615"/>
                  </a:lnTo>
                  <a:lnTo>
                    <a:pt x="345" y="658"/>
                  </a:lnTo>
                  <a:lnTo>
                    <a:pt x="324" y="695"/>
                  </a:lnTo>
                  <a:lnTo>
                    <a:pt x="301" y="725"/>
                  </a:lnTo>
                  <a:lnTo>
                    <a:pt x="274" y="752"/>
                  </a:lnTo>
                  <a:lnTo>
                    <a:pt x="242" y="771"/>
                  </a:lnTo>
                  <a:lnTo>
                    <a:pt x="204" y="783"/>
                  </a:lnTo>
                  <a:lnTo>
                    <a:pt x="164" y="788"/>
                  </a:lnTo>
                  <a:lnTo>
                    <a:pt x="135" y="781"/>
                  </a:lnTo>
                  <a:lnTo>
                    <a:pt x="108" y="768"/>
                  </a:lnTo>
                  <a:lnTo>
                    <a:pt x="84" y="744"/>
                  </a:lnTo>
                  <a:lnTo>
                    <a:pt x="66" y="713"/>
                  </a:lnTo>
                  <a:lnTo>
                    <a:pt x="51" y="678"/>
                  </a:lnTo>
                  <a:lnTo>
                    <a:pt x="41" y="637"/>
                  </a:lnTo>
                  <a:lnTo>
                    <a:pt x="37" y="592"/>
                  </a:lnTo>
                  <a:lnTo>
                    <a:pt x="37" y="575"/>
                  </a:lnTo>
                  <a:lnTo>
                    <a:pt x="34" y="551"/>
                  </a:lnTo>
                  <a:lnTo>
                    <a:pt x="30" y="524"/>
                  </a:lnTo>
                  <a:lnTo>
                    <a:pt x="25" y="494"/>
                  </a:lnTo>
                  <a:lnTo>
                    <a:pt x="20" y="461"/>
                  </a:lnTo>
                  <a:lnTo>
                    <a:pt x="15" y="424"/>
                  </a:lnTo>
                  <a:lnTo>
                    <a:pt x="10" y="387"/>
                  </a:lnTo>
                  <a:lnTo>
                    <a:pt x="5" y="348"/>
                  </a:lnTo>
                  <a:lnTo>
                    <a:pt x="3" y="309"/>
                  </a:lnTo>
                  <a:lnTo>
                    <a:pt x="0" y="270"/>
                  </a:lnTo>
                  <a:lnTo>
                    <a:pt x="2" y="231"/>
                  </a:lnTo>
                  <a:lnTo>
                    <a:pt x="3" y="192"/>
                  </a:lnTo>
                  <a:lnTo>
                    <a:pt x="8" y="157"/>
                  </a:lnTo>
                  <a:lnTo>
                    <a:pt x="17" y="123"/>
                  </a:lnTo>
                  <a:lnTo>
                    <a:pt x="27" y="93"/>
                  </a:lnTo>
                  <a:lnTo>
                    <a:pt x="42" y="64"/>
                  </a:lnTo>
                  <a:lnTo>
                    <a:pt x="62" y="40"/>
                  </a:lnTo>
                  <a:lnTo>
                    <a:pt x="86" y="22"/>
                  </a:lnTo>
                  <a:lnTo>
                    <a:pt x="115" y="8"/>
                  </a:lnTo>
                  <a:lnTo>
                    <a:pt x="150" y="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9" name="Freeform 54">
              <a:extLst>
                <a:ext uri="{FF2B5EF4-FFF2-40B4-BE49-F238E27FC236}">
                  <a16:creationId xmlns:a16="http://schemas.microsoft.com/office/drawing/2014/main" id="{8B02B0A0-5D84-4055-9E97-CD79A238E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9099" y="1015970"/>
              <a:ext cx="431762" cy="586831"/>
            </a:xfrm>
            <a:custGeom>
              <a:avLst/>
              <a:gdLst>
                <a:gd name="T0" fmla="*/ 284 w 568"/>
                <a:gd name="T1" fmla="*/ 0 h 772"/>
                <a:gd name="T2" fmla="*/ 320 w 568"/>
                <a:gd name="T3" fmla="*/ 5 h 772"/>
                <a:gd name="T4" fmla="*/ 355 w 568"/>
                <a:gd name="T5" fmla="*/ 19 h 772"/>
                <a:gd name="T6" fmla="*/ 391 w 568"/>
                <a:gd name="T7" fmla="*/ 41 h 772"/>
                <a:gd name="T8" fmla="*/ 423 w 568"/>
                <a:gd name="T9" fmla="*/ 70 h 772"/>
                <a:gd name="T10" fmla="*/ 453 w 568"/>
                <a:gd name="T11" fmla="*/ 102 h 772"/>
                <a:gd name="T12" fmla="*/ 479 w 568"/>
                <a:gd name="T13" fmla="*/ 139 h 772"/>
                <a:gd name="T14" fmla="*/ 499 w 568"/>
                <a:gd name="T15" fmla="*/ 176 h 772"/>
                <a:gd name="T16" fmla="*/ 512 w 568"/>
                <a:gd name="T17" fmla="*/ 215 h 772"/>
                <a:gd name="T18" fmla="*/ 516 w 568"/>
                <a:gd name="T19" fmla="*/ 254 h 772"/>
                <a:gd name="T20" fmla="*/ 516 w 568"/>
                <a:gd name="T21" fmla="*/ 359 h 772"/>
                <a:gd name="T22" fmla="*/ 536 w 568"/>
                <a:gd name="T23" fmla="*/ 364 h 772"/>
                <a:gd name="T24" fmla="*/ 553 w 568"/>
                <a:gd name="T25" fmla="*/ 374 h 772"/>
                <a:gd name="T26" fmla="*/ 563 w 568"/>
                <a:gd name="T27" fmla="*/ 391 h 772"/>
                <a:gd name="T28" fmla="*/ 568 w 568"/>
                <a:gd name="T29" fmla="*/ 410 h 772"/>
                <a:gd name="T30" fmla="*/ 568 w 568"/>
                <a:gd name="T31" fmla="*/ 462 h 772"/>
                <a:gd name="T32" fmla="*/ 563 w 568"/>
                <a:gd name="T33" fmla="*/ 482 h 772"/>
                <a:gd name="T34" fmla="*/ 553 w 568"/>
                <a:gd name="T35" fmla="*/ 499 h 772"/>
                <a:gd name="T36" fmla="*/ 536 w 568"/>
                <a:gd name="T37" fmla="*/ 510 h 772"/>
                <a:gd name="T38" fmla="*/ 516 w 568"/>
                <a:gd name="T39" fmla="*/ 513 h 772"/>
                <a:gd name="T40" fmla="*/ 512 w 568"/>
                <a:gd name="T41" fmla="*/ 552 h 772"/>
                <a:gd name="T42" fmla="*/ 499 w 568"/>
                <a:gd name="T43" fmla="*/ 591 h 772"/>
                <a:gd name="T44" fmla="*/ 479 w 568"/>
                <a:gd name="T45" fmla="*/ 630 h 772"/>
                <a:gd name="T46" fmla="*/ 453 w 568"/>
                <a:gd name="T47" fmla="*/ 667 h 772"/>
                <a:gd name="T48" fmla="*/ 423 w 568"/>
                <a:gd name="T49" fmla="*/ 701 h 772"/>
                <a:gd name="T50" fmla="*/ 391 w 568"/>
                <a:gd name="T51" fmla="*/ 729 h 772"/>
                <a:gd name="T52" fmla="*/ 355 w 568"/>
                <a:gd name="T53" fmla="*/ 751 h 772"/>
                <a:gd name="T54" fmla="*/ 320 w 568"/>
                <a:gd name="T55" fmla="*/ 767 h 772"/>
                <a:gd name="T56" fmla="*/ 284 w 568"/>
                <a:gd name="T57" fmla="*/ 772 h 772"/>
                <a:gd name="T58" fmla="*/ 249 w 568"/>
                <a:gd name="T59" fmla="*/ 767 h 772"/>
                <a:gd name="T60" fmla="*/ 213 w 568"/>
                <a:gd name="T61" fmla="*/ 751 h 772"/>
                <a:gd name="T62" fmla="*/ 178 w 568"/>
                <a:gd name="T63" fmla="*/ 729 h 772"/>
                <a:gd name="T64" fmla="*/ 146 w 568"/>
                <a:gd name="T65" fmla="*/ 701 h 772"/>
                <a:gd name="T66" fmla="*/ 115 w 568"/>
                <a:gd name="T67" fmla="*/ 667 h 772"/>
                <a:gd name="T68" fmla="*/ 90 w 568"/>
                <a:gd name="T69" fmla="*/ 630 h 772"/>
                <a:gd name="T70" fmla="*/ 70 w 568"/>
                <a:gd name="T71" fmla="*/ 591 h 772"/>
                <a:gd name="T72" fmla="*/ 56 w 568"/>
                <a:gd name="T73" fmla="*/ 552 h 772"/>
                <a:gd name="T74" fmla="*/ 53 w 568"/>
                <a:gd name="T75" fmla="*/ 513 h 772"/>
                <a:gd name="T76" fmla="*/ 32 w 568"/>
                <a:gd name="T77" fmla="*/ 510 h 772"/>
                <a:gd name="T78" fmla="*/ 16 w 568"/>
                <a:gd name="T79" fmla="*/ 499 h 772"/>
                <a:gd name="T80" fmla="*/ 4 w 568"/>
                <a:gd name="T81" fmla="*/ 482 h 772"/>
                <a:gd name="T82" fmla="*/ 0 w 568"/>
                <a:gd name="T83" fmla="*/ 462 h 772"/>
                <a:gd name="T84" fmla="*/ 0 w 568"/>
                <a:gd name="T85" fmla="*/ 410 h 772"/>
                <a:gd name="T86" fmla="*/ 4 w 568"/>
                <a:gd name="T87" fmla="*/ 391 h 772"/>
                <a:gd name="T88" fmla="*/ 16 w 568"/>
                <a:gd name="T89" fmla="*/ 374 h 772"/>
                <a:gd name="T90" fmla="*/ 32 w 568"/>
                <a:gd name="T91" fmla="*/ 364 h 772"/>
                <a:gd name="T92" fmla="*/ 53 w 568"/>
                <a:gd name="T93" fmla="*/ 359 h 772"/>
                <a:gd name="T94" fmla="*/ 53 w 568"/>
                <a:gd name="T95" fmla="*/ 254 h 772"/>
                <a:gd name="T96" fmla="*/ 56 w 568"/>
                <a:gd name="T97" fmla="*/ 215 h 772"/>
                <a:gd name="T98" fmla="*/ 70 w 568"/>
                <a:gd name="T99" fmla="*/ 176 h 772"/>
                <a:gd name="T100" fmla="*/ 90 w 568"/>
                <a:gd name="T101" fmla="*/ 139 h 772"/>
                <a:gd name="T102" fmla="*/ 115 w 568"/>
                <a:gd name="T103" fmla="*/ 102 h 772"/>
                <a:gd name="T104" fmla="*/ 146 w 568"/>
                <a:gd name="T105" fmla="*/ 70 h 772"/>
                <a:gd name="T106" fmla="*/ 178 w 568"/>
                <a:gd name="T107" fmla="*/ 41 h 772"/>
                <a:gd name="T108" fmla="*/ 213 w 568"/>
                <a:gd name="T109" fmla="*/ 19 h 772"/>
                <a:gd name="T110" fmla="*/ 249 w 568"/>
                <a:gd name="T111" fmla="*/ 5 h 772"/>
                <a:gd name="T112" fmla="*/ 284 w 568"/>
                <a:gd name="T113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68" h="772">
                  <a:moveTo>
                    <a:pt x="284" y="0"/>
                  </a:moveTo>
                  <a:lnTo>
                    <a:pt x="320" y="5"/>
                  </a:lnTo>
                  <a:lnTo>
                    <a:pt x="355" y="19"/>
                  </a:lnTo>
                  <a:lnTo>
                    <a:pt x="391" y="41"/>
                  </a:lnTo>
                  <a:lnTo>
                    <a:pt x="423" y="70"/>
                  </a:lnTo>
                  <a:lnTo>
                    <a:pt x="453" y="102"/>
                  </a:lnTo>
                  <a:lnTo>
                    <a:pt x="479" y="139"/>
                  </a:lnTo>
                  <a:lnTo>
                    <a:pt x="499" y="176"/>
                  </a:lnTo>
                  <a:lnTo>
                    <a:pt x="512" y="215"/>
                  </a:lnTo>
                  <a:lnTo>
                    <a:pt x="516" y="254"/>
                  </a:lnTo>
                  <a:lnTo>
                    <a:pt x="516" y="359"/>
                  </a:lnTo>
                  <a:lnTo>
                    <a:pt x="536" y="364"/>
                  </a:lnTo>
                  <a:lnTo>
                    <a:pt x="553" y="374"/>
                  </a:lnTo>
                  <a:lnTo>
                    <a:pt x="563" y="391"/>
                  </a:lnTo>
                  <a:lnTo>
                    <a:pt x="568" y="410"/>
                  </a:lnTo>
                  <a:lnTo>
                    <a:pt x="568" y="462"/>
                  </a:lnTo>
                  <a:lnTo>
                    <a:pt x="563" y="482"/>
                  </a:lnTo>
                  <a:lnTo>
                    <a:pt x="553" y="499"/>
                  </a:lnTo>
                  <a:lnTo>
                    <a:pt x="536" y="510"/>
                  </a:lnTo>
                  <a:lnTo>
                    <a:pt x="516" y="513"/>
                  </a:lnTo>
                  <a:lnTo>
                    <a:pt x="512" y="552"/>
                  </a:lnTo>
                  <a:lnTo>
                    <a:pt x="499" y="591"/>
                  </a:lnTo>
                  <a:lnTo>
                    <a:pt x="479" y="630"/>
                  </a:lnTo>
                  <a:lnTo>
                    <a:pt x="453" y="667"/>
                  </a:lnTo>
                  <a:lnTo>
                    <a:pt x="423" y="701"/>
                  </a:lnTo>
                  <a:lnTo>
                    <a:pt x="391" y="729"/>
                  </a:lnTo>
                  <a:lnTo>
                    <a:pt x="355" y="751"/>
                  </a:lnTo>
                  <a:lnTo>
                    <a:pt x="320" y="767"/>
                  </a:lnTo>
                  <a:lnTo>
                    <a:pt x="284" y="772"/>
                  </a:lnTo>
                  <a:lnTo>
                    <a:pt x="249" y="767"/>
                  </a:lnTo>
                  <a:lnTo>
                    <a:pt x="213" y="751"/>
                  </a:lnTo>
                  <a:lnTo>
                    <a:pt x="178" y="729"/>
                  </a:lnTo>
                  <a:lnTo>
                    <a:pt x="146" y="701"/>
                  </a:lnTo>
                  <a:lnTo>
                    <a:pt x="115" y="667"/>
                  </a:lnTo>
                  <a:lnTo>
                    <a:pt x="90" y="630"/>
                  </a:lnTo>
                  <a:lnTo>
                    <a:pt x="70" y="591"/>
                  </a:lnTo>
                  <a:lnTo>
                    <a:pt x="56" y="552"/>
                  </a:lnTo>
                  <a:lnTo>
                    <a:pt x="53" y="513"/>
                  </a:lnTo>
                  <a:lnTo>
                    <a:pt x="32" y="510"/>
                  </a:lnTo>
                  <a:lnTo>
                    <a:pt x="16" y="499"/>
                  </a:lnTo>
                  <a:lnTo>
                    <a:pt x="4" y="482"/>
                  </a:lnTo>
                  <a:lnTo>
                    <a:pt x="0" y="462"/>
                  </a:lnTo>
                  <a:lnTo>
                    <a:pt x="0" y="410"/>
                  </a:lnTo>
                  <a:lnTo>
                    <a:pt x="4" y="391"/>
                  </a:lnTo>
                  <a:lnTo>
                    <a:pt x="16" y="374"/>
                  </a:lnTo>
                  <a:lnTo>
                    <a:pt x="32" y="364"/>
                  </a:lnTo>
                  <a:lnTo>
                    <a:pt x="53" y="359"/>
                  </a:lnTo>
                  <a:lnTo>
                    <a:pt x="53" y="254"/>
                  </a:lnTo>
                  <a:lnTo>
                    <a:pt x="56" y="215"/>
                  </a:lnTo>
                  <a:lnTo>
                    <a:pt x="70" y="176"/>
                  </a:lnTo>
                  <a:lnTo>
                    <a:pt x="90" y="139"/>
                  </a:lnTo>
                  <a:lnTo>
                    <a:pt x="115" y="102"/>
                  </a:lnTo>
                  <a:lnTo>
                    <a:pt x="146" y="70"/>
                  </a:lnTo>
                  <a:lnTo>
                    <a:pt x="178" y="41"/>
                  </a:lnTo>
                  <a:lnTo>
                    <a:pt x="213" y="19"/>
                  </a:lnTo>
                  <a:lnTo>
                    <a:pt x="249" y="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9C4A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0" name="Freeform 55">
              <a:extLst>
                <a:ext uri="{FF2B5EF4-FFF2-40B4-BE49-F238E27FC236}">
                  <a16:creationId xmlns:a16="http://schemas.microsoft.com/office/drawing/2014/main" id="{09842B0B-E43B-4963-9578-BC135C8D79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55453" y="1015970"/>
              <a:ext cx="255409" cy="586831"/>
            </a:xfrm>
            <a:custGeom>
              <a:avLst/>
              <a:gdLst>
                <a:gd name="T0" fmla="*/ 172 w 336"/>
                <a:gd name="T1" fmla="*/ 391 h 772"/>
                <a:gd name="T2" fmla="*/ 171 w 336"/>
                <a:gd name="T3" fmla="*/ 391 h 772"/>
                <a:gd name="T4" fmla="*/ 155 w 336"/>
                <a:gd name="T5" fmla="*/ 395 h 772"/>
                <a:gd name="T6" fmla="*/ 144 w 336"/>
                <a:gd name="T7" fmla="*/ 403 h 772"/>
                <a:gd name="T8" fmla="*/ 135 w 336"/>
                <a:gd name="T9" fmla="*/ 417 h 772"/>
                <a:gd name="T10" fmla="*/ 132 w 336"/>
                <a:gd name="T11" fmla="*/ 432 h 772"/>
                <a:gd name="T12" fmla="*/ 137 w 336"/>
                <a:gd name="T13" fmla="*/ 447 h 772"/>
                <a:gd name="T14" fmla="*/ 145 w 336"/>
                <a:gd name="T15" fmla="*/ 459 h 772"/>
                <a:gd name="T16" fmla="*/ 157 w 336"/>
                <a:gd name="T17" fmla="*/ 467 h 772"/>
                <a:gd name="T18" fmla="*/ 172 w 336"/>
                <a:gd name="T19" fmla="*/ 471 h 772"/>
                <a:gd name="T20" fmla="*/ 174 w 336"/>
                <a:gd name="T21" fmla="*/ 471 h 772"/>
                <a:gd name="T22" fmla="*/ 189 w 336"/>
                <a:gd name="T23" fmla="*/ 467 h 772"/>
                <a:gd name="T24" fmla="*/ 201 w 336"/>
                <a:gd name="T25" fmla="*/ 457 h 772"/>
                <a:gd name="T26" fmla="*/ 209 w 336"/>
                <a:gd name="T27" fmla="*/ 445 h 772"/>
                <a:gd name="T28" fmla="*/ 213 w 336"/>
                <a:gd name="T29" fmla="*/ 428 h 772"/>
                <a:gd name="T30" fmla="*/ 209 w 336"/>
                <a:gd name="T31" fmla="*/ 415 h 772"/>
                <a:gd name="T32" fmla="*/ 201 w 336"/>
                <a:gd name="T33" fmla="*/ 401 h 772"/>
                <a:gd name="T34" fmla="*/ 187 w 336"/>
                <a:gd name="T35" fmla="*/ 393 h 772"/>
                <a:gd name="T36" fmla="*/ 172 w 336"/>
                <a:gd name="T37" fmla="*/ 391 h 772"/>
                <a:gd name="T38" fmla="*/ 52 w 336"/>
                <a:gd name="T39" fmla="*/ 0 h 772"/>
                <a:gd name="T40" fmla="*/ 88 w 336"/>
                <a:gd name="T41" fmla="*/ 5 h 772"/>
                <a:gd name="T42" fmla="*/ 123 w 336"/>
                <a:gd name="T43" fmla="*/ 19 h 772"/>
                <a:gd name="T44" fmla="*/ 159 w 336"/>
                <a:gd name="T45" fmla="*/ 41 h 772"/>
                <a:gd name="T46" fmla="*/ 191 w 336"/>
                <a:gd name="T47" fmla="*/ 70 h 772"/>
                <a:gd name="T48" fmla="*/ 221 w 336"/>
                <a:gd name="T49" fmla="*/ 102 h 772"/>
                <a:gd name="T50" fmla="*/ 247 w 336"/>
                <a:gd name="T51" fmla="*/ 139 h 772"/>
                <a:gd name="T52" fmla="*/ 267 w 336"/>
                <a:gd name="T53" fmla="*/ 176 h 772"/>
                <a:gd name="T54" fmla="*/ 280 w 336"/>
                <a:gd name="T55" fmla="*/ 215 h 772"/>
                <a:gd name="T56" fmla="*/ 284 w 336"/>
                <a:gd name="T57" fmla="*/ 254 h 772"/>
                <a:gd name="T58" fmla="*/ 284 w 336"/>
                <a:gd name="T59" fmla="*/ 359 h 772"/>
                <a:gd name="T60" fmla="*/ 304 w 336"/>
                <a:gd name="T61" fmla="*/ 364 h 772"/>
                <a:gd name="T62" fmla="*/ 321 w 336"/>
                <a:gd name="T63" fmla="*/ 374 h 772"/>
                <a:gd name="T64" fmla="*/ 331 w 336"/>
                <a:gd name="T65" fmla="*/ 391 h 772"/>
                <a:gd name="T66" fmla="*/ 336 w 336"/>
                <a:gd name="T67" fmla="*/ 410 h 772"/>
                <a:gd name="T68" fmla="*/ 336 w 336"/>
                <a:gd name="T69" fmla="*/ 462 h 772"/>
                <a:gd name="T70" fmla="*/ 331 w 336"/>
                <a:gd name="T71" fmla="*/ 482 h 772"/>
                <a:gd name="T72" fmla="*/ 321 w 336"/>
                <a:gd name="T73" fmla="*/ 499 h 772"/>
                <a:gd name="T74" fmla="*/ 304 w 336"/>
                <a:gd name="T75" fmla="*/ 510 h 772"/>
                <a:gd name="T76" fmla="*/ 284 w 336"/>
                <a:gd name="T77" fmla="*/ 513 h 772"/>
                <a:gd name="T78" fmla="*/ 279 w 336"/>
                <a:gd name="T79" fmla="*/ 554 h 772"/>
                <a:gd name="T80" fmla="*/ 265 w 336"/>
                <a:gd name="T81" fmla="*/ 594 h 772"/>
                <a:gd name="T82" fmla="*/ 245 w 336"/>
                <a:gd name="T83" fmla="*/ 635 h 772"/>
                <a:gd name="T84" fmla="*/ 216 w 336"/>
                <a:gd name="T85" fmla="*/ 672 h 772"/>
                <a:gd name="T86" fmla="*/ 186 w 336"/>
                <a:gd name="T87" fmla="*/ 706 h 772"/>
                <a:gd name="T88" fmla="*/ 150 w 336"/>
                <a:gd name="T89" fmla="*/ 735 h 772"/>
                <a:gd name="T90" fmla="*/ 118 w 336"/>
                <a:gd name="T91" fmla="*/ 755 h 772"/>
                <a:gd name="T92" fmla="*/ 84 w 336"/>
                <a:gd name="T93" fmla="*/ 767 h 772"/>
                <a:gd name="T94" fmla="*/ 52 w 336"/>
                <a:gd name="T95" fmla="*/ 772 h 772"/>
                <a:gd name="T96" fmla="*/ 52 w 336"/>
                <a:gd name="T97" fmla="*/ 584 h 772"/>
                <a:gd name="T98" fmla="*/ 0 w 336"/>
                <a:gd name="T99" fmla="*/ 574 h 772"/>
                <a:gd name="T100" fmla="*/ 2 w 336"/>
                <a:gd name="T101" fmla="*/ 569 h 772"/>
                <a:gd name="T102" fmla="*/ 5 w 336"/>
                <a:gd name="T103" fmla="*/ 555 h 772"/>
                <a:gd name="T104" fmla="*/ 8 w 336"/>
                <a:gd name="T105" fmla="*/ 535 h 772"/>
                <a:gd name="T106" fmla="*/ 17 w 336"/>
                <a:gd name="T107" fmla="*/ 508 h 772"/>
                <a:gd name="T108" fmla="*/ 25 w 336"/>
                <a:gd name="T109" fmla="*/ 477 h 772"/>
                <a:gd name="T110" fmla="*/ 37 w 336"/>
                <a:gd name="T111" fmla="*/ 445 h 772"/>
                <a:gd name="T112" fmla="*/ 52 w 336"/>
                <a:gd name="T113" fmla="*/ 411 h 772"/>
                <a:gd name="T114" fmla="*/ 52 w 336"/>
                <a:gd name="T115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6" h="772">
                  <a:moveTo>
                    <a:pt x="172" y="391"/>
                  </a:moveTo>
                  <a:lnTo>
                    <a:pt x="171" y="391"/>
                  </a:lnTo>
                  <a:lnTo>
                    <a:pt x="155" y="395"/>
                  </a:lnTo>
                  <a:lnTo>
                    <a:pt x="144" y="403"/>
                  </a:lnTo>
                  <a:lnTo>
                    <a:pt x="135" y="417"/>
                  </a:lnTo>
                  <a:lnTo>
                    <a:pt x="132" y="432"/>
                  </a:lnTo>
                  <a:lnTo>
                    <a:pt x="137" y="447"/>
                  </a:lnTo>
                  <a:lnTo>
                    <a:pt x="145" y="459"/>
                  </a:lnTo>
                  <a:lnTo>
                    <a:pt x="157" y="467"/>
                  </a:lnTo>
                  <a:lnTo>
                    <a:pt x="172" y="471"/>
                  </a:lnTo>
                  <a:lnTo>
                    <a:pt x="174" y="471"/>
                  </a:lnTo>
                  <a:lnTo>
                    <a:pt x="189" y="467"/>
                  </a:lnTo>
                  <a:lnTo>
                    <a:pt x="201" y="457"/>
                  </a:lnTo>
                  <a:lnTo>
                    <a:pt x="209" y="445"/>
                  </a:lnTo>
                  <a:lnTo>
                    <a:pt x="213" y="428"/>
                  </a:lnTo>
                  <a:lnTo>
                    <a:pt x="209" y="415"/>
                  </a:lnTo>
                  <a:lnTo>
                    <a:pt x="201" y="401"/>
                  </a:lnTo>
                  <a:lnTo>
                    <a:pt x="187" y="393"/>
                  </a:lnTo>
                  <a:lnTo>
                    <a:pt x="172" y="391"/>
                  </a:lnTo>
                  <a:close/>
                  <a:moveTo>
                    <a:pt x="52" y="0"/>
                  </a:moveTo>
                  <a:lnTo>
                    <a:pt x="88" y="5"/>
                  </a:lnTo>
                  <a:lnTo>
                    <a:pt x="123" y="19"/>
                  </a:lnTo>
                  <a:lnTo>
                    <a:pt x="159" y="41"/>
                  </a:lnTo>
                  <a:lnTo>
                    <a:pt x="191" y="70"/>
                  </a:lnTo>
                  <a:lnTo>
                    <a:pt x="221" y="102"/>
                  </a:lnTo>
                  <a:lnTo>
                    <a:pt x="247" y="139"/>
                  </a:lnTo>
                  <a:lnTo>
                    <a:pt x="267" y="176"/>
                  </a:lnTo>
                  <a:lnTo>
                    <a:pt x="280" y="215"/>
                  </a:lnTo>
                  <a:lnTo>
                    <a:pt x="284" y="254"/>
                  </a:lnTo>
                  <a:lnTo>
                    <a:pt x="284" y="359"/>
                  </a:lnTo>
                  <a:lnTo>
                    <a:pt x="304" y="364"/>
                  </a:lnTo>
                  <a:lnTo>
                    <a:pt x="321" y="374"/>
                  </a:lnTo>
                  <a:lnTo>
                    <a:pt x="331" y="391"/>
                  </a:lnTo>
                  <a:lnTo>
                    <a:pt x="336" y="410"/>
                  </a:lnTo>
                  <a:lnTo>
                    <a:pt x="336" y="462"/>
                  </a:lnTo>
                  <a:lnTo>
                    <a:pt x="331" y="482"/>
                  </a:lnTo>
                  <a:lnTo>
                    <a:pt x="321" y="499"/>
                  </a:lnTo>
                  <a:lnTo>
                    <a:pt x="304" y="510"/>
                  </a:lnTo>
                  <a:lnTo>
                    <a:pt x="284" y="513"/>
                  </a:lnTo>
                  <a:lnTo>
                    <a:pt x="279" y="554"/>
                  </a:lnTo>
                  <a:lnTo>
                    <a:pt x="265" y="594"/>
                  </a:lnTo>
                  <a:lnTo>
                    <a:pt x="245" y="635"/>
                  </a:lnTo>
                  <a:lnTo>
                    <a:pt x="216" y="672"/>
                  </a:lnTo>
                  <a:lnTo>
                    <a:pt x="186" y="706"/>
                  </a:lnTo>
                  <a:lnTo>
                    <a:pt x="150" y="735"/>
                  </a:lnTo>
                  <a:lnTo>
                    <a:pt x="118" y="755"/>
                  </a:lnTo>
                  <a:lnTo>
                    <a:pt x="84" y="767"/>
                  </a:lnTo>
                  <a:lnTo>
                    <a:pt x="52" y="772"/>
                  </a:lnTo>
                  <a:lnTo>
                    <a:pt x="52" y="584"/>
                  </a:lnTo>
                  <a:lnTo>
                    <a:pt x="0" y="574"/>
                  </a:lnTo>
                  <a:lnTo>
                    <a:pt x="2" y="569"/>
                  </a:lnTo>
                  <a:lnTo>
                    <a:pt x="5" y="555"/>
                  </a:lnTo>
                  <a:lnTo>
                    <a:pt x="8" y="535"/>
                  </a:lnTo>
                  <a:lnTo>
                    <a:pt x="17" y="508"/>
                  </a:lnTo>
                  <a:lnTo>
                    <a:pt x="25" y="477"/>
                  </a:lnTo>
                  <a:lnTo>
                    <a:pt x="37" y="445"/>
                  </a:lnTo>
                  <a:lnTo>
                    <a:pt x="52" y="41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699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1" name="Freeform 56">
              <a:extLst>
                <a:ext uri="{FF2B5EF4-FFF2-40B4-BE49-F238E27FC236}">
                  <a16:creationId xmlns:a16="http://schemas.microsoft.com/office/drawing/2014/main" id="{35547EB7-09BD-4AAD-9A46-96958EE18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35" y="1313187"/>
              <a:ext cx="60052" cy="60812"/>
            </a:xfrm>
            <a:custGeom>
              <a:avLst/>
              <a:gdLst>
                <a:gd name="T0" fmla="*/ 39 w 79"/>
                <a:gd name="T1" fmla="*/ 0 h 80"/>
                <a:gd name="T2" fmla="*/ 54 w 79"/>
                <a:gd name="T3" fmla="*/ 2 h 80"/>
                <a:gd name="T4" fmla="*/ 67 w 79"/>
                <a:gd name="T5" fmla="*/ 10 h 80"/>
                <a:gd name="T6" fmla="*/ 76 w 79"/>
                <a:gd name="T7" fmla="*/ 24 h 80"/>
                <a:gd name="T8" fmla="*/ 79 w 79"/>
                <a:gd name="T9" fmla="*/ 37 h 80"/>
                <a:gd name="T10" fmla="*/ 76 w 79"/>
                <a:gd name="T11" fmla="*/ 54 h 80"/>
                <a:gd name="T12" fmla="*/ 69 w 79"/>
                <a:gd name="T13" fmla="*/ 66 h 80"/>
                <a:gd name="T14" fmla="*/ 56 w 79"/>
                <a:gd name="T15" fmla="*/ 76 h 80"/>
                <a:gd name="T16" fmla="*/ 40 w 79"/>
                <a:gd name="T17" fmla="*/ 80 h 80"/>
                <a:gd name="T18" fmla="*/ 39 w 79"/>
                <a:gd name="T19" fmla="*/ 80 h 80"/>
                <a:gd name="T20" fmla="*/ 24 w 79"/>
                <a:gd name="T21" fmla="*/ 76 h 80"/>
                <a:gd name="T22" fmla="*/ 12 w 79"/>
                <a:gd name="T23" fmla="*/ 68 h 80"/>
                <a:gd name="T24" fmla="*/ 3 w 79"/>
                <a:gd name="T25" fmla="*/ 56 h 80"/>
                <a:gd name="T26" fmla="*/ 0 w 79"/>
                <a:gd name="T27" fmla="*/ 41 h 80"/>
                <a:gd name="T28" fmla="*/ 2 w 79"/>
                <a:gd name="T29" fmla="*/ 26 h 80"/>
                <a:gd name="T30" fmla="*/ 10 w 79"/>
                <a:gd name="T31" fmla="*/ 12 h 80"/>
                <a:gd name="T32" fmla="*/ 22 w 79"/>
                <a:gd name="T33" fmla="*/ 4 h 80"/>
                <a:gd name="T34" fmla="*/ 37 w 79"/>
                <a:gd name="T35" fmla="*/ 0 h 80"/>
                <a:gd name="T36" fmla="*/ 39 w 79"/>
                <a:gd name="T3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9" h="80">
                  <a:moveTo>
                    <a:pt x="39" y="0"/>
                  </a:moveTo>
                  <a:lnTo>
                    <a:pt x="54" y="2"/>
                  </a:lnTo>
                  <a:lnTo>
                    <a:pt x="67" y="10"/>
                  </a:lnTo>
                  <a:lnTo>
                    <a:pt x="76" y="24"/>
                  </a:lnTo>
                  <a:lnTo>
                    <a:pt x="79" y="37"/>
                  </a:lnTo>
                  <a:lnTo>
                    <a:pt x="76" y="54"/>
                  </a:lnTo>
                  <a:lnTo>
                    <a:pt x="69" y="66"/>
                  </a:lnTo>
                  <a:lnTo>
                    <a:pt x="56" y="76"/>
                  </a:lnTo>
                  <a:lnTo>
                    <a:pt x="40" y="80"/>
                  </a:lnTo>
                  <a:lnTo>
                    <a:pt x="39" y="80"/>
                  </a:lnTo>
                  <a:lnTo>
                    <a:pt x="24" y="76"/>
                  </a:lnTo>
                  <a:lnTo>
                    <a:pt x="12" y="6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2" y="26"/>
                  </a:lnTo>
                  <a:lnTo>
                    <a:pt x="10" y="12"/>
                  </a:lnTo>
                  <a:lnTo>
                    <a:pt x="22" y="4"/>
                  </a:lnTo>
                  <a:lnTo>
                    <a:pt x="37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699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" name="Freeform 57">
              <a:extLst>
                <a:ext uri="{FF2B5EF4-FFF2-40B4-BE49-F238E27FC236}">
                  <a16:creationId xmlns:a16="http://schemas.microsoft.com/office/drawing/2014/main" id="{CE5642E7-0EA7-4209-85DB-72A860ED1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35" y="1305586"/>
              <a:ext cx="60052" cy="60052"/>
            </a:xfrm>
            <a:custGeom>
              <a:avLst/>
              <a:gdLst>
                <a:gd name="T0" fmla="*/ 37 w 79"/>
                <a:gd name="T1" fmla="*/ 0 h 79"/>
                <a:gd name="T2" fmla="*/ 54 w 79"/>
                <a:gd name="T3" fmla="*/ 2 h 79"/>
                <a:gd name="T4" fmla="*/ 66 w 79"/>
                <a:gd name="T5" fmla="*/ 10 h 79"/>
                <a:gd name="T6" fmla="*/ 76 w 79"/>
                <a:gd name="T7" fmla="*/ 22 h 79"/>
                <a:gd name="T8" fmla="*/ 79 w 79"/>
                <a:gd name="T9" fmla="*/ 37 h 79"/>
                <a:gd name="T10" fmla="*/ 76 w 79"/>
                <a:gd name="T11" fmla="*/ 54 h 79"/>
                <a:gd name="T12" fmla="*/ 69 w 79"/>
                <a:gd name="T13" fmla="*/ 66 h 79"/>
                <a:gd name="T14" fmla="*/ 56 w 79"/>
                <a:gd name="T15" fmla="*/ 76 h 79"/>
                <a:gd name="T16" fmla="*/ 40 w 79"/>
                <a:gd name="T17" fmla="*/ 79 h 79"/>
                <a:gd name="T18" fmla="*/ 25 w 79"/>
                <a:gd name="T19" fmla="*/ 76 h 79"/>
                <a:gd name="T20" fmla="*/ 12 w 79"/>
                <a:gd name="T21" fmla="*/ 69 h 79"/>
                <a:gd name="T22" fmla="*/ 3 w 79"/>
                <a:gd name="T23" fmla="*/ 56 h 79"/>
                <a:gd name="T24" fmla="*/ 0 w 79"/>
                <a:gd name="T25" fmla="*/ 41 h 79"/>
                <a:gd name="T26" fmla="*/ 2 w 79"/>
                <a:gd name="T27" fmla="*/ 25 h 79"/>
                <a:gd name="T28" fmla="*/ 10 w 79"/>
                <a:gd name="T29" fmla="*/ 12 h 79"/>
                <a:gd name="T30" fmla="*/ 22 w 79"/>
                <a:gd name="T31" fmla="*/ 3 h 79"/>
                <a:gd name="T32" fmla="*/ 37 w 79"/>
                <a:gd name="T3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79">
                  <a:moveTo>
                    <a:pt x="37" y="0"/>
                  </a:moveTo>
                  <a:lnTo>
                    <a:pt x="54" y="2"/>
                  </a:lnTo>
                  <a:lnTo>
                    <a:pt x="66" y="10"/>
                  </a:lnTo>
                  <a:lnTo>
                    <a:pt x="76" y="22"/>
                  </a:lnTo>
                  <a:lnTo>
                    <a:pt x="79" y="37"/>
                  </a:lnTo>
                  <a:lnTo>
                    <a:pt x="76" y="54"/>
                  </a:lnTo>
                  <a:lnTo>
                    <a:pt x="69" y="66"/>
                  </a:lnTo>
                  <a:lnTo>
                    <a:pt x="56" y="76"/>
                  </a:lnTo>
                  <a:lnTo>
                    <a:pt x="40" y="79"/>
                  </a:lnTo>
                  <a:lnTo>
                    <a:pt x="25" y="76"/>
                  </a:lnTo>
                  <a:lnTo>
                    <a:pt x="12" y="69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2" y="25"/>
                  </a:lnTo>
                  <a:lnTo>
                    <a:pt x="10" y="12"/>
                  </a:lnTo>
                  <a:lnTo>
                    <a:pt x="22" y="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" name="Freeform 58">
              <a:extLst>
                <a:ext uri="{FF2B5EF4-FFF2-40B4-BE49-F238E27FC236}">
                  <a16:creationId xmlns:a16="http://schemas.microsoft.com/office/drawing/2014/main" id="{1B9D4101-AA8D-427B-8877-BE4D0B078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6161" y="1318508"/>
              <a:ext cx="15203" cy="15203"/>
            </a:xfrm>
            <a:custGeom>
              <a:avLst/>
              <a:gdLst>
                <a:gd name="T0" fmla="*/ 10 w 20"/>
                <a:gd name="T1" fmla="*/ 0 h 20"/>
                <a:gd name="T2" fmla="*/ 14 w 20"/>
                <a:gd name="T3" fmla="*/ 0 h 20"/>
                <a:gd name="T4" fmla="*/ 17 w 20"/>
                <a:gd name="T5" fmla="*/ 3 h 20"/>
                <a:gd name="T6" fmla="*/ 20 w 20"/>
                <a:gd name="T7" fmla="*/ 5 h 20"/>
                <a:gd name="T8" fmla="*/ 20 w 20"/>
                <a:gd name="T9" fmla="*/ 10 h 20"/>
                <a:gd name="T10" fmla="*/ 20 w 20"/>
                <a:gd name="T11" fmla="*/ 13 h 20"/>
                <a:gd name="T12" fmla="*/ 19 w 20"/>
                <a:gd name="T13" fmla="*/ 17 h 20"/>
                <a:gd name="T14" fmla="*/ 15 w 20"/>
                <a:gd name="T15" fmla="*/ 19 h 20"/>
                <a:gd name="T16" fmla="*/ 10 w 20"/>
                <a:gd name="T17" fmla="*/ 20 h 20"/>
                <a:gd name="T18" fmla="*/ 7 w 20"/>
                <a:gd name="T19" fmla="*/ 19 h 20"/>
                <a:gd name="T20" fmla="*/ 3 w 20"/>
                <a:gd name="T21" fmla="*/ 17 h 20"/>
                <a:gd name="T22" fmla="*/ 2 w 20"/>
                <a:gd name="T23" fmla="*/ 13 h 20"/>
                <a:gd name="T24" fmla="*/ 0 w 20"/>
                <a:gd name="T25" fmla="*/ 10 h 20"/>
                <a:gd name="T26" fmla="*/ 2 w 20"/>
                <a:gd name="T27" fmla="*/ 7 h 20"/>
                <a:gd name="T28" fmla="*/ 3 w 20"/>
                <a:gd name="T29" fmla="*/ 3 h 20"/>
                <a:gd name="T30" fmla="*/ 7 w 20"/>
                <a:gd name="T31" fmla="*/ 2 h 20"/>
                <a:gd name="T32" fmla="*/ 10 w 20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lnTo>
                    <a:pt x="14" y="0"/>
                  </a:lnTo>
                  <a:lnTo>
                    <a:pt x="17" y="3"/>
                  </a:lnTo>
                  <a:lnTo>
                    <a:pt x="20" y="5"/>
                  </a:lnTo>
                  <a:lnTo>
                    <a:pt x="20" y="10"/>
                  </a:lnTo>
                  <a:lnTo>
                    <a:pt x="20" y="13"/>
                  </a:lnTo>
                  <a:lnTo>
                    <a:pt x="19" y="17"/>
                  </a:lnTo>
                  <a:lnTo>
                    <a:pt x="15" y="19"/>
                  </a:lnTo>
                  <a:lnTo>
                    <a:pt x="10" y="20"/>
                  </a:lnTo>
                  <a:lnTo>
                    <a:pt x="7" y="19"/>
                  </a:lnTo>
                  <a:lnTo>
                    <a:pt x="3" y="17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2" y="7"/>
                  </a:lnTo>
                  <a:lnTo>
                    <a:pt x="3" y="3"/>
                  </a:lnTo>
                  <a:lnTo>
                    <a:pt x="7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4" name="Freeform 59">
              <a:extLst>
                <a:ext uri="{FF2B5EF4-FFF2-40B4-BE49-F238E27FC236}">
                  <a16:creationId xmlns:a16="http://schemas.microsoft.com/office/drawing/2014/main" id="{34FADF85-74CB-484F-9A7A-1F38C28CC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2309" y="1286581"/>
              <a:ext cx="98819" cy="30405"/>
            </a:xfrm>
            <a:custGeom>
              <a:avLst/>
              <a:gdLst>
                <a:gd name="T0" fmla="*/ 71 w 130"/>
                <a:gd name="T1" fmla="*/ 0 h 40"/>
                <a:gd name="T2" fmla="*/ 82 w 130"/>
                <a:gd name="T3" fmla="*/ 0 h 40"/>
                <a:gd name="T4" fmla="*/ 103 w 130"/>
                <a:gd name="T5" fmla="*/ 6 h 40"/>
                <a:gd name="T6" fmla="*/ 120 w 130"/>
                <a:gd name="T7" fmla="*/ 17 h 40"/>
                <a:gd name="T8" fmla="*/ 130 w 130"/>
                <a:gd name="T9" fmla="*/ 32 h 40"/>
                <a:gd name="T10" fmla="*/ 130 w 130"/>
                <a:gd name="T11" fmla="*/ 35 h 40"/>
                <a:gd name="T12" fmla="*/ 130 w 130"/>
                <a:gd name="T13" fmla="*/ 37 h 40"/>
                <a:gd name="T14" fmla="*/ 126 w 130"/>
                <a:gd name="T15" fmla="*/ 39 h 40"/>
                <a:gd name="T16" fmla="*/ 125 w 130"/>
                <a:gd name="T17" fmla="*/ 40 h 40"/>
                <a:gd name="T18" fmla="*/ 123 w 130"/>
                <a:gd name="T19" fmla="*/ 39 h 40"/>
                <a:gd name="T20" fmla="*/ 121 w 130"/>
                <a:gd name="T21" fmla="*/ 37 h 40"/>
                <a:gd name="T22" fmla="*/ 111 w 130"/>
                <a:gd name="T23" fmla="*/ 23 h 40"/>
                <a:gd name="T24" fmla="*/ 98 w 130"/>
                <a:gd name="T25" fmla="*/ 15 h 40"/>
                <a:gd name="T26" fmla="*/ 82 w 130"/>
                <a:gd name="T27" fmla="*/ 10 h 40"/>
                <a:gd name="T28" fmla="*/ 64 w 130"/>
                <a:gd name="T29" fmla="*/ 11 h 40"/>
                <a:gd name="T30" fmla="*/ 45 w 130"/>
                <a:gd name="T31" fmla="*/ 20 h 40"/>
                <a:gd name="T32" fmla="*/ 32 w 130"/>
                <a:gd name="T33" fmla="*/ 37 h 40"/>
                <a:gd name="T34" fmla="*/ 28 w 130"/>
                <a:gd name="T35" fmla="*/ 39 h 40"/>
                <a:gd name="T36" fmla="*/ 25 w 130"/>
                <a:gd name="T37" fmla="*/ 40 h 40"/>
                <a:gd name="T38" fmla="*/ 23 w 130"/>
                <a:gd name="T39" fmla="*/ 40 h 40"/>
                <a:gd name="T40" fmla="*/ 23 w 130"/>
                <a:gd name="T41" fmla="*/ 39 h 40"/>
                <a:gd name="T42" fmla="*/ 18 w 130"/>
                <a:gd name="T43" fmla="*/ 37 h 40"/>
                <a:gd name="T44" fmla="*/ 15 w 130"/>
                <a:gd name="T45" fmla="*/ 35 h 40"/>
                <a:gd name="T46" fmla="*/ 10 w 130"/>
                <a:gd name="T47" fmla="*/ 30 h 40"/>
                <a:gd name="T48" fmla="*/ 6 w 130"/>
                <a:gd name="T49" fmla="*/ 27 h 40"/>
                <a:gd name="T50" fmla="*/ 3 w 130"/>
                <a:gd name="T51" fmla="*/ 22 h 40"/>
                <a:gd name="T52" fmla="*/ 1 w 130"/>
                <a:gd name="T53" fmla="*/ 20 h 40"/>
                <a:gd name="T54" fmla="*/ 1 w 130"/>
                <a:gd name="T55" fmla="*/ 18 h 40"/>
                <a:gd name="T56" fmla="*/ 0 w 130"/>
                <a:gd name="T57" fmla="*/ 18 h 40"/>
                <a:gd name="T58" fmla="*/ 0 w 130"/>
                <a:gd name="T59" fmla="*/ 17 h 40"/>
                <a:gd name="T60" fmla="*/ 1 w 130"/>
                <a:gd name="T61" fmla="*/ 17 h 40"/>
                <a:gd name="T62" fmla="*/ 3 w 130"/>
                <a:gd name="T63" fmla="*/ 17 h 40"/>
                <a:gd name="T64" fmla="*/ 3 w 130"/>
                <a:gd name="T65" fmla="*/ 17 h 40"/>
                <a:gd name="T66" fmla="*/ 5 w 130"/>
                <a:gd name="T67" fmla="*/ 18 h 40"/>
                <a:gd name="T68" fmla="*/ 6 w 130"/>
                <a:gd name="T69" fmla="*/ 20 h 40"/>
                <a:gd name="T70" fmla="*/ 10 w 130"/>
                <a:gd name="T71" fmla="*/ 22 h 40"/>
                <a:gd name="T72" fmla="*/ 13 w 130"/>
                <a:gd name="T73" fmla="*/ 25 h 40"/>
                <a:gd name="T74" fmla="*/ 18 w 130"/>
                <a:gd name="T75" fmla="*/ 25 h 40"/>
                <a:gd name="T76" fmla="*/ 23 w 130"/>
                <a:gd name="T77" fmla="*/ 27 h 40"/>
                <a:gd name="T78" fmla="*/ 25 w 130"/>
                <a:gd name="T79" fmla="*/ 27 h 40"/>
                <a:gd name="T80" fmla="*/ 42 w 130"/>
                <a:gd name="T81" fmla="*/ 11 h 40"/>
                <a:gd name="T82" fmla="*/ 57 w 130"/>
                <a:gd name="T83" fmla="*/ 3 h 40"/>
                <a:gd name="T84" fmla="*/ 71 w 130"/>
                <a:gd name="T8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40">
                  <a:moveTo>
                    <a:pt x="71" y="0"/>
                  </a:moveTo>
                  <a:lnTo>
                    <a:pt x="82" y="0"/>
                  </a:lnTo>
                  <a:lnTo>
                    <a:pt x="103" y="6"/>
                  </a:lnTo>
                  <a:lnTo>
                    <a:pt x="120" y="17"/>
                  </a:lnTo>
                  <a:lnTo>
                    <a:pt x="130" y="32"/>
                  </a:lnTo>
                  <a:lnTo>
                    <a:pt x="130" y="35"/>
                  </a:lnTo>
                  <a:lnTo>
                    <a:pt x="130" y="37"/>
                  </a:lnTo>
                  <a:lnTo>
                    <a:pt x="126" y="39"/>
                  </a:lnTo>
                  <a:lnTo>
                    <a:pt x="125" y="40"/>
                  </a:lnTo>
                  <a:lnTo>
                    <a:pt x="123" y="39"/>
                  </a:lnTo>
                  <a:lnTo>
                    <a:pt x="121" y="37"/>
                  </a:lnTo>
                  <a:lnTo>
                    <a:pt x="111" y="23"/>
                  </a:lnTo>
                  <a:lnTo>
                    <a:pt x="98" y="15"/>
                  </a:lnTo>
                  <a:lnTo>
                    <a:pt x="82" y="10"/>
                  </a:lnTo>
                  <a:lnTo>
                    <a:pt x="64" y="11"/>
                  </a:lnTo>
                  <a:lnTo>
                    <a:pt x="45" y="20"/>
                  </a:lnTo>
                  <a:lnTo>
                    <a:pt x="32" y="37"/>
                  </a:lnTo>
                  <a:lnTo>
                    <a:pt x="28" y="39"/>
                  </a:lnTo>
                  <a:lnTo>
                    <a:pt x="25" y="40"/>
                  </a:lnTo>
                  <a:lnTo>
                    <a:pt x="23" y="40"/>
                  </a:lnTo>
                  <a:lnTo>
                    <a:pt x="23" y="39"/>
                  </a:lnTo>
                  <a:lnTo>
                    <a:pt x="18" y="37"/>
                  </a:lnTo>
                  <a:lnTo>
                    <a:pt x="15" y="35"/>
                  </a:lnTo>
                  <a:lnTo>
                    <a:pt x="10" y="30"/>
                  </a:lnTo>
                  <a:lnTo>
                    <a:pt x="6" y="27"/>
                  </a:lnTo>
                  <a:lnTo>
                    <a:pt x="3" y="22"/>
                  </a:lnTo>
                  <a:lnTo>
                    <a:pt x="1" y="20"/>
                  </a:lnTo>
                  <a:lnTo>
                    <a:pt x="1" y="18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5" y="18"/>
                  </a:lnTo>
                  <a:lnTo>
                    <a:pt x="6" y="20"/>
                  </a:lnTo>
                  <a:lnTo>
                    <a:pt x="10" y="22"/>
                  </a:lnTo>
                  <a:lnTo>
                    <a:pt x="13" y="25"/>
                  </a:lnTo>
                  <a:lnTo>
                    <a:pt x="18" y="25"/>
                  </a:lnTo>
                  <a:lnTo>
                    <a:pt x="23" y="27"/>
                  </a:lnTo>
                  <a:lnTo>
                    <a:pt x="25" y="27"/>
                  </a:lnTo>
                  <a:lnTo>
                    <a:pt x="42" y="11"/>
                  </a:lnTo>
                  <a:lnTo>
                    <a:pt x="57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Freeform 60">
              <a:extLst>
                <a:ext uri="{FF2B5EF4-FFF2-40B4-BE49-F238E27FC236}">
                  <a16:creationId xmlns:a16="http://schemas.microsoft.com/office/drawing/2014/main" id="{166CFD3A-54DF-4B82-BCF7-EDC4C5AB2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5792" y="1313187"/>
              <a:ext cx="61572" cy="60812"/>
            </a:xfrm>
            <a:custGeom>
              <a:avLst/>
              <a:gdLst>
                <a:gd name="T0" fmla="*/ 40 w 81"/>
                <a:gd name="T1" fmla="*/ 0 h 80"/>
                <a:gd name="T2" fmla="*/ 55 w 81"/>
                <a:gd name="T3" fmla="*/ 2 h 80"/>
                <a:gd name="T4" fmla="*/ 69 w 81"/>
                <a:gd name="T5" fmla="*/ 10 h 80"/>
                <a:gd name="T6" fmla="*/ 77 w 81"/>
                <a:gd name="T7" fmla="*/ 24 h 80"/>
                <a:gd name="T8" fmla="*/ 81 w 81"/>
                <a:gd name="T9" fmla="*/ 37 h 80"/>
                <a:gd name="T10" fmla="*/ 77 w 81"/>
                <a:gd name="T11" fmla="*/ 54 h 80"/>
                <a:gd name="T12" fmla="*/ 69 w 81"/>
                <a:gd name="T13" fmla="*/ 66 h 80"/>
                <a:gd name="T14" fmla="*/ 57 w 81"/>
                <a:gd name="T15" fmla="*/ 76 h 80"/>
                <a:gd name="T16" fmla="*/ 42 w 81"/>
                <a:gd name="T17" fmla="*/ 80 h 80"/>
                <a:gd name="T18" fmla="*/ 40 w 81"/>
                <a:gd name="T19" fmla="*/ 80 h 80"/>
                <a:gd name="T20" fmla="*/ 25 w 81"/>
                <a:gd name="T21" fmla="*/ 76 h 80"/>
                <a:gd name="T22" fmla="*/ 13 w 81"/>
                <a:gd name="T23" fmla="*/ 68 h 80"/>
                <a:gd name="T24" fmla="*/ 5 w 81"/>
                <a:gd name="T25" fmla="*/ 56 h 80"/>
                <a:gd name="T26" fmla="*/ 0 w 81"/>
                <a:gd name="T27" fmla="*/ 41 h 80"/>
                <a:gd name="T28" fmla="*/ 3 w 81"/>
                <a:gd name="T29" fmla="*/ 26 h 80"/>
                <a:gd name="T30" fmla="*/ 12 w 81"/>
                <a:gd name="T31" fmla="*/ 12 h 80"/>
                <a:gd name="T32" fmla="*/ 23 w 81"/>
                <a:gd name="T33" fmla="*/ 4 h 80"/>
                <a:gd name="T34" fmla="*/ 39 w 81"/>
                <a:gd name="T35" fmla="*/ 0 h 80"/>
                <a:gd name="T36" fmla="*/ 40 w 81"/>
                <a:gd name="T3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1" h="80">
                  <a:moveTo>
                    <a:pt x="40" y="0"/>
                  </a:moveTo>
                  <a:lnTo>
                    <a:pt x="55" y="2"/>
                  </a:lnTo>
                  <a:lnTo>
                    <a:pt x="69" y="10"/>
                  </a:lnTo>
                  <a:lnTo>
                    <a:pt x="77" y="24"/>
                  </a:lnTo>
                  <a:lnTo>
                    <a:pt x="81" y="37"/>
                  </a:lnTo>
                  <a:lnTo>
                    <a:pt x="77" y="54"/>
                  </a:lnTo>
                  <a:lnTo>
                    <a:pt x="69" y="66"/>
                  </a:lnTo>
                  <a:lnTo>
                    <a:pt x="57" y="76"/>
                  </a:lnTo>
                  <a:lnTo>
                    <a:pt x="42" y="80"/>
                  </a:lnTo>
                  <a:lnTo>
                    <a:pt x="40" y="80"/>
                  </a:lnTo>
                  <a:lnTo>
                    <a:pt x="25" y="76"/>
                  </a:lnTo>
                  <a:lnTo>
                    <a:pt x="13" y="68"/>
                  </a:lnTo>
                  <a:lnTo>
                    <a:pt x="5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3" y="4"/>
                  </a:lnTo>
                  <a:lnTo>
                    <a:pt x="39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699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6" name="Freeform 61">
              <a:extLst>
                <a:ext uri="{FF2B5EF4-FFF2-40B4-BE49-F238E27FC236}">
                  <a16:creationId xmlns:a16="http://schemas.microsoft.com/office/drawing/2014/main" id="{9479DC05-27FC-4505-A05F-76819793A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5792" y="1305586"/>
              <a:ext cx="61572" cy="60052"/>
            </a:xfrm>
            <a:custGeom>
              <a:avLst/>
              <a:gdLst>
                <a:gd name="T0" fmla="*/ 39 w 81"/>
                <a:gd name="T1" fmla="*/ 0 h 79"/>
                <a:gd name="T2" fmla="*/ 55 w 81"/>
                <a:gd name="T3" fmla="*/ 2 h 79"/>
                <a:gd name="T4" fmla="*/ 67 w 81"/>
                <a:gd name="T5" fmla="*/ 10 h 79"/>
                <a:gd name="T6" fmla="*/ 77 w 81"/>
                <a:gd name="T7" fmla="*/ 22 h 79"/>
                <a:gd name="T8" fmla="*/ 81 w 81"/>
                <a:gd name="T9" fmla="*/ 37 h 79"/>
                <a:gd name="T10" fmla="*/ 77 w 81"/>
                <a:gd name="T11" fmla="*/ 54 h 79"/>
                <a:gd name="T12" fmla="*/ 69 w 81"/>
                <a:gd name="T13" fmla="*/ 66 h 79"/>
                <a:gd name="T14" fmla="*/ 57 w 81"/>
                <a:gd name="T15" fmla="*/ 76 h 79"/>
                <a:gd name="T16" fmla="*/ 42 w 81"/>
                <a:gd name="T17" fmla="*/ 79 h 79"/>
                <a:gd name="T18" fmla="*/ 27 w 81"/>
                <a:gd name="T19" fmla="*/ 76 h 79"/>
                <a:gd name="T20" fmla="*/ 13 w 81"/>
                <a:gd name="T21" fmla="*/ 69 h 79"/>
                <a:gd name="T22" fmla="*/ 5 w 81"/>
                <a:gd name="T23" fmla="*/ 56 h 79"/>
                <a:gd name="T24" fmla="*/ 0 w 81"/>
                <a:gd name="T25" fmla="*/ 41 h 79"/>
                <a:gd name="T26" fmla="*/ 3 w 81"/>
                <a:gd name="T27" fmla="*/ 25 h 79"/>
                <a:gd name="T28" fmla="*/ 12 w 81"/>
                <a:gd name="T29" fmla="*/ 12 h 79"/>
                <a:gd name="T30" fmla="*/ 23 w 81"/>
                <a:gd name="T31" fmla="*/ 3 h 79"/>
                <a:gd name="T32" fmla="*/ 39 w 81"/>
                <a:gd name="T3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79">
                  <a:moveTo>
                    <a:pt x="39" y="0"/>
                  </a:moveTo>
                  <a:lnTo>
                    <a:pt x="55" y="2"/>
                  </a:lnTo>
                  <a:lnTo>
                    <a:pt x="67" y="10"/>
                  </a:lnTo>
                  <a:lnTo>
                    <a:pt x="77" y="22"/>
                  </a:lnTo>
                  <a:lnTo>
                    <a:pt x="81" y="37"/>
                  </a:lnTo>
                  <a:lnTo>
                    <a:pt x="77" y="54"/>
                  </a:lnTo>
                  <a:lnTo>
                    <a:pt x="69" y="66"/>
                  </a:lnTo>
                  <a:lnTo>
                    <a:pt x="57" y="76"/>
                  </a:lnTo>
                  <a:lnTo>
                    <a:pt x="42" y="79"/>
                  </a:lnTo>
                  <a:lnTo>
                    <a:pt x="27" y="76"/>
                  </a:lnTo>
                  <a:lnTo>
                    <a:pt x="13" y="69"/>
                  </a:lnTo>
                  <a:lnTo>
                    <a:pt x="5" y="56"/>
                  </a:lnTo>
                  <a:lnTo>
                    <a:pt x="0" y="41"/>
                  </a:lnTo>
                  <a:lnTo>
                    <a:pt x="3" y="25"/>
                  </a:lnTo>
                  <a:lnTo>
                    <a:pt x="12" y="12"/>
                  </a:lnTo>
                  <a:lnTo>
                    <a:pt x="23" y="3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7" name="Freeform 62">
              <a:extLst>
                <a:ext uri="{FF2B5EF4-FFF2-40B4-BE49-F238E27FC236}">
                  <a16:creationId xmlns:a16="http://schemas.microsoft.com/office/drawing/2014/main" id="{04EBB935-8E2D-4239-A1D5-715820A44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9239" y="1318508"/>
              <a:ext cx="15203" cy="15203"/>
            </a:xfrm>
            <a:custGeom>
              <a:avLst/>
              <a:gdLst>
                <a:gd name="T0" fmla="*/ 10 w 20"/>
                <a:gd name="T1" fmla="*/ 0 h 20"/>
                <a:gd name="T2" fmla="*/ 13 w 20"/>
                <a:gd name="T3" fmla="*/ 0 h 20"/>
                <a:gd name="T4" fmla="*/ 17 w 20"/>
                <a:gd name="T5" fmla="*/ 3 h 20"/>
                <a:gd name="T6" fmla="*/ 20 w 20"/>
                <a:gd name="T7" fmla="*/ 5 h 20"/>
                <a:gd name="T8" fmla="*/ 20 w 20"/>
                <a:gd name="T9" fmla="*/ 10 h 20"/>
                <a:gd name="T10" fmla="*/ 20 w 20"/>
                <a:gd name="T11" fmla="*/ 13 h 20"/>
                <a:gd name="T12" fmla="*/ 18 w 20"/>
                <a:gd name="T13" fmla="*/ 17 h 20"/>
                <a:gd name="T14" fmla="*/ 15 w 20"/>
                <a:gd name="T15" fmla="*/ 19 h 20"/>
                <a:gd name="T16" fmla="*/ 10 w 20"/>
                <a:gd name="T17" fmla="*/ 20 h 20"/>
                <a:gd name="T18" fmla="*/ 6 w 20"/>
                <a:gd name="T19" fmla="*/ 19 h 20"/>
                <a:gd name="T20" fmla="*/ 3 w 20"/>
                <a:gd name="T21" fmla="*/ 17 h 20"/>
                <a:gd name="T22" fmla="*/ 1 w 20"/>
                <a:gd name="T23" fmla="*/ 13 h 20"/>
                <a:gd name="T24" fmla="*/ 0 w 20"/>
                <a:gd name="T25" fmla="*/ 10 h 20"/>
                <a:gd name="T26" fmla="*/ 1 w 20"/>
                <a:gd name="T27" fmla="*/ 7 h 20"/>
                <a:gd name="T28" fmla="*/ 3 w 20"/>
                <a:gd name="T29" fmla="*/ 3 h 20"/>
                <a:gd name="T30" fmla="*/ 6 w 20"/>
                <a:gd name="T31" fmla="*/ 2 h 20"/>
                <a:gd name="T32" fmla="*/ 10 w 20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lnTo>
                    <a:pt x="13" y="0"/>
                  </a:lnTo>
                  <a:lnTo>
                    <a:pt x="17" y="3"/>
                  </a:lnTo>
                  <a:lnTo>
                    <a:pt x="20" y="5"/>
                  </a:lnTo>
                  <a:lnTo>
                    <a:pt x="20" y="10"/>
                  </a:lnTo>
                  <a:lnTo>
                    <a:pt x="20" y="13"/>
                  </a:lnTo>
                  <a:lnTo>
                    <a:pt x="18" y="17"/>
                  </a:lnTo>
                  <a:lnTo>
                    <a:pt x="15" y="19"/>
                  </a:lnTo>
                  <a:lnTo>
                    <a:pt x="10" y="20"/>
                  </a:lnTo>
                  <a:lnTo>
                    <a:pt x="6" y="19"/>
                  </a:lnTo>
                  <a:lnTo>
                    <a:pt x="3" y="17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3"/>
                  </a:lnTo>
                  <a:lnTo>
                    <a:pt x="6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8" name="Freeform 63">
              <a:extLst>
                <a:ext uri="{FF2B5EF4-FFF2-40B4-BE49-F238E27FC236}">
                  <a16:creationId xmlns:a16="http://schemas.microsoft.com/office/drawing/2014/main" id="{93FEF2BC-F823-44BD-8606-762A74992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8951" y="1286581"/>
              <a:ext cx="98819" cy="30405"/>
            </a:xfrm>
            <a:custGeom>
              <a:avLst/>
              <a:gdLst>
                <a:gd name="T0" fmla="*/ 59 w 130"/>
                <a:gd name="T1" fmla="*/ 0 h 40"/>
                <a:gd name="T2" fmla="*/ 73 w 130"/>
                <a:gd name="T3" fmla="*/ 3 h 40"/>
                <a:gd name="T4" fmla="*/ 90 w 130"/>
                <a:gd name="T5" fmla="*/ 11 h 40"/>
                <a:gd name="T6" fmla="*/ 105 w 130"/>
                <a:gd name="T7" fmla="*/ 27 h 40"/>
                <a:gd name="T8" fmla="*/ 108 w 130"/>
                <a:gd name="T9" fmla="*/ 27 h 40"/>
                <a:gd name="T10" fmla="*/ 112 w 130"/>
                <a:gd name="T11" fmla="*/ 25 h 40"/>
                <a:gd name="T12" fmla="*/ 117 w 130"/>
                <a:gd name="T13" fmla="*/ 25 h 40"/>
                <a:gd name="T14" fmla="*/ 120 w 130"/>
                <a:gd name="T15" fmla="*/ 22 h 40"/>
                <a:gd name="T16" fmla="*/ 124 w 130"/>
                <a:gd name="T17" fmla="*/ 20 h 40"/>
                <a:gd name="T18" fmla="*/ 125 w 130"/>
                <a:gd name="T19" fmla="*/ 18 h 40"/>
                <a:gd name="T20" fmla="*/ 127 w 130"/>
                <a:gd name="T21" fmla="*/ 17 h 40"/>
                <a:gd name="T22" fmla="*/ 129 w 130"/>
                <a:gd name="T23" fmla="*/ 17 h 40"/>
                <a:gd name="T24" fmla="*/ 130 w 130"/>
                <a:gd name="T25" fmla="*/ 17 h 40"/>
                <a:gd name="T26" fmla="*/ 130 w 130"/>
                <a:gd name="T27" fmla="*/ 17 h 40"/>
                <a:gd name="T28" fmla="*/ 130 w 130"/>
                <a:gd name="T29" fmla="*/ 18 h 40"/>
                <a:gd name="T30" fmla="*/ 130 w 130"/>
                <a:gd name="T31" fmla="*/ 18 h 40"/>
                <a:gd name="T32" fmla="*/ 129 w 130"/>
                <a:gd name="T33" fmla="*/ 20 h 40"/>
                <a:gd name="T34" fmla="*/ 129 w 130"/>
                <a:gd name="T35" fmla="*/ 22 h 40"/>
                <a:gd name="T36" fmla="*/ 125 w 130"/>
                <a:gd name="T37" fmla="*/ 27 h 40"/>
                <a:gd name="T38" fmla="*/ 122 w 130"/>
                <a:gd name="T39" fmla="*/ 30 h 40"/>
                <a:gd name="T40" fmla="*/ 117 w 130"/>
                <a:gd name="T41" fmla="*/ 35 h 40"/>
                <a:gd name="T42" fmla="*/ 112 w 130"/>
                <a:gd name="T43" fmla="*/ 37 h 40"/>
                <a:gd name="T44" fmla="*/ 108 w 130"/>
                <a:gd name="T45" fmla="*/ 39 h 40"/>
                <a:gd name="T46" fmla="*/ 107 w 130"/>
                <a:gd name="T47" fmla="*/ 40 h 40"/>
                <a:gd name="T48" fmla="*/ 107 w 130"/>
                <a:gd name="T49" fmla="*/ 40 h 40"/>
                <a:gd name="T50" fmla="*/ 102 w 130"/>
                <a:gd name="T51" fmla="*/ 39 h 40"/>
                <a:gd name="T52" fmla="*/ 100 w 130"/>
                <a:gd name="T53" fmla="*/ 37 h 40"/>
                <a:gd name="T54" fmla="*/ 85 w 130"/>
                <a:gd name="T55" fmla="*/ 20 h 40"/>
                <a:gd name="T56" fmla="*/ 68 w 130"/>
                <a:gd name="T57" fmla="*/ 11 h 40"/>
                <a:gd name="T58" fmla="*/ 49 w 130"/>
                <a:gd name="T59" fmla="*/ 10 h 40"/>
                <a:gd name="T60" fmla="*/ 32 w 130"/>
                <a:gd name="T61" fmla="*/ 15 h 40"/>
                <a:gd name="T62" fmla="*/ 19 w 130"/>
                <a:gd name="T63" fmla="*/ 23 h 40"/>
                <a:gd name="T64" fmla="*/ 10 w 130"/>
                <a:gd name="T65" fmla="*/ 37 h 40"/>
                <a:gd name="T66" fmla="*/ 9 w 130"/>
                <a:gd name="T67" fmla="*/ 39 h 40"/>
                <a:gd name="T68" fmla="*/ 5 w 130"/>
                <a:gd name="T69" fmla="*/ 40 h 40"/>
                <a:gd name="T70" fmla="*/ 4 w 130"/>
                <a:gd name="T71" fmla="*/ 39 h 40"/>
                <a:gd name="T72" fmla="*/ 2 w 130"/>
                <a:gd name="T73" fmla="*/ 37 h 40"/>
                <a:gd name="T74" fmla="*/ 0 w 130"/>
                <a:gd name="T75" fmla="*/ 35 h 40"/>
                <a:gd name="T76" fmla="*/ 0 w 130"/>
                <a:gd name="T77" fmla="*/ 32 h 40"/>
                <a:gd name="T78" fmla="*/ 12 w 130"/>
                <a:gd name="T79" fmla="*/ 17 h 40"/>
                <a:gd name="T80" fmla="*/ 27 w 130"/>
                <a:gd name="T81" fmla="*/ 6 h 40"/>
                <a:gd name="T82" fmla="*/ 48 w 130"/>
                <a:gd name="T83" fmla="*/ 0 h 40"/>
                <a:gd name="T84" fmla="*/ 59 w 130"/>
                <a:gd name="T8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40">
                  <a:moveTo>
                    <a:pt x="59" y="0"/>
                  </a:moveTo>
                  <a:lnTo>
                    <a:pt x="73" y="3"/>
                  </a:lnTo>
                  <a:lnTo>
                    <a:pt x="90" y="11"/>
                  </a:lnTo>
                  <a:lnTo>
                    <a:pt x="105" y="27"/>
                  </a:lnTo>
                  <a:lnTo>
                    <a:pt x="108" y="27"/>
                  </a:lnTo>
                  <a:lnTo>
                    <a:pt x="112" y="25"/>
                  </a:lnTo>
                  <a:lnTo>
                    <a:pt x="117" y="25"/>
                  </a:lnTo>
                  <a:lnTo>
                    <a:pt x="120" y="22"/>
                  </a:lnTo>
                  <a:lnTo>
                    <a:pt x="124" y="20"/>
                  </a:lnTo>
                  <a:lnTo>
                    <a:pt x="125" y="18"/>
                  </a:lnTo>
                  <a:lnTo>
                    <a:pt x="127" y="17"/>
                  </a:lnTo>
                  <a:lnTo>
                    <a:pt x="129" y="17"/>
                  </a:lnTo>
                  <a:lnTo>
                    <a:pt x="130" y="17"/>
                  </a:lnTo>
                  <a:lnTo>
                    <a:pt x="130" y="17"/>
                  </a:lnTo>
                  <a:lnTo>
                    <a:pt x="130" y="18"/>
                  </a:lnTo>
                  <a:lnTo>
                    <a:pt x="130" y="18"/>
                  </a:lnTo>
                  <a:lnTo>
                    <a:pt x="129" y="20"/>
                  </a:lnTo>
                  <a:lnTo>
                    <a:pt x="129" y="22"/>
                  </a:lnTo>
                  <a:lnTo>
                    <a:pt x="125" y="27"/>
                  </a:lnTo>
                  <a:lnTo>
                    <a:pt x="122" y="30"/>
                  </a:lnTo>
                  <a:lnTo>
                    <a:pt x="117" y="35"/>
                  </a:lnTo>
                  <a:lnTo>
                    <a:pt x="112" y="37"/>
                  </a:lnTo>
                  <a:lnTo>
                    <a:pt x="108" y="39"/>
                  </a:lnTo>
                  <a:lnTo>
                    <a:pt x="107" y="40"/>
                  </a:lnTo>
                  <a:lnTo>
                    <a:pt x="107" y="40"/>
                  </a:lnTo>
                  <a:lnTo>
                    <a:pt x="102" y="39"/>
                  </a:lnTo>
                  <a:lnTo>
                    <a:pt x="100" y="37"/>
                  </a:lnTo>
                  <a:lnTo>
                    <a:pt x="85" y="20"/>
                  </a:lnTo>
                  <a:lnTo>
                    <a:pt x="68" y="11"/>
                  </a:lnTo>
                  <a:lnTo>
                    <a:pt x="49" y="10"/>
                  </a:lnTo>
                  <a:lnTo>
                    <a:pt x="32" y="15"/>
                  </a:lnTo>
                  <a:lnTo>
                    <a:pt x="19" y="23"/>
                  </a:lnTo>
                  <a:lnTo>
                    <a:pt x="10" y="37"/>
                  </a:lnTo>
                  <a:lnTo>
                    <a:pt x="9" y="39"/>
                  </a:lnTo>
                  <a:lnTo>
                    <a:pt x="5" y="40"/>
                  </a:lnTo>
                  <a:lnTo>
                    <a:pt x="4" y="39"/>
                  </a:lnTo>
                  <a:lnTo>
                    <a:pt x="2" y="37"/>
                  </a:lnTo>
                  <a:lnTo>
                    <a:pt x="0" y="35"/>
                  </a:lnTo>
                  <a:lnTo>
                    <a:pt x="0" y="32"/>
                  </a:lnTo>
                  <a:lnTo>
                    <a:pt x="12" y="17"/>
                  </a:lnTo>
                  <a:lnTo>
                    <a:pt x="27" y="6"/>
                  </a:lnTo>
                  <a:lnTo>
                    <a:pt x="48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9" name="Freeform 64">
              <a:extLst>
                <a:ext uri="{FF2B5EF4-FFF2-40B4-BE49-F238E27FC236}">
                  <a16:creationId xmlns:a16="http://schemas.microsoft.com/office/drawing/2014/main" id="{1B4201ED-BCEC-47FE-8B4E-301D50FBB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608" y="1485739"/>
              <a:ext cx="123144" cy="53970"/>
            </a:xfrm>
            <a:custGeom>
              <a:avLst/>
              <a:gdLst>
                <a:gd name="T0" fmla="*/ 0 w 162"/>
                <a:gd name="T1" fmla="*/ 0 h 71"/>
                <a:gd name="T2" fmla="*/ 162 w 162"/>
                <a:gd name="T3" fmla="*/ 0 h 71"/>
                <a:gd name="T4" fmla="*/ 157 w 162"/>
                <a:gd name="T5" fmla="*/ 22 h 71"/>
                <a:gd name="T6" fmla="*/ 147 w 162"/>
                <a:gd name="T7" fmla="*/ 42 h 71"/>
                <a:gd name="T8" fmla="*/ 129 w 162"/>
                <a:gd name="T9" fmla="*/ 57 h 71"/>
                <a:gd name="T10" fmla="*/ 107 w 162"/>
                <a:gd name="T11" fmla="*/ 67 h 71"/>
                <a:gd name="T12" fmla="*/ 81 w 162"/>
                <a:gd name="T13" fmla="*/ 71 h 71"/>
                <a:gd name="T14" fmla="*/ 56 w 162"/>
                <a:gd name="T15" fmla="*/ 67 h 71"/>
                <a:gd name="T16" fmla="*/ 34 w 162"/>
                <a:gd name="T17" fmla="*/ 57 h 71"/>
                <a:gd name="T18" fmla="*/ 15 w 162"/>
                <a:gd name="T19" fmla="*/ 42 h 71"/>
                <a:gd name="T20" fmla="*/ 3 w 162"/>
                <a:gd name="T21" fmla="*/ 22 h 71"/>
                <a:gd name="T22" fmla="*/ 0 w 162"/>
                <a:gd name="T2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2" h="71">
                  <a:moveTo>
                    <a:pt x="0" y="0"/>
                  </a:moveTo>
                  <a:lnTo>
                    <a:pt x="162" y="0"/>
                  </a:lnTo>
                  <a:lnTo>
                    <a:pt x="157" y="22"/>
                  </a:lnTo>
                  <a:lnTo>
                    <a:pt x="147" y="42"/>
                  </a:lnTo>
                  <a:lnTo>
                    <a:pt x="129" y="57"/>
                  </a:lnTo>
                  <a:lnTo>
                    <a:pt x="107" y="67"/>
                  </a:lnTo>
                  <a:lnTo>
                    <a:pt x="81" y="71"/>
                  </a:lnTo>
                  <a:lnTo>
                    <a:pt x="56" y="67"/>
                  </a:lnTo>
                  <a:lnTo>
                    <a:pt x="34" y="57"/>
                  </a:lnTo>
                  <a:lnTo>
                    <a:pt x="15" y="42"/>
                  </a:lnTo>
                  <a:lnTo>
                    <a:pt x="3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9" name="Freeform 65">
              <a:extLst>
                <a:ext uri="{FF2B5EF4-FFF2-40B4-BE49-F238E27FC236}">
                  <a16:creationId xmlns:a16="http://schemas.microsoft.com/office/drawing/2014/main" id="{8C4094CE-2C7A-451A-A64A-D5D4A49A3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8729" y="1485739"/>
              <a:ext cx="102620" cy="20524"/>
            </a:xfrm>
            <a:custGeom>
              <a:avLst/>
              <a:gdLst>
                <a:gd name="T0" fmla="*/ 0 w 135"/>
                <a:gd name="T1" fmla="*/ 0 h 27"/>
                <a:gd name="T2" fmla="*/ 135 w 135"/>
                <a:gd name="T3" fmla="*/ 0 h 27"/>
                <a:gd name="T4" fmla="*/ 135 w 135"/>
                <a:gd name="T5" fmla="*/ 15 h 27"/>
                <a:gd name="T6" fmla="*/ 135 w 135"/>
                <a:gd name="T7" fmla="*/ 18 h 27"/>
                <a:gd name="T8" fmla="*/ 132 w 135"/>
                <a:gd name="T9" fmla="*/ 23 h 27"/>
                <a:gd name="T10" fmla="*/ 128 w 135"/>
                <a:gd name="T11" fmla="*/ 25 h 27"/>
                <a:gd name="T12" fmla="*/ 123 w 135"/>
                <a:gd name="T13" fmla="*/ 27 h 27"/>
                <a:gd name="T14" fmla="*/ 13 w 135"/>
                <a:gd name="T15" fmla="*/ 27 h 27"/>
                <a:gd name="T16" fmla="*/ 8 w 135"/>
                <a:gd name="T17" fmla="*/ 25 h 27"/>
                <a:gd name="T18" fmla="*/ 5 w 135"/>
                <a:gd name="T19" fmla="*/ 23 h 27"/>
                <a:gd name="T20" fmla="*/ 2 w 135"/>
                <a:gd name="T21" fmla="*/ 18 h 27"/>
                <a:gd name="T22" fmla="*/ 0 w 135"/>
                <a:gd name="T23" fmla="*/ 15 h 27"/>
                <a:gd name="T24" fmla="*/ 0 w 135"/>
                <a:gd name="T2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5" h="27">
                  <a:moveTo>
                    <a:pt x="0" y="0"/>
                  </a:moveTo>
                  <a:lnTo>
                    <a:pt x="135" y="0"/>
                  </a:lnTo>
                  <a:lnTo>
                    <a:pt x="135" y="15"/>
                  </a:lnTo>
                  <a:lnTo>
                    <a:pt x="135" y="18"/>
                  </a:lnTo>
                  <a:lnTo>
                    <a:pt x="132" y="23"/>
                  </a:lnTo>
                  <a:lnTo>
                    <a:pt x="128" y="25"/>
                  </a:lnTo>
                  <a:lnTo>
                    <a:pt x="123" y="27"/>
                  </a:lnTo>
                  <a:lnTo>
                    <a:pt x="13" y="27"/>
                  </a:lnTo>
                  <a:lnTo>
                    <a:pt x="8" y="25"/>
                  </a:lnTo>
                  <a:lnTo>
                    <a:pt x="5" y="23"/>
                  </a:lnTo>
                  <a:lnTo>
                    <a:pt x="2" y="18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1" name="Freeform 66">
              <a:extLst>
                <a:ext uri="{FF2B5EF4-FFF2-40B4-BE49-F238E27FC236}">
                  <a16:creationId xmlns:a16="http://schemas.microsoft.com/office/drawing/2014/main" id="{5880A697-66A9-40C1-A526-14DB12A376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93542" y="1261497"/>
              <a:ext cx="404398" cy="144428"/>
            </a:xfrm>
            <a:custGeom>
              <a:avLst/>
              <a:gdLst>
                <a:gd name="T0" fmla="*/ 345 w 532"/>
                <a:gd name="T1" fmla="*/ 24 h 190"/>
                <a:gd name="T2" fmla="*/ 306 w 532"/>
                <a:gd name="T3" fmla="*/ 44 h 190"/>
                <a:gd name="T4" fmla="*/ 309 w 532"/>
                <a:gd name="T5" fmla="*/ 112 h 190"/>
                <a:gd name="T6" fmla="*/ 372 w 532"/>
                <a:gd name="T7" fmla="*/ 168 h 190"/>
                <a:gd name="T8" fmla="*/ 453 w 532"/>
                <a:gd name="T9" fmla="*/ 159 h 190"/>
                <a:gd name="T10" fmla="*/ 488 w 532"/>
                <a:gd name="T11" fmla="*/ 114 h 190"/>
                <a:gd name="T12" fmla="*/ 499 w 532"/>
                <a:gd name="T13" fmla="*/ 68 h 190"/>
                <a:gd name="T14" fmla="*/ 488 w 532"/>
                <a:gd name="T15" fmla="*/ 31 h 190"/>
                <a:gd name="T16" fmla="*/ 444 w 532"/>
                <a:gd name="T17" fmla="*/ 19 h 190"/>
                <a:gd name="T18" fmla="*/ 127 w 532"/>
                <a:gd name="T19" fmla="*/ 17 h 190"/>
                <a:gd name="T20" fmla="*/ 69 w 532"/>
                <a:gd name="T21" fmla="*/ 21 h 190"/>
                <a:gd name="T22" fmla="*/ 35 w 532"/>
                <a:gd name="T23" fmla="*/ 43 h 190"/>
                <a:gd name="T24" fmla="*/ 34 w 532"/>
                <a:gd name="T25" fmla="*/ 82 h 190"/>
                <a:gd name="T26" fmla="*/ 51 w 532"/>
                <a:gd name="T27" fmla="*/ 131 h 190"/>
                <a:gd name="T28" fmla="*/ 100 w 532"/>
                <a:gd name="T29" fmla="*/ 170 h 190"/>
                <a:gd name="T30" fmla="*/ 186 w 532"/>
                <a:gd name="T31" fmla="*/ 158 h 190"/>
                <a:gd name="T32" fmla="*/ 233 w 532"/>
                <a:gd name="T33" fmla="*/ 78 h 190"/>
                <a:gd name="T34" fmla="*/ 218 w 532"/>
                <a:gd name="T35" fmla="*/ 38 h 190"/>
                <a:gd name="T36" fmla="*/ 160 w 532"/>
                <a:gd name="T37" fmla="*/ 19 h 190"/>
                <a:gd name="T38" fmla="*/ 166 w 532"/>
                <a:gd name="T39" fmla="*/ 2 h 190"/>
                <a:gd name="T40" fmla="*/ 240 w 532"/>
                <a:gd name="T41" fmla="*/ 33 h 190"/>
                <a:gd name="T42" fmla="*/ 259 w 532"/>
                <a:gd name="T43" fmla="*/ 28 h 190"/>
                <a:gd name="T44" fmla="*/ 280 w 532"/>
                <a:gd name="T45" fmla="*/ 29 h 190"/>
                <a:gd name="T46" fmla="*/ 309 w 532"/>
                <a:gd name="T47" fmla="*/ 19 h 190"/>
                <a:gd name="T48" fmla="*/ 404 w 532"/>
                <a:gd name="T49" fmla="*/ 0 h 190"/>
                <a:gd name="T50" fmla="*/ 478 w 532"/>
                <a:gd name="T51" fmla="*/ 6 h 190"/>
                <a:gd name="T52" fmla="*/ 532 w 532"/>
                <a:gd name="T53" fmla="*/ 51 h 190"/>
                <a:gd name="T54" fmla="*/ 510 w 532"/>
                <a:gd name="T55" fmla="*/ 107 h 190"/>
                <a:gd name="T56" fmla="*/ 477 w 532"/>
                <a:gd name="T57" fmla="*/ 165 h 190"/>
                <a:gd name="T58" fmla="*/ 404 w 532"/>
                <a:gd name="T59" fmla="*/ 190 h 190"/>
                <a:gd name="T60" fmla="*/ 323 w 532"/>
                <a:gd name="T61" fmla="*/ 163 h 190"/>
                <a:gd name="T62" fmla="*/ 280 w 532"/>
                <a:gd name="T63" fmla="*/ 82 h 190"/>
                <a:gd name="T64" fmla="*/ 277 w 532"/>
                <a:gd name="T65" fmla="*/ 63 h 190"/>
                <a:gd name="T66" fmla="*/ 265 w 532"/>
                <a:gd name="T67" fmla="*/ 58 h 190"/>
                <a:gd name="T68" fmla="*/ 253 w 532"/>
                <a:gd name="T69" fmla="*/ 63 h 190"/>
                <a:gd name="T70" fmla="*/ 250 w 532"/>
                <a:gd name="T71" fmla="*/ 82 h 190"/>
                <a:gd name="T72" fmla="*/ 208 w 532"/>
                <a:gd name="T73" fmla="*/ 163 h 190"/>
                <a:gd name="T74" fmla="*/ 127 w 532"/>
                <a:gd name="T75" fmla="*/ 190 h 190"/>
                <a:gd name="T76" fmla="*/ 56 w 532"/>
                <a:gd name="T77" fmla="*/ 165 h 190"/>
                <a:gd name="T78" fmla="*/ 20 w 532"/>
                <a:gd name="T79" fmla="*/ 107 h 190"/>
                <a:gd name="T80" fmla="*/ 0 w 532"/>
                <a:gd name="T81" fmla="*/ 51 h 190"/>
                <a:gd name="T82" fmla="*/ 52 w 532"/>
                <a:gd name="T83" fmla="*/ 6 h 190"/>
                <a:gd name="T84" fmla="*/ 127 w 532"/>
                <a:gd name="T85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32" h="190">
                  <a:moveTo>
                    <a:pt x="404" y="17"/>
                  </a:moveTo>
                  <a:lnTo>
                    <a:pt x="370" y="19"/>
                  </a:lnTo>
                  <a:lnTo>
                    <a:pt x="345" y="24"/>
                  </a:lnTo>
                  <a:lnTo>
                    <a:pt x="326" y="29"/>
                  </a:lnTo>
                  <a:lnTo>
                    <a:pt x="313" y="38"/>
                  </a:lnTo>
                  <a:lnTo>
                    <a:pt x="306" y="44"/>
                  </a:lnTo>
                  <a:lnTo>
                    <a:pt x="297" y="60"/>
                  </a:lnTo>
                  <a:lnTo>
                    <a:pt x="299" y="78"/>
                  </a:lnTo>
                  <a:lnTo>
                    <a:pt x="309" y="112"/>
                  </a:lnTo>
                  <a:lnTo>
                    <a:pt x="324" y="139"/>
                  </a:lnTo>
                  <a:lnTo>
                    <a:pt x="346" y="158"/>
                  </a:lnTo>
                  <a:lnTo>
                    <a:pt x="372" y="168"/>
                  </a:lnTo>
                  <a:lnTo>
                    <a:pt x="404" y="171"/>
                  </a:lnTo>
                  <a:lnTo>
                    <a:pt x="431" y="170"/>
                  </a:lnTo>
                  <a:lnTo>
                    <a:pt x="453" y="159"/>
                  </a:lnTo>
                  <a:lnTo>
                    <a:pt x="468" y="148"/>
                  </a:lnTo>
                  <a:lnTo>
                    <a:pt x="480" y="131"/>
                  </a:lnTo>
                  <a:lnTo>
                    <a:pt x="488" y="114"/>
                  </a:lnTo>
                  <a:lnTo>
                    <a:pt x="493" y="97"/>
                  </a:lnTo>
                  <a:lnTo>
                    <a:pt x="497" y="82"/>
                  </a:lnTo>
                  <a:lnTo>
                    <a:pt x="499" y="68"/>
                  </a:lnTo>
                  <a:lnTo>
                    <a:pt x="499" y="60"/>
                  </a:lnTo>
                  <a:lnTo>
                    <a:pt x="495" y="43"/>
                  </a:lnTo>
                  <a:lnTo>
                    <a:pt x="488" y="31"/>
                  </a:lnTo>
                  <a:lnTo>
                    <a:pt x="478" y="24"/>
                  </a:lnTo>
                  <a:lnTo>
                    <a:pt x="463" y="21"/>
                  </a:lnTo>
                  <a:lnTo>
                    <a:pt x="444" y="19"/>
                  </a:lnTo>
                  <a:lnTo>
                    <a:pt x="424" y="17"/>
                  </a:lnTo>
                  <a:lnTo>
                    <a:pt x="404" y="17"/>
                  </a:lnTo>
                  <a:close/>
                  <a:moveTo>
                    <a:pt x="127" y="17"/>
                  </a:moveTo>
                  <a:lnTo>
                    <a:pt x="108" y="17"/>
                  </a:lnTo>
                  <a:lnTo>
                    <a:pt x="88" y="19"/>
                  </a:lnTo>
                  <a:lnTo>
                    <a:pt x="69" y="21"/>
                  </a:lnTo>
                  <a:lnTo>
                    <a:pt x="52" y="24"/>
                  </a:lnTo>
                  <a:lnTo>
                    <a:pt x="42" y="31"/>
                  </a:lnTo>
                  <a:lnTo>
                    <a:pt x="35" y="43"/>
                  </a:lnTo>
                  <a:lnTo>
                    <a:pt x="34" y="60"/>
                  </a:lnTo>
                  <a:lnTo>
                    <a:pt x="34" y="68"/>
                  </a:lnTo>
                  <a:lnTo>
                    <a:pt x="34" y="82"/>
                  </a:lnTo>
                  <a:lnTo>
                    <a:pt x="37" y="97"/>
                  </a:lnTo>
                  <a:lnTo>
                    <a:pt x="42" y="114"/>
                  </a:lnTo>
                  <a:lnTo>
                    <a:pt x="51" y="131"/>
                  </a:lnTo>
                  <a:lnTo>
                    <a:pt x="62" y="148"/>
                  </a:lnTo>
                  <a:lnTo>
                    <a:pt x="79" y="159"/>
                  </a:lnTo>
                  <a:lnTo>
                    <a:pt x="100" y="170"/>
                  </a:lnTo>
                  <a:lnTo>
                    <a:pt x="127" y="171"/>
                  </a:lnTo>
                  <a:lnTo>
                    <a:pt x="159" y="168"/>
                  </a:lnTo>
                  <a:lnTo>
                    <a:pt x="186" y="158"/>
                  </a:lnTo>
                  <a:lnTo>
                    <a:pt x="206" y="139"/>
                  </a:lnTo>
                  <a:lnTo>
                    <a:pt x="221" y="112"/>
                  </a:lnTo>
                  <a:lnTo>
                    <a:pt x="233" y="78"/>
                  </a:lnTo>
                  <a:lnTo>
                    <a:pt x="233" y="60"/>
                  </a:lnTo>
                  <a:lnTo>
                    <a:pt x="226" y="44"/>
                  </a:lnTo>
                  <a:lnTo>
                    <a:pt x="218" y="38"/>
                  </a:lnTo>
                  <a:lnTo>
                    <a:pt x="204" y="29"/>
                  </a:lnTo>
                  <a:lnTo>
                    <a:pt x="186" y="24"/>
                  </a:lnTo>
                  <a:lnTo>
                    <a:pt x="160" y="19"/>
                  </a:lnTo>
                  <a:lnTo>
                    <a:pt x="127" y="17"/>
                  </a:lnTo>
                  <a:close/>
                  <a:moveTo>
                    <a:pt x="127" y="0"/>
                  </a:moveTo>
                  <a:lnTo>
                    <a:pt x="166" y="2"/>
                  </a:lnTo>
                  <a:lnTo>
                    <a:pt x="198" y="7"/>
                  </a:lnTo>
                  <a:lnTo>
                    <a:pt x="221" y="19"/>
                  </a:lnTo>
                  <a:lnTo>
                    <a:pt x="240" y="33"/>
                  </a:lnTo>
                  <a:lnTo>
                    <a:pt x="245" y="31"/>
                  </a:lnTo>
                  <a:lnTo>
                    <a:pt x="250" y="29"/>
                  </a:lnTo>
                  <a:lnTo>
                    <a:pt x="259" y="28"/>
                  </a:lnTo>
                  <a:lnTo>
                    <a:pt x="265" y="28"/>
                  </a:lnTo>
                  <a:lnTo>
                    <a:pt x="274" y="28"/>
                  </a:lnTo>
                  <a:lnTo>
                    <a:pt x="280" y="29"/>
                  </a:lnTo>
                  <a:lnTo>
                    <a:pt x="286" y="31"/>
                  </a:lnTo>
                  <a:lnTo>
                    <a:pt x="292" y="33"/>
                  </a:lnTo>
                  <a:lnTo>
                    <a:pt x="309" y="19"/>
                  </a:lnTo>
                  <a:lnTo>
                    <a:pt x="335" y="7"/>
                  </a:lnTo>
                  <a:lnTo>
                    <a:pt x="365" y="2"/>
                  </a:lnTo>
                  <a:lnTo>
                    <a:pt x="404" y="0"/>
                  </a:lnTo>
                  <a:lnTo>
                    <a:pt x="431" y="0"/>
                  </a:lnTo>
                  <a:lnTo>
                    <a:pt x="455" y="0"/>
                  </a:lnTo>
                  <a:lnTo>
                    <a:pt x="478" y="6"/>
                  </a:lnTo>
                  <a:lnTo>
                    <a:pt x="497" y="14"/>
                  </a:lnTo>
                  <a:lnTo>
                    <a:pt x="532" y="14"/>
                  </a:lnTo>
                  <a:lnTo>
                    <a:pt x="532" y="51"/>
                  </a:lnTo>
                  <a:lnTo>
                    <a:pt x="517" y="61"/>
                  </a:lnTo>
                  <a:lnTo>
                    <a:pt x="515" y="83"/>
                  </a:lnTo>
                  <a:lnTo>
                    <a:pt x="510" y="107"/>
                  </a:lnTo>
                  <a:lnTo>
                    <a:pt x="502" y="127"/>
                  </a:lnTo>
                  <a:lnTo>
                    <a:pt x="492" y="148"/>
                  </a:lnTo>
                  <a:lnTo>
                    <a:pt x="477" y="165"/>
                  </a:lnTo>
                  <a:lnTo>
                    <a:pt x="456" y="178"/>
                  </a:lnTo>
                  <a:lnTo>
                    <a:pt x="433" y="187"/>
                  </a:lnTo>
                  <a:lnTo>
                    <a:pt x="404" y="190"/>
                  </a:lnTo>
                  <a:lnTo>
                    <a:pt x="373" y="187"/>
                  </a:lnTo>
                  <a:lnTo>
                    <a:pt x="346" y="178"/>
                  </a:lnTo>
                  <a:lnTo>
                    <a:pt x="323" y="163"/>
                  </a:lnTo>
                  <a:lnTo>
                    <a:pt x="304" y="143"/>
                  </a:lnTo>
                  <a:lnTo>
                    <a:pt x="291" y="116"/>
                  </a:lnTo>
                  <a:lnTo>
                    <a:pt x="280" y="82"/>
                  </a:lnTo>
                  <a:lnTo>
                    <a:pt x="279" y="73"/>
                  </a:lnTo>
                  <a:lnTo>
                    <a:pt x="279" y="66"/>
                  </a:lnTo>
                  <a:lnTo>
                    <a:pt x="277" y="63"/>
                  </a:lnTo>
                  <a:lnTo>
                    <a:pt x="275" y="61"/>
                  </a:lnTo>
                  <a:lnTo>
                    <a:pt x="270" y="60"/>
                  </a:lnTo>
                  <a:lnTo>
                    <a:pt x="265" y="58"/>
                  </a:lnTo>
                  <a:lnTo>
                    <a:pt x="260" y="60"/>
                  </a:lnTo>
                  <a:lnTo>
                    <a:pt x="257" y="61"/>
                  </a:lnTo>
                  <a:lnTo>
                    <a:pt x="253" y="63"/>
                  </a:lnTo>
                  <a:lnTo>
                    <a:pt x="252" y="66"/>
                  </a:lnTo>
                  <a:lnTo>
                    <a:pt x="252" y="73"/>
                  </a:lnTo>
                  <a:lnTo>
                    <a:pt x="250" y="82"/>
                  </a:lnTo>
                  <a:lnTo>
                    <a:pt x="240" y="116"/>
                  </a:lnTo>
                  <a:lnTo>
                    <a:pt x="226" y="143"/>
                  </a:lnTo>
                  <a:lnTo>
                    <a:pt x="208" y="163"/>
                  </a:lnTo>
                  <a:lnTo>
                    <a:pt x="186" y="178"/>
                  </a:lnTo>
                  <a:lnTo>
                    <a:pt x="157" y="187"/>
                  </a:lnTo>
                  <a:lnTo>
                    <a:pt x="127" y="190"/>
                  </a:lnTo>
                  <a:lnTo>
                    <a:pt x="98" y="187"/>
                  </a:lnTo>
                  <a:lnTo>
                    <a:pt x="74" y="178"/>
                  </a:lnTo>
                  <a:lnTo>
                    <a:pt x="56" y="165"/>
                  </a:lnTo>
                  <a:lnTo>
                    <a:pt x="40" y="148"/>
                  </a:lnTo>
                  <a:lnTo>
                    <a:pt x="29" y="127"/>
                  </a:lnTo>
                  <a:lnTo>
                    <a:pt x="20" y="107"/>
                  </a:lnTo>
                  <a:lnTo>
                    <a:pt x="17" y="83"/>
                  </a:lnTo>
                  <a:lnTo>
                    <a:pt x="15" y="61"/>
                  </a:lnTo>
                  <a:lnTo>
                    <a:pt x="0" y="51"/>
                  </a:lnTo>
                  <a:lnTo>
                    <a:pt x="0" y="14"/>
                  </a:lnTo>
                  <a:lnTo>
                    <a:pt x="35" y="14"/>
                  </a:lnTo>
                  <a:lnTo>
                    <a:pt x="52" y="6"/>
                  </a:lnTo>
                  <a:lnTo>
                    <a:pt x="76" y="2"/>
                  </a:lnTo>
                  <a:lnTo>
                    <a:pt x="101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2" name="Freeform 67">
              <a:extLst>
                <a:ext uri="{FF2B5EF4-FFF2-40B4-BE49-F238E27FC236}">
                  <a16:creationId xmlns:a16="http://schemas.microsoft.com/office/drawing/2014/main" id="{C7462A31-817F-4365-955B-093AF01E6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771" y="946797"/>
              <a:ext cx="449246" cy="631680"/>
            </a:xfrm>
            <a:custGeom>
              <a:avLst/>
              <a:gdLst>
                <a:gd name="T0" fmla="*/ 378 w 591"/>
                <a:gd name="T1" fmla="*/ 3 h 831"/>
                <a:gd name="T2" fmla="*/ 444 w 591"/>
                <a:gd name="T3" fmla="*/ 27 h 831"/>
                <a:gd name="T4" fmla="*/ 495 w 591"/>
                <a:gd name="T5" fmla="*/ 69 h 831"/>
                <a:gd name="T6" fmla="*/ 522 w 591"/>
                <a:gd name="T7" fmla="*/ 132 h 831"/>
                <a:gd name="T8" fmla="*/ 532 w 591"/>
                <a:gd name="T9" fmla="*/ 164 h 831"/>
                <a:gd name="T10" fmla="*/ 549 w 591"/>
                <a:gd name="T11" fmla="*/ 215 h 831"/>
                <a:gd name="T12" fmla="*/ 569 w 591"/>
                <a:gd name="T13" fmla="*/ 276 h 831"/>
                <a:gd name="T14" fmla="*/ 585 w 591"/>
                <a:gd name="T15" fmla="*/ 338 h 831"/>
                <a:gd name="T16" fmla="*/ 591 w 591"/>
                <a:gd name="T17" fmla="*/ 392 h 831"/>
                <a:gd name="T18" fmla="*/ 585 w 591"/>
                <a:gd name="T19" fmla="*/ 430 h 831"/>
                <a:gd name="T20" fmla="*/ 571 w 591"/>
                <a:gd name="T21" fmla="*/ 436 h 831"/>
                <a:gd name="T22" fmla="*/ 554 w 591"/>
                <a:gd name="T23" fmla="*/ 416 h 831"/>
                <a:gd name="T24" fmla="*/ 526 w 591"/>
                <a:gd name="T25" fmla="*/ 377 h 831"/>
                <a:gd name="T26" fmla="*/ 492 w 591"/>
                <a:gd name="T27" fmla="*/ 328 h 831"/>
                <a:gd name="T28" fmla="*/ 458 w 591"/>
                <a:gd name="T29" fmla="*/ 274 h 831"/>
                <a:gd name="T30" fmla="*/ 397 w 591"/>
                <a:gd name="T31" fmla="*/ 249 h 831"/>
                <a:gd name="T32" fmla="*/ 321 w 591"/>
                <a:gd name="T33" fmla="*/ 274 h 831"/>
                <a:gd name="T34" fmla="*/ 265 w 591"/>
                <a:gd name="T35" fmla="*/ 320 h 831"/>
                <a:gd name="T36" fmla="*/ 226 w 591"/>
                <a:gd name="T37" fmla="*/ 381 h 831"/>
                <a:gd name="T38" fmla="*/ 199 w 591"/>
                <a:gd name="T39" fmla="*/ 452 h 831"/>
                <a:gd name="T40" fmla="*/ 181 w 591"/>
                <a:gd name="T41" fmla="*/ 530 h 831"/>
                <a:gd name="T42" fmla="*/ 167 w 591"/>
                <a:gd name="T43" fmla="*/ 607 h 831"/>
                <a:gd name="T44" fmla="*/ 157 w 591"/>
                <a:gd name="T45" fmla="*/ 682 h 831"/>
                <a:gd name="T46" fmla="*/ 144 w 591"/>
                <a:gd name="T47" fmla="*/ 746 h 831"/>
                <a:gd name="T48" fmla="*/ 125 w 591"/>
                <a:gd name="T49" fmla="*/ 798 h 831"/>
                <a:gd name="T50" fmla="*/ 98 w 591"/>
                <a:gd name="T51" fmla="*/ 831 h 831"/>
                <a:gd name="T52" fmla="*/ 49 w 591"/>
                <a:gd name="T53" fmla="*/ 663 h 831"/>
                <a:gd name="T54" fmla="*/ 13 w 591"/>
                <a:gd name="T55" fmla="*/ 521 h 831"/>
                <a:gd name="T56" fmla="*/ 0 w 591"/>
                <a:gd name="T57" fmla="*/ 392 h 831"/>
                <a:gd name="T58" fmla="*/ 13 w 591"/>
                <a:gd name="T59" fmla="*/ 269 h 831"/>
                <a:gd name="T60" fmla="*/ 54 w 591"/>
                <a:gd name="T61" fmla="*/ 169 h 831"/>
                <a:gd name="T62" fmla="*/ 113 w 591"/>
                <a:gd name="T63" fmla="*/ 93 h 831"/>
                <a:gd name="T64" fmla="*/ 184 w 591"/>
                <a:gd name="T65" fmla="*/ 39 h 831"/>
                <a:gd name="T66" fmla="*/ 264 w 591"/>
                <a:gd name="T67" fmla="*/ 9 h 831"/>
                <a:gd name="T68" fmla="*/ 341 w 591"/>
                <a:gd name="T69" fmla="*/ 0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1" h="831">
                  <a:moveTo>
                    <a:pt x="341" y="0"/>
                  </a:moveTo>
                  <a:lnTo>
                    <a:pt x="378" y="3"/>
                  </a:lnTo>
                  <a:lnTo>
                    <a:pt x="414" y="14"/>
                  </a:lnTo>
                  <a:lnTo>
                    <a:pt x="444" y="27"/>
                  </a:lnTo>
                  <a:lnTo>
                    <a:pt x="473" y="46"/>
                  </a:lnTo>
                  <a:lnTo>
                    <a:pt x="495" y="69"/>
                  </a:lnTo>
                  <a:lnTo>
                    <a:pt x="512" y="98"/>
                  </a:lnTo>
                  <a:lnTo>
                    <a:pt x="522" y="132"/>
                  </a:lnTo>
                  <a:lnTo>
                    <a:pt x="526" y="144"/>
                  </a:lnTo>
                  <a:lnTo>
                    <a:pt x="532" y="164"/>
                  </a:lnTo>
                  <a:lnTo>
                    <a:pt x="541" y="188"/>
                  </a:lnTo>
                  <a:lnTo>
                    <a:pt x="549" y="215"/>
                  </a:lnTo>
                  <a:lnTo>
                    <a:pt x="559" y="244"/>
                  </a:lnTo>
                  <a:lnTo>
                    <a:pt x="569" y="276"/>
                  </a:lnTo>
                  <a:lnTo>
                    <a:pt x="578" y="306"/>
                  </a:lnTo>
                  <a:lnTo>
                    <a:pt x="585" y="338"/>
                  </a:lnTo>
                  <a:lnTo>
                    <a:pt x="590" y="365"/>
                  </a:lnTo>
                  <a:lnTo>
                    <a:pt x="591" y="392"/>
                  </a:lnTo>
                  <a:lnTo>
                    <a:pt x="591" y="413"/>
                  </a:lnTo>
                  <a:lnTo>
                    <a:pt x="585" y="430"/>
                  </a:lnTo>
                  <a:lnTo>
                    <a:pt x="573" y="440"/>
                  </a:lnTo>
                  <a:lnTo>
                    <a:pt x="571" y="436"/>
                  </a:lnTo>
                  <a:lnTo>
                    <a:pt x="564" y="428"/>
                  </a:lnTo>
                  <a:lnTo>
                    <a:pt x="554" y="416"/>
                  </a:lnTo>
                  <a:lnTo>
                    <a:pt x="541" y="398"/>
                  </a:lnTo>
                  <a:lnTo>
                    <a:pt x="526" y="377"/>
                  </a:lnTo>
                  <a:lnTo>
                    <a:pt x="509" y="354"/>
                  </a:lnTo>
                  <a:lnTo>
                    <a:pt x="492" y="328"/>
                  </a:lnTo>
                  <a:lnTo>
                    <a:pt x="475" y="301"/>
                  </a:lnTo>
                  <a:lnTo>
                    <a:pt x="458" y="274"/>
                  </a:lnTo>
                  <a:lnTo>
                    <a:pt x="443" y="245"/>
                  </a:lnTo>
                  <a:lnTo>
                    <a:pt x="397" y="249"/>
                  </a:lnTo>
                  <a:lnTo>
                    <a:pt x="356" y="259"/>
                  </a:lnTo>
                  <a:lnTo>
                    <a:pt x="321" y="274"/>
                  </a:lnTo>
                  <a:lnTo>
                    <a:pt x="291" y="294"/>
                  </a:lnTo>
                  <a:lnTo>
                    <a:pt x="265" y="320"/>
                  </a:lnTo>
                  <a:lnTo>
                    <a:pt x="243" y="349"/>
                  </a:lnTo>
                  <a:lnTo>
                    <a:pt x="226" y="381"/>
                  </a:lnTo>
                  <a:lnTo>
                    <a:pt x="211" y="414"/>
                  </a:lnTo>
                  <a:lnTo>
                    <a:pt x="199" y="452"/>
                  </a:lnTo>
                  <a:lnTo>
                    <a:pt x="189" y="491"/>
                  </a:lnTo>
                  <a:lnTo>
                    <a:pt x="181" y="530"/>
                  </a:lnTo>
                  <a:lnTo>
                    <a:pt x="174" y="568"/>
                  </a:lnTo>
                  <a:lnTo>
                    <a:pt x="167" y="607"/>
                  </a:lnTo>
                  <a:lnTo>
                    <a:pt x="162" y="645"/>
                  </a:lnTo>
                  <a:lnTo>
                    <a:pt x="157" y="682"/>
                  </a:lnTo>
                  <a:lnTo>
                    <a:pt x="150" y="716"/>
                  </a:lnTo>
                  <a:lnTo>
                    <a:pt x="144" y="746"/>
                  </a:lnTo>
                  <a:lnTo>
                    <a:pt x="135" y="775"/>
                  </a:lnTo>
                  <a:lnTo>
                    <a:pt x="125" y="798"/>
                  </a:lnTo>
                  <a:lnTo>
                    <a:pt x="113" y="817"/>
                  </a:lnTo>
                  <a:lnTo>
                    <a:pt x="98" y="831"/>
                  </a:lnTo>
                  <a:lnTo>
                    <a:pt x="73" y="743"/>
                  </a:lnTo>
                  <a:lnTo>
                    <a:pt x="49" y="663"/>
                  </a:lnTo>
                  <a:lnTo>
                    <a:pt x="29" y="589"/>
                  </a:lnTo>
                  <a:lnTo>
                    <a:pt x="13" y="521"/>
                  </a:lnTo>
                  <a:lnTo>
                    <a:pt x="3" y="455"/>
                  </a:lnTo>
                  <a:lnTo>
                    <a:pt x="0" y="392"/>
                  </a:lnTo>
                  <a:lnTo>
                    <a:pt x="3" y="332"/>
                  </a:lnTo>
                  <a:lnTo>
                    <a:pt x="13" y="269"/>
                  </a:lnTo>
                  <a:lnTo>
                    <a:pt x="30" y="217"/>
                  </a:lnTo>
                  <a:lnTo>
                    <a:pt x="54" y="169"/>
                  </a:lnTo>
                  <a:lnTo>
                    <a:pt x="81" y="127"/>
                  </a:lnTo>
                  <a:lnTo>
                    <a:pt x="113" y="93"/>
                  </a:lnTo>
                  <a:lnTo>
                    <a:pt x="147" y="63"/>
                  </a:lnTo>
                  <a:lnTo>
                    <a:pt x="184" y="39"/>
                  </a:lnTo>
                  <a:lnTo>
                    <a:pt x="223" y="22"/>
                  </a:lnTo>
                  <a:lnTo>
                    <a:pt x="264" y="9"/>
                  </a:lnTo>
                  <a:lnTo>
                    <a:pt x="302" y="2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02" name="Freeform 19">
            <a:extLst>
              <a:ext uri="{FF2B5EF4-FFF2-40B4-BE49-F238E27FC236}">
                <a16:creationId xmlns:a16="http://schemas.microsoft.com/office/drawing/2014/main" id="{9CE2BD0A-A477-46D1-9568-E57EEA020BB9}"/>
              </a:ext>
            </a:extLst>
          </p:cNvPr>
          <p:cNvSpPr>
            <a:spLocks/>
          </p:cNvSpPr>
          <p:nvPr/>
        </p:nvSpPr>
        <p:spPr bwMode="auto">
          <a:xfrm rot="757168">
            <a:off x="2514902" y="2162731"/>
            <a:ext cx="867030" cy="1181680"/>
          </a:xfrm>
          <a:custGeom>
            <a:avLst/>
            <a:gdLst>
              <a:gd name="T0" fmla="*/ 775 w 1231"/>
              <a:gd name="T1" fmla="*/ 1623 h 1679"/>
              <a:gd name="T2" fmla="*/ 775 w 1231"/>
              <a:gd name="T3" fmla="*/ 1623 h 1679"/>
              <a:gd name="T4" fmla="*/ 171 w 1231"/>
              <a:gd name="T5" fmla="*/ 1223 h 1679"/>
              <a:gd name="T6" fmla="*/ 56 w 1231"/>
              <a:gd name="T7" fmla="*/ 660 h 1679"/>
              <a:gd name="T8" fmla="*/ 457 w 1231"/>
              <a:gd name="T9" fmla="*/ 56 h 1679"/>
              <a:gd name="T10" fmla="*/ 457 w 1231"/>
              <a:gd name="T11" fmla="*/ 56 h 1679"/>
              <a:gd name="T12" fmla="*/ 1061 w 1231"/>
              <a:gd name="T13" fmla="*/ 457 h 1679"/>
              <a:gd name="T14" fmla="*/ 1175 w 1231"/>
              <a:gd name="T15" fmla="*/ 1019 h 1679"/>
              <a:gd name="T16" fmla="*/ 775 w 1231"/>
              <a:gd name="T17" fmla="*/ 1623 h 1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1" h="1679">
                <a:moveTo>
                  <a:pt x="775" y="1623"/>
                </a:moveTo>
                <a:cubicBezTo>
                  <a:pt x="775" y="1623"/>
                  <a:pt x="775" y="1623"/>
                  <a:pt x="775" y="1623"/>
                </a:cubicBezTo>
                <a:cubicBezTo>
                  <a:pt x="497" y="1679"/>
                  <a:pt x="227" y="1500"/>
                  <a:pt x="171" y="1223"/>
                </a:cubicBezTo>
                <a:cubicBezTo>
                  <a:pt x="56" y="660"/>
                  <a:pt x="56" y="660"/>
                  <a:pt x="56" y="660"/>
                </a:cubicBezTo>
                <a:cubicBezTo>
                  <a:pt x="0" y="383"/>
                  <a:pt x="179" y="113"/>
                  <a:pt x="457" y="56"/>
                </a:cubicBezTo>
                <a:cubicBezTo>
                  <a:pt x="457" y="56"/>
                  <a:pt x="457" y="56"/>
                  <a:pt x="457" y="56"/>
                </a:cubicBezTo>
                <a:cubicBezTo>
                  <a:pt x="734" y="0"/>
                  <a:pt x="1004" y="179"/>
                  <a:pt x="1061" y="457"/>
                </a:cubicBezTo>
                <a:cubicBezTo>
                  <a:pt x="1175" y="1019"/>
                  <a:pt x="1175" y="1019"/>
                  <a:pt x="1175" y="1019"/>
                </a:cubicBezTo>
                <a:cubicBezTo>
                  <a:pt x="1231" y="1297"/>
                  <a:pt x="1052" y="1567"/>
                  <a:pt x="775" y="1623"/>
                </a:cubicBezTo>
                <a:close/>
              </a:path>
            </a:pathLst>
          </a:custGeom>
          <a:solidFill>
            <a:srgbClr val="844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sp>
        <p:nvSpPr>
          <p:cNvPr id="303" name="Freeform 21">
            <a:extLst>
              <a:ext uri="{FF2B5EF4-FFF2-40B4-BE49-F238E27FC236}">
                <a16:creationId xmlns:a16="http://schemas.microsoft.com/office/drawing/2014/main" id="{B7CDB6F0-AD9C-49CE-B298-D4620D6CCFCA}"/>
              </a:ext>
            </a:extLst>
          </p:cNvPr>
          <p:cNvSpPr>
            <a:spLocks/>
          </p:cNvSpPr>
          <p:nvPr/>
        </p:nvSpPr>
        <p:spPr bwMode="auto">
          <a:xfrm rot="757168">
            <a:off x="2701048" y="3090765"/>
            <a:ext cx="458505" cy="353085"/>
          </a:xfrm>
          <a:custGeom>
            <a:avLst/>
            <a:gdLst>
              <a:gd name="T0" fmla="*/ 607 w 607"/>
              <a:gd name="T1" fmla="*/ 521 h 1027"/>
              <a:gd name="T2" fmla="*/ 366 w 607"/>
              <a:gd name="T3" fmla="*/ 1027 h 1027"/>
              <a:gd name="T4" fmla="*/ 94 w 607"/>
              <a:gd name="T5" fmla="*/ 638 h 1027"/>
              <a:gd name="T6" fmla="*/ 0 w 607"/>
              <a:gd name="T7" fmla="*/ 108 h 1027"/>
              <a:gd name="T8" fmla="*/ 465 w 607"/>
              <a:gd name="T9" fmla="*/ 0 h 1027"/>
              <a:gd name="T10" fmla="*/ 607 w 607"/>
              <a:gd name="T11" fmla="*/ 521 h 1027"/>
              <a:gd name="connsiteX0" fmla="*/ 10000 w 10000"/>
              <a:gd name="connsiteY0" fmla="*/ 5073 h 6212"/>
              <a:gd name="connsiteX1" fmla="*/ 1549 w 10000"/>
              <a:gd name="connsiteY1" fmla="*/ 6212 h 6212"/>
              <a:gd name="connsiteX2" fmla="*/ 0 w 10000"/>
              <a:gd name="connsiteY2" fmla="*/ 1052 h 6212"/>
              <a:gd name="connsiteX3" fmla="*/ 7661 w 10000"/>
              <a:gd name="connsiteY3" fmla="*/ 0 h 6212"/>
              <a:gd name="connsiteX4" fmla="*/ 10000 w 10000"/>
              <a:gd name="connsiteY4" fmla="*/ 5073 h 6212"/>
              <a:gd name="connsiteX0" fmla="*/ 8442 w 8442"/>
              <a:gd name="connsiteY0" fmla="*/ 5214 h 10000"/>
              <a:gd name="connsiteX1" fmla="*/ 1549 w 8442"/>
              <a:gd name="connsiteY1" fmla="*/ 10000 h 10000"/>
              <a:gd name="connsiteX2" fmla="*/ 0 w 8442"/>
              <a:gd name="connsiteY2" fmla="*/ 1693 h 10000"/>
              <a:gd name="connsiteX3" fmla="*/ 7661 w 8442"/>
              <a:gd name="connsiteY3" fmla="*/ 0 h 10000"/>
              <a:gd name="connsiteX4" fmla="*/ 8442 w 8442"/>
              <a:gd name="connsiteY4" fmla="*/ 5214 h 10000"/>
              <a:gd name="connsiteX0" fmla="*/ 10000 w 10000"/>
              <a:gd name="connsiteY0" fmla="*/ 5214 h 6187"/>
              <a:gd name="connsiteX1" fmla="*/ 670 w 10000"/>
              <a:gd name="connsiteY1" fmla="*/ 6187 h 6187"/>
              <a:gd name="connsiteX2" fmla="*/ 0 w 10000"/>
              <a:gd name="connsiteY2" fmla="*/ 1693 h 6187"/>
              <a:gd name="connsiteX3" fmla="*/ 9075 w 10000"/>
              <a:gd name="connsiteY3" fmla="*/ 0 h 6187"/>
              <a:gd name="connsiteX4" fmla="*/ 10000 w 10000"/>
              <a:gd name="connsiteY4" fmla="*/ 5214 h 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6187">
                <a:moveTo>
                  <a:pt x="10000" y="5214"/>
                </a:moveTo>
                <a:lnTo>
                  <a:pt x="670" y="6187"/>
                </a:lnTo>
                <a:cubicBezTo>
                  <a:pt x="447" y="4689"/>
                  <a:pt x="223" y="3191"/>
                  <a:pt x="0" y="1693"/>
                </a:cubicBezTo>
                <a:lnTo>
                  <a:pt x="9075" y="0"/>
                </a:lnTo>
                <a:lnTo>
                  <a:pt x="10000" y="5214"/>
                </a:lnTo>
                <a:close/>
              </a:path>
            </a:pathLst>
          </a:custGeom>
          <a:solidFill>
            <a:srgbClr val="844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sp>
        <p:nvSpPr>
          <p:cNvPr id="304" name="Freeform 22">
            <a:extLst>
              <a:ext uri="{FF2B5EF4-FFF2-40B4-BE49-F238E27FC236}">
                <a16:creationId xmlns:a16="http://schemas.microsoft.com/office/drawing/2014/main" id="{83EE067B-9BA9-4FE6-BCBD-6220CD6E71BD}"/>
              </a:ext>
            </a:extLst>
          </p:cNvPr>
          <p:cNvSpPr>
            <a:spLocks/>
          </p:cNvSpPr>
          <p:nvPr/>
        </p:nvSpPr>
        <p:spPr bwMode="auto">
          <a:xfrm rot="757168">
            <a:off x="3218275" y="2735158"/>
            <a:ext cx="155690" cy="260310"/>
          </a:xfrm>
          <a:custGeom>
            <a:avLst/>
            <a:gdLst>
              <a:gd name="T0" fmla="*/ 213 w 221"/>
              <a:gd name="T1" fmla="*/ 177 h 369"/>
              <a:gd name="T2" fmla="*/ 124 w 221"/>
              <a:gd name="T3" fmla="*/ 365 h 369"/>
              <a:gd name="T4" fmla="*/ 7 w 221"/>
              <a:gd name="T5" fmla="*/ 192 h 369"/>
              <a:gd name="T6" fmla="*/ 97 w 221"/>
              <a:gd name="T7" fmla="*/ 4 h 369"/>
              <a:gd name="T8" fmla="*/ 213 w 221"/>
              <a:gd name="T9" fmla="*/ 177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369">
                <a:moveTo>
                  <a:pt x="213" y="177"/>
                </a:moveTo>
                <a:cubicBezTo>
                  <a:pt x="221" y="277"/>
                  <a:pt x="181" y="361"/>
                  <a:pt x="124" y="365"/>
                </a:cubicBezTo>
                <a:cubicBezTo>
                  <a:pt x="67" y="369"/>
                  <a:pt x="15" y="292"/>
                  <a:pt x="7" y="192"/>
                </a:cubicBezTo>
                <a:cubicBezTo>
                  <a:pt x="0" y="93"/>
                  <a:pt x="40" y="8"/>
                  <a:pt x="97" y="4"/>
                </a:cubicBezTo>
                <a:cubicBezTo>
                  <a:pt x="153" y="0"/>
                  <a:pt x="205" y="77"/>
                  <a:pt x="213" y="177"/>
                </a:cubicBezTo>
                <a:close/>
              </a:path>
            </a:pathLst>
          </a:custGeom>
          <a:solidFill>
            <a:srgbClr val="844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sp>
        <p:nvSpPr>
          <p:cNvPr id="305" name="Freeform 23">
            <a:extLst>
              <a:ext uri="{FF2B5EF4-FFF2-40B4-BE49-F238E27FC236}">
                <a16:creationId xmlns:a16="http://schemas.microsoft.com/office/drawing/2014/main" id="{30D38FF6-D521-4EB1-B041-B88F5C68A439}"/>
              </a:ext>
            </a:extLst>
          </p:cNvPr>
          <p:cNvSpPr>
            <a:spLocks/>
          </p:cNvSpPr>
          <p:nvPr/>
        </p:nvSpPr>
        <p:spPr bwMode="auto">
          <a:xfrm rot="757168">
            <a:off x="2504046" y="2745024"/>
            <a:ext cx="180743" cy="267466"/>
          </a:xfrm>
          <a:custGeom>
            <a:avLst/>
            <a:gdLst>
              <a:gd name="T0" fmla="*/ 30 w 256"/>
              <a:gd name="T1" fmla="*/ 221 h 380"/>
              <a:gd name="T2" fmla="*/ 182 w 256"/>
              <a:gd name="T3" fmla="*/ 363 h 380"/>
              <a:gd name="T4" fmla="*/ 227 w 256"/>
              <a:gd name="T5" fmla="*/ 159 h 380"/>
              <a:gd name="T6" fmla="*/ 74 w 256"/>
              <a:gd name="T7" fmla="*/ 17 h 380"/>
              <a:gd name="T8" fmla="*/ 30 w 256"/>
              <a:gd name="T9" fmla="*/ 221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" h="380">
                <a:moveTo>
                  <a:pt x="30" y="221"/>
                </a:moveTo>
                <a:cubicBezTo>
                  <a:pt x="59" y="316"/>
                  <a:pt x="128" y="380"/>
                  <a:pt x="182" y="363"/>
                </a:cubicBezTo>
                <a:cubicBezTo>
                  <a:pt x="236" y="346"/>
                  <a:pt x="256" y="255"/>
                  <a:pt x="227" y="159"/>
                </a:cubicBezTo>
                <a:cubicBezTo>
                  <a:pt x="197" y="64"/>
                  <a:pt x="129" y="0"/>
                  <a:pt x="74" y="17"/>
                </a:cubicBezTo>
                <a:cubicBezTo>
                  <a:pt x="20" y="34"/>
                  <a:pt x="0" y="125"/>
                  <a:pt x="30" y="221"/>
                </a:cubicBezTo>
                <a:close/>
              </a:path>
            </a:pathLst>
          </a:custGeom>
          <a:solidFill>
            <a:srgbClr val="844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sp>
        <p:nvSpPr>
          <p:cNvPr id="306" name="Freeform 28">
            <a:extLst>
              <a:ext uri="{FF2B5EF4-FFF2-40B4-BE49-F238E27FC236}">
                <a16:creationId xmlns:a16="http://schemas.microsoft.com/office/drawing/2014/main" id="{4DD90D06-AB81-4EBC-AB1C-0449F9BB90D7}"/>
              </a:ext>
            </a:extLst>
          </p:cNvPr>
          <p:cNvSpPr>
            <a:spLocks/>
          </p:cNvSpPr>
          <p:nvPr/>
        </p:nvSpPr>
        <p:spPr bwMode="auto">
          <a:xfrm rot="757168">
            <a:off x="2572738" y="2159531"/>
            <a:ext cx="780237" cy="661955"/>
          </a:xfrm>
          <a:custGeom>
            <a:avLst/>
            <a:gdLst>
              <a:gd name="T0" fmla="*/ 1108 w 1108"/>
              <a:gd name="T1" fmla="*/ 688 h 941"/>
              <a:gd name="T2" fmla="*/ 1061 w 1108"/>
              <a:gd name="T3" fmla="*/ 457 h 941"/>
              <a:gd name="T4" fmla="*/ 457 w 1108"/>
              <a:gd name="T5" fmla="*/ 56 h 941"/>
              <a:gd name="T6" fmla="*/ 457 w 1108"/>
              <a:gd name="T7" fmla="*/ 56 h 941"/>
              <a:gd name="T8" fmla="*/ 56 w 1108"/>
              <a:gd name="T9" fmla="*/ 660 h 941"/>
              <a:gd name="T10" fmla="*/ 113 w 1108"/>
              <a:gd name="T11" fmla="*/ 941 h 941"/>
              <a:gd name="T12" fmla="*/ 153 w 1108"/>
              <a:gd name="T13" fmla="*/ 860 h 941"/>
              <a:gd name="T14" fmla="*/ 137 w 1108"/>
              <a:gd name="T15" fmla="*/ 522 h 941"/>
              <a:gd name="T16" fmla="*/ 423 w 1108"/>
              <a:gd name="T17" fmla="*/ 416 h 941"/>
              <a:gd name="T18" fmla="*/ 735 w 1108"/>
              <a:gd name="T19" fmla="*/ 329 h 941"/>
              <a:gd name="T20" fmla="*/ 914 w 1108"/>
              <a:gd name="T21" fmla="*/ 329 h 941"/>
              <a:gd name="T22" fmla="*/ 1108 w 1108"/>
              <a:gd name="T23" fmla="*/ 688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08" h="941">
                <a:moveTo>
                  <a:pt x="1108" y="688"/>
                </a:moveTo>
                <a:cubicBezTo>
                  <a:pt x="1061" y="457"/>
                  <a:pt x="1061" y="457"/>
                  <a:pt x="1061" y="457"/>
                </a:cubicBezTo>
                <a:cubicBezTo>
                  <a:pt x="1004" y="179"/>
                  <a:pt x="734" y="0"/>
                  <a:pt x="457" y="56"/>
                </a:cubicBezTo>
                <a:cubicBezTo>
                  <a:pt x="457" y="56"/>
                  <a:pt x="457" y="56"/>
                  <a:pt x="457" y="56"/>
                </a:cubicBezTo>
                <a:cubicBezTo>
                  <a:pt x="179" y="113"/>
                  <a:pt x="0" y="383"/>
                  <a:pt x="56" y="660"/>
                </a:cubicBezTo>
                <a:cubicBezTo>
                  <a:pt x="113" y="941"/>
                  <a:pt x="113" y="941"/>
                  <a:pt x="113" y="941"/>
                </a:cubicBezTo>
                <a:cubicBezTo>
                  <a:pt x="132" y="930"/>
                  <a:pt x="153" y="907"/>
                  <a:pt x="153" y="860"/>
                </a:cubicBezTo>
                <a:cubicBezTo>
                  <a:pt x="155" y="769"/>
                  <a:pt x="102" y="610"/>
                  <a:pt x="137" y="522"/>
                </a:cubicBezTo>
                <a:cubicBezTo>
                  <a:pt x="172" y="434"/>
                  <a:pt x="308" y="425"/>
                  <a:pt x="423" y="416"/>
                </a:cubicBezTo>
                <a:cubicBezTo>
                  <a:pt x="538" y="407"/>
                  <a:pt x="692" y="350"/>
                  <a:pt x="735" y="329"/>
                </a:cubicBezTo>
                <a:cubicBezTo>
                  <a:pt x="793" y="302"/>
                  <a:pt x="890" y="252"/>
                  <a:pt x="914" y="329"/>
                </a:cubicBezTo>
                <a:cubicBezTo>
                  <a:pt x="955" y="458"/>
                  <a:pt x="1005" y="712"/>
                  <a:pt x="1108" y="68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sp>
        <p:nvSpPr>
          <p:cNvPr id="307" name="Freeform 98">
            <a:extLst>
              <a:ext uri="{FF2B5EF4-FFF2-40B4-BE49-F238E27FC236}">
                <a16:creationId xmlns:a16="http://schemas.microsoft.com/office/drawing/2014/main" id="{0EE86567-0A2F-4353-9927-4D02043709C1}"/>
              </a:ext>
            </a:extLst>
          </p:cNvPr>
          <p:cNvSpPr>
            <a:spLocks/>
          </p:cNvSpPr>
          <p:nvPr/>
        </p:nvSpPr>
        <p:spPr bwMode="auto">
          <a:xfrm rot="757168">
            <a:off x="2963243" y="2781660"/>
            <a:ext cx="116320" cy="245997"/>
          </a:xfrm>
          <a:custGeom>
            <a:avLst/>
            <a:gdLst>
              <a:gd name="T0" fmla="*/ 0 w 165"/>
              <a:gd name="T1" fmla="*/ 0 h 349"/>
              <a:gd name="T2" fmla="*/ 138 w 165"/>
              <a:gd name="T3" fmla="*/ 241 h 349"/>
              <a:gd name="T4" fmla="*/ 51 w 165"/>
              <a:gd name="T5" fmla="*/ 337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5" h="349">
                <a:moveTo>
                  <a:pt x="0" y="0"/>
                </a:moveTo>
                <a:cubicBezTo>
                  <a:pt x="0" y="0"/>
                  <a:pt x="119" y="202"/>
                  <a:pt x="138" y="241"/>
                </a:cubicBezTo>
                <a:cubicBezTo>
                  <a:pt x="165" y="299"/>
                  <a:pt x="100" y="349"/>
                  <a:pt x="51" y="337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sp>
        <p:nvSpPr>
          <p:cNvPr id="308" name="Freeform 99">
            <a:extLst>
              <a:ext uri="{FF2B5EF4-FFF2-40B4-BE49-F238E27FC236}">
                <a16:creationId xmlns:a16="http://schemas.microsoft.com/office/drawing/2014/main" id="{BF04E529-2387-431A-B022-6FC78A6DC546}"/>
              </a:ext>
            </a:extLst>
          </p:cNvPr>
          <p:cNvSpPr>
            <a:spLocks/>
          </p:cNvSpPr>
          <p:nvPr/>
        </p:nvSpPr>
        <p:spPr bwMode="auto">
          <a:xfrm rot="757168">
            <a:off x="3059456" y="2939873"/>
            <a:ext cx="47423" cy="61724"/>
          </a:xfrm>
          <a:custGeom>
            <a:avLst/>
            <a:gdLst>
              <a:gd name="T0" fmla="*/ 0 w 67"/>
              <a:gd name="T1" fmla="*/ 1 h 88"/>
              <a:gd name="T2" fmla="*/ 53 w 67"/>
              <a:gd name="T3" fmla="*/ 32 h 88"/>
              <a:gd name="T4" fmla="*/ 37 w 67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88">
                <a:moveTo>
                  <a:pt x="0" y="1"/>
                </a:moveTo>
                <a:cubicBezTo>
                  <a:pt x="0" y="1"/>
                  <a:pt x="41" y="0"/>
                  <a:pt x="53" y="32"/>
                </a:cubicBezTo>
                <a:cubicBezTo>
                  <a:pt x="67" y="69"/>
                  <a:pt x="37" y="88"/>
                  <a:pt x="37" y="88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sp>
        <p:nvSpPr>
          <p:cNvPr id="309" name="Freeform 100">
            <a:extLst>
              <a:ext uri="{FF2B5EF4-FFF2-40B4-BE49-F238E27FC236}">
                <a16:creationId xmlns:a16="http://schemas.microsoft.com/office/drawing/2014/main" id="{3E9D08B2-54D5-4FDA-8830-5BAD9E80664F}"/>
              </a:ext>
            </a:extLst>
          </p:cNvPr>
          <p:cNvSpPr>
            <a:spLocks/>
          </p:cNvSpPr>
          <p:nvPr/>
        </p:nvSpPr>
        <p:spPr bwMode="auto">
          <a:xfrm rot="757168">
            <a:off x="2909528" y="2947330"/>
            <a:ext cx="44739" cy="67091"/>
          </a:xfrm>
          <a:custGeom>
            <a:avLst/>
            <a:gdLst>
              <a:gd name="T0" fmla="*/ 30 w 63"/>
              <a:gd name="T1" fmla="*/ 0 h 95"/>
              <a:gd name="T2" fmla="*/ 13 w 63"/>
              <a:gd name="T3" fmla="*/ 59 h 95"/>
              <a:gd name="T4" fmla="*/ 63 w 63"/>
              <a:gd name="T5" fmla="*/ 89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" h="95">
                <a:moveTo>
                  <a:pt x="30" y="0"/>
                </a:moveTo>
                <a:cubicBezTo>
                  <a:pt x="30" y="0"/>
                  <a:pt x="0" y="27"/>
                  <a:pt x="13" y="59"/>
                </a:cubicBezTo>
                <a:cubicBezTo>
                  <a:pt x="28" y="95"/>
                  <a:pt x="63" y="89"/>
                  <a:pt x="63" y="89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sp>
        <p:nvSpPr>
          <p:cNvPr id="310" name="Freeform 101">
            <a:extLst>
              <a:ext uri="{FF2B5EF4-FFF2-40B4-BE49-F238E27FC236}">
                <a16:creationId xmlns:a16="http://schemas.microsoft.com/office/drawing/2014/main" id="{59261B86-DECD-4916-B749-34CEA488D5F9}"/>
              </a:ext>
            </a:extLst>
          </p:cNvPr>
          <p:cNvSpPr>
            <a:spLocks/>
          </p:cNvSpPr>
          <p:nvPr/>
        </p:nvSpPr>
        <p:spPr bwMode="auto">
          <a:xfrm rot="757168">
            <a:off x="2842257" y="3062932"/>
            <a:ext cx="286326" cy="144020"/>
          </a:xfrm>
          <a:custGeom>
            <a:avLst/>
            <a:gdLst>
              <a:gd name="T0" fmla="*/ 0 w 407"/>
              <a:gd name="T1" fmla="*/ 129 h 204"/>
              <a:gd name="T2" fmla="*/ 407 w 407"/>
              <a:gd name="T3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7" h="204">
                <a:moveTo>
                  <a:pt x="0" y="129"/>
                </a:moveTo>
                <a:cubicBezTo>
                  <a:pt x="0" y="129"/>
                  <a:pt x="281" y="204"/>
                  <a:pt x="407" y="0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sp>
        <p:nvSpPr>
          <p:cNvPr id="311" name="Freeform 102">
            <a:extLst>
              <a:ext uri="{FF2B5EF4-FFF2-40B4-BE49-F238E27FC236}">
                <a16:creationId xmlns:a16="http://schemas.microsoft.com/office/drawing/2014/main" id="{7CC316AF-F4E3-4302-A197-4FD5E9F88BD3}"/>
              </a:ext>
            </a:extLst>
          </p:cNvPr>
          <p:cNvSpPr>
            <a:spLocks/>
          </p:cNvSpPr>
          <p:nvPr/>
        </p:nvSpPr>
        <p:spPr bwMode="auto">
          <a:xfrm rot="757168">
            <a:off x="3064986" y="2721581"/>
            <a:ext cx="166427" cy="60828"/>
          </a:xfrm>
          <a:custGeom>
            <a:avLst/>
            <a:gdLst>
              <a:gd name="T0" fmla="*/ 0 w 236"/>
              <a:gd name="T1" fmla="*/ 87 h 87"/>
              <a:gd name="T2" fmla="*/ 236 w 236"/>
              <a:gd name="T3" fmla="*/ 19 h 8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6" h="87">
                <a:moveTo>
                  <a:pt x="0" y="87"/>
                </a:moveTo>
                <a:cubicBezTo>
                  <a:pt x="0" y="87"/>
                  <a:pt x="104" y="0"/>
                  <a:pt x="236" y="19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sp>
        <p:nvSpPr>
          <p:cNvPr id="312" name="Freeform 103">
            <a:extLst>
              <a:ext uri="{FF2B5EF4-FFF2-40B4-BE49-F238E27FC236}">
                <a16:creationId xmlns:a16="http://schemas.microsoft.com/office/drawing/2014/main" id="{AAFCFE5A-402D-4F80-81CD-4076BABB8444}"/>
              </a:ext>
            </a:extLst>
          </p:cNvPr>
          <p:cNvSpPr>
            <a:spLocks/>
          </p:cNvSpPr>
          <p:nvPr/>
        </p:nvSpPr>
        <p:spPr bwMode="auto">
          <a:xfrm rot="757168">
            <a:off x="3135761" y="2739761"/>
            <a:ext cx="55475" cy="67985"/>
          </a:xfrm>
          <a:custGeom>
            <a:avLst/>
            <a:gdLst>
              <a:gd name="T0" fmla="*/ 73 w 78"/>
              <a:gd name="T1" fmla="*/ 41 h 97"/>
              <a:gd name="T2" fmla="*/ 49 w 78"/>
              <a:gd name="T3" fmla="*/ 93 h 97"/>
              <a:gd name="T4" fmla="*/ 6 w 78"/>
              <a:gd name="T5" fmla="*/ 55 h 97"/>
              <a:gd name="T6" fmla="*/ 30 w 78"/>
              <a:gd name="T7" fmla="*/ 4 h 97"/>
              <a:gd name="T8" fmla="*/ 73 w 78"/>
              <a:gd name="T9" fmla="*/ 4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97">
                <a:moveTo>
                  <a:pt x="73" y="41"/>
                </a:moveTo>
                <a:cubicBezTo>
                  <a:pt x="78" y="65"/>
                  <a:pt x="68" y="89"/>
                  <a:pt x="49" y="93"/>
                </a:cubicBezTo>
                <a:cubicBezTo>
                  <a:pt x="31" y="97"/>
                  <a:pt x="11" y="80"/>
                  <a:pt x="6" y="55"/>
                </a:cubicBezTo>
                <a:cubicBezTo>
                  <a:pt x="0" y="31"/>
                  <a:pt x="11" y="8"/>
                  <a:pt x="30" y="4"/>
                </a:cubicBezTo>
                <a:cubicBezTo>
                  <a:pt x="48" y="0"/>
                  <a:pt x="68" y="16"/>
                  <a:pt x="73" y="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sp>
        <p:nvSpPr>
          <p:cNvPr id="313" name="Freeform 104">
            <a:extLst>
              <a:ext uri="{FF2B5EF4-FFF2-40B4-BE49-F238E27FC236}">
                <a16:creationId xmlns:a16="http://schemas.microsoft.com/office/drawing/2014/main" id="{53A4F11B-0C83-4881-AD11-2451C44BFC9D}"/>
              </a:ext>
            </a:extLst>
          </p:cNvPr>
          <p:cNvSpPr>
            <a:spLocks/>
          </p:cNvSpPr>
          <p:nvPr/>
        </p:nvSpPr>
        <p:spPr bwMode="auto">
          <a:xfrm rot="757168">
            <a:off x="3154503" y="2754464"/>
            <a:ext cx="22369" cy="31309"/>
          </a:xfrm>
          <a:custGeom>
            <a:avLst/>
            <a:gdLst>
              <a:gd name="T0" fmla="*/ 30 w 32"/>
              <a:gd name="T1" fmla="*/ 19 h 44"/>
              <a:gd name="T2" fmla="*/ 21 w 32"/>
              <a:gd name="T3" fmla="*/ 42 h 44"/>
              <a:gd name="T4" fmla="*/ 3 w 32"/>
              <a:gd name="T5" fmla="*/ 25 h 44"/>
              <a:gd name="T6" fmla="*/ 12 w 32"/>
              <a:gd name="T7" fmla="*/ 2 h 44"/>
              <a:gd name="T8" fmla="*/ 30 w 32"/>
              <a:gd name="T9" fmla="*/ 19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44">
                <a:moveTo>
                  <a:pt x="30" y="19"/>
                </a:moveTo>
                <a:cubicBezTo>
                  <a:pt x="32" y="30"/>
                  <a:pt x="28" y="41"/>
                  <a:pt x="21" y="42"/>
                </a:cubicBezTo>
                <a:cubicBezTo>
                  <a:pt x="13" y="44"/>
                  <a:pt x="5" y="36"/>
                  <a:pt x="3" y="25"/>
                </a:cubicBezTo>
                <a:cubicBezTo>
                  <a:pt x="0" y="14"/>
                  <a:pt x="4" y="3"/>
                  <a:pt x="12" y="2"/>
                </a:cubicBezTo>
                <a:cubicBezTo>
                  <a:pt x="19" y="0"/>
                  <a:pt x="28" y="8"/>
                  <a:pt x="30" y="19"/>
                </a:cubicBezTo>
                <a:close/>
              </a:path>
            </a:pathLst>
          </a:custGeom>
          <a:solidFill>
            <a:srgbClr val="EE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sp>
        <p:nvSpPr>
          <p:cNvPr id="314" name="Freeform 105">
            <a:extLst>
              <a:ext uri="{FF2B5EF4-FFF2-40B4-BE49-F238E27FC236}">
                <a16:creationId xmlns:a16="http://schemas.microsoft.com/office/drawing/2014/main" id="{B43783EF-84CD-4389-82B0-3AF30622C378}"/>
              </a:ext>
            </a:extLst>
          </p:cNvPr>
          <p:cNvSpPr>
            <a:spLocks/>
          </p:cNvSpPr>
          <p:nvPr/>
        </p:nvSpPr>
        <p:spPr bwMode="auto">
          <a:xfrm rot="757168">
            <a:off x="2726138" y="2748406"/>
            <a:ext cx="166427" cy="60828"/>
          </a:xfrm>
          <a:custGeom>
            <a:avLst/>
            <a:gdLst>
              <a:gd name="T0" fmla="*/ 0 w 236"/>
              <a:gd name="T1" fmla="*/ 87 h 87"/>
              <a:gd name="T2" fmla="*/ 236 w 236"/>
              <a:gd name="T3" fmla="*/ 18 h 8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6" h="87">
                <a:moveTo>
                  <a:pt x="0" y="87"/>
                </a:moveTo>
                <a:cubicBezTo>
                  <a:pt x="0" y="87"/>
                  <a:pt x="104" y="0"/>
                  <a:pt x="236" y="18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sp>
        <p:nvSpPr>
          <p:cNvPr id="315" name="Freeform 106">
            <a:extLst>
              <a:ext uri="{FF2B5EF4-FFF2-40B4-BE49-F238E27FC236}">
                <a16:creationId xmlns:a16="http://schemas.microsoft.com/office/drawing/2014/main" id="{F4F0C518-8CBF-4D35-AB7D-C67058B5C2CD}"/>
              </a:ext>
            </a:extLst>
          </p:cNvPr>
          <p:cNvSpPr>
            <a:spLocks/>
          </p:cNvSpPr>
          <p:nvPr/>
        </p:nvSpPr>
        <p:spPr bwMode="auto">
          <a:xfrm rot="757168">
            <a:off x="2798090" y="2764928"/>
            <a:ext cx="54581" cy="68879"/>
          </a:xfrm>
          <a:custGeom>
            <a:avLst/>
            <a:gdLst>
              <a:gd name="T0" fmla="*/ 72 w 77"/>
              <a:gd name="T1" fmla="*/ 41 h 97"/>
              <a:gd name="T2" fmla="*/ 48 w 77"/>
              <a:gd name="T3" fmla="*/ 93 h 97"/>
              <a:gd name="T4" fmla="*/ 5 w 77"/>
              <a:gd name="T5" fmla="*/ 56 h 97"/>
              <a:gd name="T6" fmla="*/ 29 w 77"/>
              <a:gd name="T7" fmla="*/ 4 h 97"/>
              <a:gd name="T8" fmla="*/ 72 w 77"/>
              <a:gd name="T9" fmla="*/ 4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97">
                <a:moveTo>
                  <a:pt x="72" y="41"/>
                </a:moveTo>
                <a:cubicBezTo>
                  <a:pt x="77" y="66"/>
                  <a:pt x="67" y="89"/>
                  <a:pt x="48" y="93"/>
                </a:cubicBezTo>
                <a:cubicBezTo>
                  <a:pt x="30" y="97"/>
                  <a:pt x="10" y="81"/>
                  <a:pt x="5" y="56"/>
                </a:cubicBezTo>
                <a:cubicBezTo>
                  <a:pt x="0" y="31"/>
                  <a:pt x="10" y="8"/>
                  <a:pt x="29" y="4"/>
                </a:cubicBezTo>
                <a:cubicBezTo>
                  <a:pt x="47" y="0"/>
                  <a:pt x="67" y="17"/>
                  <a:pt x="72" y="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sp>
        <p:nvSpPr>
          <p:cNvPr id="316" name="Freeform 107">
            <a:extLst>
              <a:ext uri="{FF2B5EF4-FFF2-40B4-BE49-F238E27FC236}">
                <a16:creationId xmlns:a16="http://schemas.microsoft.com/office/drawing/2014/main" id="{CC0FC889-E9A2-4BA2-A61E-EF07E983C545}"/>
              </a:ext>
            </a:extLst>
          </p:cNvPr>
          <p:cNvSpPr>
            <a:spLocks/>
          </p:cNvSpPr>
          <p:nvPr/>
        </p:nvSpPr>
        <p:spPr bwMode="auto">
          <a:xfrm rot="757168">
            <a:off x="2815743" y="2781397"/>
            <a:ext cx="23264" cy="30414"/>
          </a:xfrm>
          <a:custGeom>
            <a:avLst/>
            <a:gdLst>
              <a:gd name="T0" fmla="*/ 30 w 33"/>
              <a:gd name="T1" fmla="*/ 19 h 43"/>
              <a:gd name="T2" fmla="*/ 21 w 33"/>
              <a:gd name="T3" fmla="*/ 42 h 43"/>
              <a:gd name="T4" fmla="*/ 3 w 33"/>
              <a:gd name="T5" fmla="*/ 25 h 43"/>
              <a:gd name="T6" fmla="*/ 12 w 33"/>
              <a:gd name="T7" fmla="*/ 1 h 43"/>
              <a:gd name="T8" fmla="*/ 30 w 33"/>
              <a:gd name="T9" fmla="*/ 1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43">
                <a:moveTo>
                  <a:pt x="30" y="19"/>
                </a:moveTo>
                <a:cubicBezTo>
                  <a:pt x="33" y="30"/>
                  <a:pt x="28" y="40"/>
                  <a:pt x="21" y="42"/>
                </a:cubicBezTo>
                <a:cubicBezTo>
                  <a:pt x="13" y="43"/>
                  <a:pt x="5" y="36"/>
                  <a:pt x="3" y="25"/>
                </a:cubicBezTo>
                <a:cubicBezTo>
                  <a:pt x="0" y="13"/>
                  <a:pt x="5" y="3"/>
                  <a:pt x="12" y="1"/>
                </a:cubicBezTo>
                <a:cubicBezTo>
                  <a:pt x="20" y="0"/>
                  <a:pt x="28" y="7"/>
                  <a:pt x="30" y="19"/>
                </a:cubicBezTo>
                <a:close/>
              </a:path>
            </a:pathLst>
          </a:custGeom>
          <a:solidFill>
            <a:srgbClr val="EE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sp>
        <p:nvSpPr>
          <p:cNvPr id="317" name="Freeform 112">
            <a:extLst>
              <a:ext uri="{FF2B5EF4-FFF2-40B4-BE49-F238E27FC236}">
                <a16:creationId xmlns:a16="http://schemas.microsoft.com/office/drawing/2014/main" id="{E5913BD9-0858-4599-9968-18E420DE6B52}"/>
              </a:ext>
            </a:extLst>
          </p:cNvPr>
          <p:cNvSpPr>
            <a:spLocks/>
          </p:cNvSpPr>
          <p:nvPr/>
        </p:nvSpPr>
        <p:spPr bwMode="auto">
          <a:xfrm rot="757168">
            <a:off x="3051649" y="2672008"/>
            <a:ext cx="177164" cy="50989"/>
          </a:xfrm>
          <a:custGeom>
            <a:avLst/>
            <a:gdLst>
              <a:gd name="T0" fmla="*/ 0 w 252"/>
              <a:gd name="T1" fmla="*/ 72 h 72"/>
              <a:gd name="T2" fmla="*/ 252 w 252"/>
              <a:gd name="T3" fmla="*/ 12 h 7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2" h="72">
                <a:moveTo>
                  <a:pt x="0" y="72"/>
                </a:moveTo>
                <a:cubicBezTo>
                  <a:pt x="0" y="72"/>
                  <a:pt x="110" y="0"/>
                  <a:pt x="252" y="12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sp>
        <p:nvSpPr>
          <p:cNvPr id="318" name="Freeform 115">
            <a:extLst>
              <a:ext uri="{FF2B5EF4-FFF2-40B4-BE49-F238E27FC236}">
                <a16:creationId xmlns:a16="http://schemas.microsoft.com/office/drawing/2014/main" id="{0836D031-7096-48FA-B800-C20EEDD0DE5F}"/>
              </a:ext>
            </a:extLst>
          </p:cNvPr>
          <p:cNvSpPr>
            <a:spLocks/>
          </p:cNvSpPr>
          <p:nvPr/>
        </p:nvSpPr>
        <p:spPr bwMode="auto">
          <a:xfrm rot="757168">
            <a:off x="2713739" y="2693970"/>
            <a:ext cx="171795" cy="59934"/>
          </a:xfrm>
          <a:custGeom>
            <a:avLst/>
            <a:gdLst>
              <a:gd name="T0" fmla="*/ 245 w 245"/>
              <a:gd name="T1" fmla="*/ 3 h 85"/>
              <a:gd name="T2" fmla="*/ 0 w 245"/>
              <a:gd name="T3" fmla="*/ 85 h 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5" h="85">
                <a:moveTo>
                  <a:pt x="245" y="3"/>
                </a:moveTo>
                <a:cubicBezTo>
                  <a:pt x="245" y="3"/>
                  <a:pt x="115" y="0"/>
                  <a:pt x="0" y="85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sp>
        <p:nvSpPr>
          <p:cNvPr id="319" name="Line 123">
            <a:extLst>
              <a:ext uri="{FF2B5EF4-FFF2-40B4-BE49-F238E27FC236}">
                <a16:creationId xmlns:a16="http://schemas.microsoft.com/office/drawing/2014/main" id="{5AEB39FE-8917-42A6-BEE8-ED1A67FE61A3}"/>
              </a:ext>
            </a:extLst>
          </p:cNvPr>
          <p:cNvSpPr>
            <a:spLocks noChangeShapeType="1"/>
          </p:cNvSpPr>
          <p:nvPr/>
        </p:nvSpPr>
        <p:spPr bwMode="auto">
          <a:xfrm rot="757168">
            <a:off x="2960225" y="2191081"/>
            <a:ext cx="0" cy="0"/>
          </a:xfrm>
          <a:prstGeom prst="line">
            <a:avLst/>
          </a:prstGeom>
          <a:noFill/>
          <a:ln w="238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sp>
        <p:nvSpPr>
          <p:cNvPr id="320" name="Freeform 125">
            <a:extLst>
              <a:ext uri="{FF2B5EF4-FFF2-40B4-BE49-F238E27FC236}">
                <a16:creationId xmlns:a16="http://schemas.microsoft.com/office/drawing/2014/main" id="{B5CC76B3-132E-415F-A464-945F0F8FE01B}"/>
              </a:ext>
            </a:extLst>
          </p:cNvPr>
          <p:cNvSpPr>
            <a:spLocks/>
          </p:cNvSpPr>
          <p:nvPr/>
        </p:nvSpPr>
        <p:spPr bwMode="auto">
          <a:xfrm rot="757168">
            <a:off x="3289454" y="2811531"/>
            <a:ext cx="34001" cy="170856"/>
          </a:xfrm>
          <a:custGeom>
            <a:avLst/>
            <a:gdLst>
              <a:gd name="T0" fmla="*/ 0 w 48"/>
              <a:gd name="T1" fmla="*/ 0 h 243"/>
              <a:gd name="T2" fmla="*/ 43 w 48"/>
              <a:gd name="T3" fmla="*/ 213 h 243"/>
              <a:gd name="T4" fmla="*/ 48 w 48"/>
              <a:gd name="T5" fmla="*/ 24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243">
                <a:moveTo>
                  <a:pt x="0" y="0"/>
                </a:moveTo>
                <a:cubicBezTo>
                  <a:pt x="43" y="213"/>
                  <a:pt x="43" y="213"/>
                  <a:pt x="43" y="213"/>
                </a:cubicBezTo>
                <a:cubicBezTo>
                  <a:pt x="45" y="223"/>
                  <a:pt x="47" y="233"/>
                  <a:pt x="48" y="243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sp>
        <p:nvSpPr>
          <p:cNvPr id="321" name="Freeform 126">
            <a:extLst>
              <a:ext uri="{FF2B5EF4-FFF2-40B4-BE49-F238E27FC236}">
                <a16:creationId xmlns:a16="http://schemas.microsoft.com/office/drawing/2014/main" id="{0997D3E8-6F4D-425D-81F3-5242A1799D2A}"/>
              </a:ext>
            </a:extLst>
          </p:cNvPr>
          <p:cNvSpPr>
            <a:spLocks/>
          </p:cNvSpPr>
          <p:nvPr/>
        </p:nvSpPr>
        <p:spPr bwMode="auto">
          <a:xfrm rot="757168">
            <a:off x="2565057" y="2808162"/>
            <a:ext cx="42054" cy="186958"/>
          </a:xfrm>
          <a:custGeom>
            <a:avLst/>
            <a:gdLst>
              <a:gd name="T0" fmla="*/ 59 w 59"/>
              <a:gd name="T1" fmla="*/ 266 h 266"/>
              <a:gd name="T2" fmla="*/ 41 w 59"/>
              <a:gd name="T3" fmla="*/ 199 h 266"/>
              <a:gd name="T4" fmla="*/ 0 w 59"/>
              <a:gd name="T5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266">
                <a:moveTo>
                  <a:pt x="59" y="266"/>
                </a:moveTo>
                <a:cubicBezTo>
                  <a:pt x="52" y="245"/>
                  <a:pt x="45" y="222"/>
                  <a:pt x="41" y="199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sp>
        <p:nvSpPr>
          <p:cNvPr id="106" name="Rectangle 10">
            <a:extLst>
              <a:ext uri="{FF2B5EF4-FFF2-40B4-BE49-F238E27FC236}">
                <a16:creationId xmlns:a16="http://schemas.microsoft.com/office/drawing/2014/main" id="{69BBA7EF-430B-469B-8262-B25A47F3F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725" y="2096928"/>
            <a:ext cx="1572868" cy="980291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9">
            <a:extLst>
              <a:ext uri="{FF2B5EF4-FFF2-40B4-BE49-F238E27FC236}">
                <a16:creationId xmlns:a16="http://schemas.microsoft.com/office/drawing/2014/main" id="{44DD3173-89D0-4A82-9B74-18498AAC1372}"/>
              </a:ext>
            </a:extLst>
          </p:cNvPr>
          <p:cNvSpPr>
            <a:spLocks/>
          </p:cNvSpPr>
          <p:nvPr/>
        </p:nvSpPr>
        <p:spPr bwMode="auto">
          <a:xfrm>
            <a:off x="6753342" y="2494148"/>
            <a:ext cx="117150" cy="63292"/>
          </a:xfrm>
          <a:custGeom>
            <a:avLst/>
            <a:gdLst/>
            <a:ahLst/>
            <a:cxnLst>
              <a:cxn ang="0">
                <a:pos x="396" y="0"/>
              </a:cxn>
              <a:cxn ang="0">
                <a:pos x="372" y="13"/>
              </a:cxn>
              <a:cxn ang="0">
                <a:pos x="347" y="27"/>
              </a:cxn>
              <a:cxn ang="0">
                <a:pos x="323" y="40"/>
              </a:cxn>
              <a:cxn ang="0">
                <a:pos x="297" y="54"/>
              </a:cxn>
              <a:cxn ang="0">
                <a:pos x="286" y="60"/>
              </a:cxn>
              <a:cxn ang="0">
                <a:pos x="274" y="67"/>
              </a:cxn>
              <a:cxn ang="0">
                <a:pos x="248" y="81"/>
              </a:cxn>
              <a:cxn ang="0">
                <a:pos x="225" y="94"/>
              </a:cxn>
              <a:cxn ang="0">
                <a:pos x="199" y="106"/>
              </a:cxn>
              <a:cxn ang="0">
                <a:pos x="0" y="214"/>
              </a:cxn>
              <a:cxn ang="0">
                <a:pos x="101" y="152"/>
              </a:cxn>
              <a:cxn ang="0">
                <a:pos x="202" y="95"/>
              </a:cxn>
              <a:cxn ang="0">
                <a:pos x="301" y="44"/>
              </a:cxn>
              <a:cxn ang="0">
                <a:pos x="396" y="0"/>
              </a:cxn>
            </a:cxnLst>
            <a:rect l="0" t="0" r="r" b="b"/>
            <a:pathLst>
              <a:path w="396" h="214">
                <a:moveTo>
                  <a:pt x="396" y="0"/>
                </a:moveTo>
                <a:lnTo>
                  <a:pt x="372" y="13"/>
                </a:lnTo>
                <a:lnTo>
                  <a:pt x="347" y="27"/>
                </a:lnTo>
                <a:lnTo>
                  <a:pt x="323" y="40"/>
                </a:lnTo>
                <a:lnTo>
                  <a:pt x="297" y="54"/>
                </a:lnTo>
                <a:lnTo>
                  <a:pt x="286" y="60"/>
                </a:lnTo>
                <a:lnTo>
                  <a:pt x="274" y="67"/>
                </a:lnTo>
                <a:lnTo>
                  <a:pt x="248" y="81"/>
                </a:lnTo>
                <a:lnTo>
                  <a:pt x="225" y="94"/>
                </a:lnTo>
                <a:lnTo>
                  <a:pt x="199" y="106"/>
                </a:lnTo>
                <a:lnTo>
                  <a:pt x="0" y="214"/>
                </a:lnTo>
                <a:lnTo>
                  <a:pt x="101" y="152"/>
                </a:lnTo>
                <a:lnTo>
                  <a:pt x="202" y="95"/>
                </a:lnTo>
                <a:lnTo>
                  <a:pt x="301" y="44"/>
                </a:lnTo>
                <a:lnTo>
                  <a:pt x="396" y="0"/>
                </a:lnTo>
                <a:close/>
              </a:path>
            </a:pathLst>
          </a:custGeom>
          <a:solidFill>
            <a:schemeClr val="bg1">
              <a:alpha val="2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10">
            <a:extLst>
              <a:ext uri="{FF2B5EF4-FFF2-40B4-BE49-F238E27FC236}">
                <a16:creationId xmlns:a16="http://schemas.microsoft.com/office/drawing/2014/main" id="{5E03A5BA-BFC9-4D9E-98A0-E0A1F07C61BA}"/>
              </a:ext>
            </a:extLst>
          </p:cNvPr>
          <p:cNvSpPr>
            <a:spLocks/>
          </p:cNvSpPr>
          <p:nvPr/>
        </p:nvSpPr>
        <p:spPr bwMode="auto">
          <a:xfrm>
            <a:off x="7216024" y="2557439"/>
            <a:ext cx="115670" cy="109725"/>
          </a:xfrm>
          <a:custGeom>
            <a:avLst/>
            <a:gdLst/>
            <a:ahLst/>
            <a:cxnLst>
              <a:cxn ang="0">
                <a:pos x="391" y="0"/>
              </a:cxn>
              <a:cxn ang="0">
                <a:pos x="380" y="11"/>
              </a:cxn>
              <a:cxn ang="0">
                <a:pos x="376" y="17"/>
              </a:cxn>
              <a:cxn ang="0">
                <a:pos x="274" y="119"/>
              </a:cxn>
              <a:cxn ang="0">
                <a:pos x="249" y="142"/>
              </a:cxn>
              <a:cxn ang="0">
                <a:pos x="201" y="188"/>
              </a:cxn>
              <a:cxn ang="0">
                <a:pos x="102" y="282"/>
              </a:cxn>
              <a:cxn ang="0">
                <a:pos x="0" y="371"/>
              </a:cxn>
              <a:cxn ang="0">
                <a:pos x="43" y="317"/>
              </a:cxn>
              <a:cxn ang="0">
                <a:pos x="87" y="263"/>
              </a:cxn>
              <a:cxn ang="0">
                <a:pos x="133" y="211"/>
              </a:cxn>
              <a:cxn ang="0">
                <a:pos x="181" y="161"/>
              </a:cxn>
              <a:cxn ang="0">
                <a:pos x="206" y="139"/>
              </a:cxn>
              <a:cxn ang="0">
                <a:pos x="230" y="116"/>
              </a:cxn>
              <a:cxn ang="0">
                <a:pos x="255" y="93"/>
              </a:cxn>
              <a:cxn ang="0">
                <a:pos x="270" y="82"/>
              </a:cxn>
              <a:cxn ang="0">
                <a:pos x="282" y="73"/>
              </a:cxn>
              <a:cxn ang="0">
                <a:pos x="336" y="35"/>
              </a:cxn>
              <a:cxn ang="0">
                <a:pos x="365" y="16"/>
              </a:cxn>
              <a:cxn ang="0">
                <a:pos x="377" y="8"/>
              </a:cxn>
              <a:cxn ang="0">
                <a:pos x="391" y="0"/>
              </a:cxn>
            </a:cxnLst>
            <a:rect l="0" t="0" r="r" b="b"/>
            <a:pathLst>
              <a:path w="391" h="371">
                <a:moveTo>
                  <a:pt x="391" y="0"/>
                </a:moveTo>
                <a:lnTo>
                  <a:pt x="380" y="11"/>
                </a:lnTo>
                <a:lnTo>
                  <a:pt x="376" y="17"/>
                </a:lnTo>
                <a:lnTo>
                  <a:pt x="274" y="119"/>
                </a:lnTo>
                <a:lnTo>
                  <a:pt x="249" y="142"/>
                </a:lnTo>
                <a:lnTo>
                  <a:pt x="201" y="188"/>
                </a:lnTo>
                <a:lnTo>
                  <a:pt x="102" y="282"/>
                </a:lnTo>
                <a:lnTo>
                  <a:pt x="0" y="371"/>
                </a:lnTo>
                <a:lnTo>
                  <a:pt x="43" y="317"/>
                </a:lnTo>
                <a:lnTo>
                  <a:pt x="87" y="263"/>
                </a:lnTo>
                <a:lnTo>
                  <a:pt x="133" y="211"/>
                </a:lnTo>
                <a:lnTo>
                  <a:pt x="181" y="161"/>
                </a:lnTo>
                <a:lnTo>
                  <a:pt x="206" y="139"/>
                </a:lnTo>
                <a:lnTo>
                  <a:pt x="230" y="116"/>
                </a:lnTo>
                <a:lnTo>
                  <a:pt x="255" y="93"/>
                </a:lnTo>
                <a:lnTo>
                  <a:pt x="270" y="82"/>
                </a:lnTo>
                <a:lnTo>
                  <a:pt x="282" y="73"/>
                </a:lnTo>
                <a:lnTo>
                  <a:pt x="336" y="35"/>
                </a:lnTo>
                <a:lnTo>
                  <a:pt x="365" y="16"/>
                </a:lnTo>
                <a:lnTo>
                  <a:pt x="377" y="8"/>
                </a:lnTo>
                <a:lnTo>
                  <a:pt x="391" y="0"/>
                </a:lnTo>
                <a:close/>
              </a:path>
            </a:pathLst>
          </a:custGeom>
          <a:solidFill>
            <a:schemeClr val="bg1">
              <a:alpha val="2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11">
            <a:extLst>
              <a:ext uri="{FF2B5EF4-FFF2-40B4-BE49-F238E27FC236}">
                <a16:creationId xmlns:a16="http://schemas.microsoft.com/office/drawing/2014/main" id="{93740134-B4D1-4457-B678-085DCC6B14C6}"/>
              </a:ext>
            </a:extLst>
          </p:cNvPr>
          <p:cNvSpPr>
            <a:spLocks noEditPoints="1"/>
          </p:cNvSpPr>
          <p:nvPr/>
        </p:nvSpPr>
        <p:spPr bwMode="auto">
          <a:xfrm>
            <a:off x="6087718" y="2434700"/>
            <a:ext cx="1234804" cy="393059"/>
          </a:xfrm>
          <a:custGeom>
            <a:avLst/>
            <a:gdLst/>
            <a:ahLst/>
            <a:cxnLst>
              <a:cxn ang="0">
                <a:pos x="2502" y="1167"/>
              </a:cxn>
              <a:cxn ang="0">
                <a:pos x="2494" y="1156"/>
              </a:cxn>
              <a:cxn ang="0">
                <a:pos x="2514" y="757"/>
              </a:cxn>
              <a:cxn ang="0">
                <a:pos x="2503" y="801"/>
              </a:cxn>
              <a:cxn ang="0">
                <a:pos x="956" y="559"/>
              </a:cxn>
              <a:cxn ang="0">
                <a:pos x="918" y="500"/>
              </a:cxn>
              <a:cxn ang="0">
                <a:pos x="2121" y="423"/>
              </a:cxn>
              <a:cxn ang="0">
                <a:pos x="2337" y="371"/>
              </a:cxn>
              <a:cxn ang="0">
                <a:pos x="2693" y="192"/>
              </a:cxn>
              <a:cxn ang="0">
                <a:pos x="3127" y="100"/>
              </a:cxn>
              <a:cxn ang="0">
                <a:pos x="3065" y="401"/>
              </a:cxn>
              <a:cxn ang="0">
                <a:pos x="3045" y="684"/>
              </a:cxn>
              <a:cxn ang="0">
                <a:pos x="3064" y="467"/>
              </a:cxn>
              <a:cxn ang="0">
                <a:pos x="3143" y="123"/>
              </a:cxn>
              <a:cxn ang="0">
                <a:pos x="3157" y="138"/>
              </a:cxn>
              <a:cxn ang="0">
                <a:pos x="3151" y="508"/>
              </a:cxn>
              <a:cxn ang="0">
                <a:pos x="3407" y="445"/>
              </a:cxn>
              <a:cxn ang="0">
                <a:pos x="3510" y="410"/>
              </a:cxn>
              <a:cxn ang="0">
                <a:pos x="3277" y="550"/>
              </a:cxn>
              <a:cxn ang="0">
                <a:pos x="3502" y="431"/>
              </a:cxn>
              <a:cxn ang="0">
                <a:pos x="3578" y="345"/>
              </a:cxn>
              <a:cxn ang="0">
                <a:pos x="4009" y="103"/>
              </a:cxn>
              <a:cxn ang="0">
                <a:pos x="4041" y="220"/>
              </a:cxn>
              <a:cxn ang="0">
                <a:pos x="3971" y="104"/>
              </a:cxn>
              <a:cxn ang="0">
                <a:pos x="3976" y="138"/>
              </a:cxn>
              <a:cxn ang="0">
                <a:pos x="4103" y="271"/>
              </a:cxn>
              <a:cxn ang="0">
                <a:pos x="4115" y="431"/>
              </a:cxn>
              <a:cxn ang="0">
                <a:pos x="3658" y="900"/>
              </a:cxn>
              <a:cxn ang="0">
                <a:pos x="3471" y="1061"/>
              </a:cxn>
              <a:cxn ang="0">
                <a:pos x="3157" y="1243"/>
              </a:cxn>
              <a:cxn ang="0">
                <a:pos x="2861" y="1319"/>
              </a:cxn>
              <a:cxn ang="0">
                <a:pos x="2717" y="1312"/>
              </a:cxn>
              <a:cxn ang="0">
                <a:pos x="2508" y="1177"/>
              </a:cxn>
              <a:cxn ang="0">
                <a:pos x="2647" y="1285"/>
              </a:cxn>
              <a:cxn ang="0">
                <a:pos x="2644" y="1283"/>
              </a:cxn>
              <a:cxn ang="0">
                <a:pos x="2484" y="1133"/>
              </a:cxn>
              <a:cxn ang="0">
                <a:pos x="2460" y="1074"/>
              </a:cxn>
              <a:cxn ang="0">
                <a:pos x="2519" y="957"/>
              </a:cxn>
              <a:cxn ang="0">
                <a:pos x="2498" y="934"/>
              </a:cxn>
              <a:cxn ang="0">
                <a:pos x="2451" y="938"/>
              </a:cxn>
              <a:cxn ang="0">
                <a:pos x="2356" y="995"/>
              </a:cxn>
              <a:cxn ang="0">
                <a:pos x="2297" y="1036"/>
              </a:cxn>
              <a:cxn ang="0">
                <a:pos x="2126" y="1175"/>
              </a:cxn>
              <a:cxn ang="0">
                <a:pos x="2026" y="1250"/>
              </a:cxn>
              <a:cxn ang="0">
                <a:pos x="1810" y="1329"/>
              </a:cxn>
              <a:cxn ang="0">
                <a:pos x="1741" y="1323"/>
              </a:cxn>
              <a:cxn ang="0">
                <a:pos x="1615" y="1026"/>
              </a:cxn>
              <a:cxn ang="0">
                <a:pos x="1581" y="1009"/>
              </a:cxn>
              <a:cxn ang="0">
                <a:pos x="1575" y="874"/>
              </a:cxn>
              <a:cxn ang="0">
                <a:pos x="1597" y="784"/>
              </a:cxn>
              <a:cxn ang="0">
                <a:pos x="1581" y="749"/>
              </a:cxn>
              <a:cxn ang="0">
                <a:pos x="1244" y="931"/>
              </a:cxn>
              <a:cxn ang="0">
                <a:pos x="1119" y="1003"/>
              </a:cxn>
              <a:cxn ang="0">
                <a:pos x="313" y="1324"/>
              </a:cxn>
              <a:cxn ang="0">
                <a:pos x="101" y="1209"/>
              </a:cxn>
              <a:cxn ang="0">
                <a:pos x="60" y="946"/>
              </a:cxn>
              <a:cxn ang="0">
                <a:pos x="296" y="763"/>
              </a:cxn>
              <a:cxn ang="0">
                <a:pos x="888" y="470"/>
              </a:cxn>
              <a:cxn ang="0">
                <a:pos x="901" y="462"/>
              </a:cxn>
              <a:cxn ang="0">
                <a:pos x="1315" y="260"/>
              </a:cxn>
            </a:cxnLst>
            <a:rect l="0" t="0" r="r" b="b"/>
            <a:pathLst>
              <a:path w="4174" h="1329">
                <a:moveTo>
                  <a:pt x="2505" y="1174"/>
                </a:moveTo>
                <a:lnTo>
                  <a:pt x="2508" y="1177"/>
                </a:lnTo>
                <a:lnTo>
                  <a:pt x="2505" y="1174"/>
                </a:lnTo>
                <a:close/>
                <a:moveTo>
                  <a:pt x="2503" y="1171"/>
                </a:moveTo>
                <a:lnTo>
                  <a:pt x="2505" y="1174"/>
                </a:lnTo>
                <a:lnTo>
                  <a:pt x="2503" y="1172"/>
                </a:lnTo>
                <a:lnTo>
                  <a:pt x="2503" y="1171"/>
                </a:lnTo>
                <a:close/>
                <a:moveTo>
                  <a:pt x="2500" y="1166"/>
                </a:moveTo>
                <a:lnTo>
                  <a:pt x="2502" y="1167"/>
                </a:lnTo>
                <a:lnTo>
                  <a:pt x="2503" y="1171"/>
                </a:lnTo>
                <a:lnTo>
                  <a:pt x="2500" y="1166"/>
                </a:lnTo>
                <a:close/>
                <a:moveTo>
                  <a:pt x="2494" y="1156"/>
                </a:moveTo>
                <a:lnTo>
                  <a:pt x="2500" y="1166"/>
                </a:lnTo>
                <a:lnTo>
                  <a:pt x="2498" y="1164"/>
                </a:lnTo>
                <a:lnTo>
                  <a:pt x="2494" y="1156"/>
                </a:lnTo>
                <a:close/>
                <a:moveTo>
                  <a:pt x="2492" y="1155"/>
                </a:moveTo>
                <a:lnTo>
                  <a:pt x="2494" y="1155"/>
                </a:lnTo>
                <a:lnTo>
                  <a:pt x="2494" y="1156"/>
                </a:lnTo>
                <a:lnTo>
                  <a:pt x="2492" y="1155"/>
                </a:lnTo>
                <a:close/>
                <a:moveTo>
                  <a:pt x="2559" y="735"/>
                </a:moveTo>
                <a:lnTo>
                  <a:pt x="2552" y="741"/>
                </a:lnTo>
                <a:lnTo>
                  <a:pt x="2547" y="744"/>
                </a:lnTo>
                <a:lnTo>
                  <a:pt x="2544" y="749"/>
                </a:lnTo>
                <a:lnTo>
                  <a:pt x="2538" y="752"/>
                </a:lnTo>
                <a:lnTo>
                  <a:pt x="2532" y="757"/>
                </a:lnTo>
                <a:lnTo>
                  <a:pt x="2527" y="760"/>
                </a:lnTo>
                <a:lnTo>
                  <a:pt x="2514" y="757"/>
                </a:lnTo>
                <a:lnTo>
                  <a:pt x="2500" y="749"/>
                </a:lnTo>
                <a:lnTo>
                  <a:pt x="2495" y="768"/>
                </a:lnTo>
                <a:lnTo>
                  <a:pt x="2492" y="784"/>
                </a:lnTo>
                <a:lnTo>
                  <a:pt x="2489" y="801"/>
                </a:lnTo>
                <a:lnTo>
                  <a:pt x="2489" y="813"/>
                </a:lnTo>
                <a:lnTo>
                  <a:pt x="2490" y="816"/>
                </a:lnTo>
                <a:lnTo>
                  <a:pt x="2492" y="816"/>
                </a:lnTo>
                <a:lnTo>
                  <a:pt x="2497" y="811"/>
                </a:lnTo>
                <a:lnTo>
                  <a:pt x="2503" y="801"/>
                </a:lnTo>
                <a:lnTo>
                  <a:pt x="2522" y="776"/>
                </a:lnTo>
                <a:lnTo>
                  <a:pt x="2533" y="762"/>
                </a:lnTo>
                <a:lnTo>
                  <a:pt x="2536" y="757"/>
                </a:lnTo>
                <a:lnTo>
                  <a:pt x="2544" y="749"/>
                </a:lnTo>
                <a:lnTo>
                  <a:pt x="2563" y="736"/>
                </a:lnTo>
                <a:lnTo>
                  <a:pt x="2562" y="735"/>
                </a:lnTo>
                <a:lnTo>
                  <a:pt x="2559" y="735"/>
                </a:lnTo>
                <a:close/>
                <a:moveTo>
                  <a:pt x="956" y="557"/>
                </a:moveTo>
                <a:lnTo>
                  <a:pt x="956" y="559"/>
                </a:lnTo>
                <a:lnTo>
                  <a:pt x="958" y="561"/>
                </a:lnTo>
                <a:lnTo>
                  <a:pt x="956" y="557"/>
                </a:lnTo>
                <a:close/>
                <a:moveTo>
                  <a:pt x="905" y="481"/>
                </a:moveTo>
                <a:lnTo>
                  <a:pt x="913" y="494"/>
                </a:lnTo>
                <a:lnTo>
                  <a:pt x="940" y="535"/>
                </a:lnTo>
                <a:lnTo>
                  <a:pt x="950" y="548"/>
                </a:lnTo>
                <a:lnTo>
                  <a:pt x="939" y="532"/>
                </a:lnTo>
                <a:lnTo>
                  <a:pt x="929" y="516"/>
                </a:lnTo>
                <a:lnTo>
                  <a:pt x="918" y="500"/>
                </a:lnTo>
                <a:lnTo>
                  <a:pt x="905" y="481"/>
                </a:lnTo>
                <a:close/>
                <a:moveTo>
                  <a:pt x="2033" y="0"/>
                </a:moveTo>
                <a:lnTo>
                  <a:pt x="2049" y="70"/>
                </a:lnTo>
                <a:lnTo>
                  <a:pt x="2064" y="146"/>
                </a:lnTo>
                <a:lnTo>
                  <a:pt x="2093" y="283"/>
                </a:lnTo>
                <a:lnTo>
                  <a:pt x="2107" y="352"/>
                </a:lnTo>
                <a:lnTo>
                  <a:pt x="2115" y="386"/>
                </a:lnTo>
                <a:lnTo>
                  <a:pt x="2118" y="404"/>
                </a:lnTo>
                <a:lnTo>
                  <a:pt x="2121" y="423"/>
                </a:lnTo>
                <a:lnTo>
                  <a:pt x="2128" y="466"/>
                </a:lnTo>
                <a:lnTo>
                  <a:pt x="2131" y="513"/>
                </a:lnTo>
                <a:lnTo>
                  <a:pt x="2133" y="512"/>
                </a:lnTo>
                <a:lnTo>
                  <a:pt x="2156" y="494"/>
                </a:lnTo>
                <a:lnTo>
                  <a:pt x="2207" y="459"/>
                </a:lnTo>
                <a:lnTo>
                  <a:pt x="2231" y="442"/>
                </a:lnTo>
                <a:lnTo>
                  <a:pt x="2256" y="423"/>
                </a:lnTo>
                <a:lnTo>
                  <a:pt x="2281" y="405"/>
                </a:lnTo>
                <a:lnTo>
                  <a:pt x="2337" y="371"/>
                </a:lnTo>
                <a:lnTo>
                  <a:pt x="2437" y="315"/>
                </a:lnTo>
                <a:lnTo>
                  <a:pt x="2449" y="307"/>
                </a:lnTo>
                <a:lnTo>
                  <a:pt x="2505" y="279"/>
                </a:lnTo>
                <a:lnTo>
                  <a:pt x="2519" y="271"/>
                </a:lnTo>
                <a:lnTo>
                  <a:pt x="2533" y="264"/>
                </a:lnTo>
                <a:lnTo>
                  <a:pt x="2560" y="250"/>
                </a:lnTo>
                <a:lnTo>
                  <a:pt x="2614" y="225"/>
                </a:lnTo>
                <a:lnTo>
                  <a:pt x="2666" y="203"/>
                </a:lnTo>
                <a:lnTo>
                  <a:pt x="2693" y="192"/>
                </a:lnTo>
                <a:lnTo>
                  <a:pt x="2706" y="185"/>
                </a:lnTo>
                <a:lnTo>
                  <a:pt x="2718" y="180"/>
                </a:lnTo>
                <a:lnTo>
                  <a:pt x="2852" y="131"/>
                </a:lnTo>
                <a:lnTo>
                  <a:pt x="2983" y="81"/>
                </a:lnTo>
                <a:lnTo>
                  <a:pt x="3118" y="32"/>
                </a:lnTo>
                <a:lnTo>
                  <a:pt x="3121" y="46"/>
                </a:lnTo>
                <a:lnTo>
                  <a:pt x="3125" y="58"/>
                </a:lnTo>
                <a:lnTo>
                  <a:pt x="3127" y="76"/>
                </a:lnTo>
                <a:lnTo>
                  <a:pt x="3127" y="100"/>
                </a:lnTo>
                <a:lnTo>
                  <a:pt x="3129" y="106"/>
                </a:lnTo>
                <a:lnTo>
                  <a:pt x="3129" y="131"/>
                </a:lnTo>
                <a:lnTo>
                  <a:pt x="3127" y="154"/>
                </a:lnTo>
                <a:lnTo>
                  <a:pt x="3125" y="173"/>
                </a:lnTo>
                <a:lnTo>
                  <a:pt x="3119" y="207"/>
                </a:lnTo>
                <a:lnTo>
                  <a:pt x="3110" y="250"/>
                </a:lnTo>
                <a:lnTo>
                  <a:pt x="3100" y="290"/>
                </a:lnTo>
                <a:lnTo>
                  <a:pt x="3089" y="326"/>
                </a:lnTo>
                <a:lnTo>
                  <a:pt x="3065" y="401"/>
                </a:lnTo>
                <a:lnTo>
                  <a:pt x="3049" y="472"/>
                </a:lnTo>
                <a:lnTo>
                  <a:pt x="3043" y="505"/>
                </a:lnTo>
                <a:lnTo>
                  <a:pt x="3042" y="538"/>
                </a:lnTo>
                <a:lnTo>
                  <a:pt x="3040" y="575"/>
                </a:lnTo>
                <a:lnTo>
                  <a:pt x="3038" y="615"/>
                </a:lnTo>
                <a:lnTo>
                  <a:pt x="3034" y="660"/>
                </a:lnTo>
                <a:lnTo>
                  <a:pt x="3030" y="692"/>
                </a:lnTo>
                <a:lnTo>
                  <a:pt x="3038" y="689"/>
                </a:lnTo>
                <a:lnTo>
                  <a:pt x="3045" y="684"/>
                </a:lnTo>
                <a:lnTo>
                  <a:pt x="3046" y="678"/>
                </a:lnTo>
                <a:lnTo>
                  <a:pt x="3046" y="673"/>
                </a:lnTo>
                <a:lnTo>
                  <a:pt x="3048" y="668"/>
                </a:lnTo>
                <a:lnTo>
                  <a:pt x="3051" y="641"/>
                </a:lnTo>
                <a:lnTo>
                  <a:pt x="3053" y="618"/>
                </a:lnTo>
                <a:lnTo>
                  <a:pt x="3056" y="575"/>
                </a:lnTo>
                <a:lnTo>
                  <a:pt x="3057" y="537"/>
                </a:lnTo>
                <a:lnTo>
                  <a:pt x="3059" y="502"/>
                </a:lnTo>
                <a:lnTo>
                  <a:pt x="3064" y="467"/>
                </a:lnTo>
                <a:lnTo>
                  <a:pt x="3073" y="421"/>
                </a:lnTo>
                <a:lnTo>
                  <a:pt x="3086" y="374"/>
                </a:lnTo>
                <a:lnTo>
                  <a:pt x="3100" y="321"/>
                </a:lnTo>
                <a:lnTo>
                  <a:pt x="3116" y="266"/>
                </a:lnTo>
                <a:lnTo>
                  <a:pt x="3132" y="206"/>
                </a:lnTo>
                <a:lnTo>
                  <a:pt x="3135" y="184"/>
                </a:lnTo>
                <a:lnTo>
                  <a:pt x="3138" y="160"/>
                </a:lnTo>
                <a:lnTo>
                  <a:pt x="3141" y="133"/>
                </a:lnTo>
                <a:lnTo>
                  <a:pt x="3143" y="123"/>
                </a:lnTo>
                <a:lnTo>
                  <a:pt x="3143" y="90"/>
                </a:lnTo>
                <a:lnTo>
                  <a:pt x="3141" y="73"/>
                </a:lnTo>
                <a:lnTo>
                  <a:pt x="3141" y="54"/>
                </a:lnTo>
                <a:lnTo>
                  <a:pt x="3149" y="79"/>
                </a:lnTo>
                <a:lnTo>
                  <a:pt x="3151" y="85"/>
                </a:lnTo>
                <a:lnTo>
                  <a:pt x="3151" y="89"/>
                </a:lnTo>
                <a:lnTo>
                  <a:pt x="3152" y="92"/>
                </a:lnTo>
                <a:lnTo>
                  <a:pt x="3154" y="109"/>
                </a:lnTo>
                <a:lnTo>
                  <a:pt x="3157" y="138"/>
                </a:lnTo>
                <a:lnTo>
                  <a:pt x="3159" y="163"/>
                </a:lnTo>
                <a:lnTo>
                  <a:pt x="3160" y="207"/>
                </a:lnTo>
                <a:lnTo>
                  <a:pt x="3160" y="247"/>
                </a:lnTo>
                <a:lnTo>
                  <a:pt x="3159" y="301"/>
                </a:lnTo>
                <a:lnTo>
                  <a:pt x="3157" y="358"/>
                </a:lnTo>
                <a:lnTo>
                  <a:pt x="3156" y="421"/>
                </a:lnTo>
                <a:lnTo>
                  <a:pt x="3154" y="448"/>
                </a:lnTo>
                <a:lnTo>
                  <a:pt x="3154" y="477"/>
                </a:lnTo>
                <a:lnTo>
                  <a:pt x="3151" y="508"/>
                </a:lnTo>
                <a:lnTo>
                  <a:pt x="3146" y="545"/>
                </a:lnTo>
                <a:lnTo>
                  <a:pt x="3138" y="586"/>
                </a:lnTo>
                <a:lnTo>
                  <a:pt x="3125" y="630"/>
                </a:lnTo>
                <a:lnTo>
                  <a:pt x="3125" y="632"/>
                </a:lnTo>
                <a:lnTo>
                  <a:pt x="3124" y="635"/>
                </a:lnTo>
                <a:lnTo>
                  <a:pt x="3124" y="637"/>
                </a:lnTo>
                <a:lnTo>
                  <a:pt x="3181" y="600"/>
                </a:lnTo>
                <a:lnTo>
                  <a:pt x="3409" y="445"/>
                </a:lnTo>
                <a:lnTo>
                  <a:pt x="3407" y="445"/>
                </a:lnTo>
                <a:lnTo>
                  <a:pt x="3404" y="447"/>
                </a:lnTo>
                <a:lnTo>
                  <a:pt x="3403" y="447"/>
                </a:lnTo>
                <a:lnTo>
                  <a:pt x="3445" y="415"/>
                </a:lnTo>
                <a:lnTo>
                  <a:pt x="3491" y="386"/>
                </a:lnTo>
                <a:lnTo>
                  <a:pt x="3539" y="363"/>
                </a:lnTo>
                <a:lnTo>
                  <a:pt x="3559" y="355"/>
                </a:lnTo>
                <a:lnTo>
                  <a:pt x="3578" y="345"/>
                </a:lnTo>
                <a:lnTo>
                  <a:pt x="3545" y="380"/>
                </a:lnTo>
                <a:lnTo>
                  <a:pt x="3510" y="410"/>
                </a:lnTo>
                <a:lnTo>
                  <a:pt x="3474" y="431"/>
                </a:lnTo>
                <a:lnTo>
                  <a:pt x="3437" y="442"/>
                </a:lnTo>
                <a:lnTo>
                  <a:pt x="3430" y="442"/>
                </a:lnTo>
                <a:lnTo>
                  <a:pt x="3426" y="443"/>
                </a:lnTo>
                <a:lnTo>
                  <a:pt x="3387" y="494"/>
                </a:lnTo>
                <a:lnTo>
                  <a:pt x="3368" y="504"/>
                </a:lnTo>
                <a:lnTo>
                  <a:pt x="3347" y="512"/>
                </a:lnTo>
                <a:lnTo>
                  <a:pt x="3312" y="529"/>
                </a:lnTo>
                <a:lnTo>
                  <a:pt x="3277" y="550"/>
                </a:lnTo>
                <a:lnTo>
                  <a:pt x="3244" y="572"/>
                </a:lnTo>
                <a:lnTo>
                  <a:pt x="3213" y="594"/>
                </a:lnTo>
                <a:lnTo>
                  <a:pt x="3247" y="591"/>
                </a:lnTo>
                <a:lnTo>
                  <a:pt x="3284" y="580"/>
                </a:lnTo>
                <a:lnTo>
                  <a:pt x="3319" y="559"/>
                </a:lnTo>
                <a:lnTo>
                  <a:pt x="3354" y="531"/>
                </a:lnTo>
                <a:lnTo>
                  <a:pt x="3387" y="494"/>
                </a:lnTo>
                <a:lnTo>
                  <a:pt x="3445" y="464"/>
                </a:lnTo>
                <a:lnTo>
                  <a:pt x="3502" y="431"/>
                </a:lnTo>
                <a:lnTo>
                  <a:pt x="3561" y="394"/>
                </a:lnTo>
                <a:lnTo>
                  <a:pt x="3618" y="355"/>
                </a:lnTo>
                <a:lnTo>
                  <a:pt x="3675" y="312"/>
                </a:lnTo>
                <a:lnTo>
                  <a:pt x="3730" y="268"/>
                </a:lnTo>
                <a:lnTo>
                  <a:pt x="3735" y="261"/>
                </a:lnTo>
                <a:lnTo>
                  <a:pt x="3741" y="257"/>
                </a:lnTo>
                <a:lnTo>
                  <a:pt x="3719" y="271"/>
                </a:lnTo>
                <a:lnTo>
                  <a:pt x="3697" y="283"/>
                </a:lnTo>
                <a:lnTo>
                  <a:pt x="3578" y="345"/>
                </a:lnTo>
                <a:lnTo>
                  <a:pt x="3605" y="312"/>
                </a:lnTo>
                <a:lnTo>
                  <a:pt x="3632" y="277"/>
                </a:lnTo>
                <a:lnTo>
                  <a:pt x="3832" y="150"/>
                </a:lnTo>
                <a:lnTo>
                  <a:pt x="3936" y="90"/>
                </a:lnTo>
                <a:lnTo>
                  <a:pt x="4046" y="32"/>
                </a:lnTo>
                <a:lnTo>
                  <a:pt x="3970" y="95"/>
                </a:lnTo>
                <a:lnTo>
                  <a:pt x="3979" y="95"/>
                </a:lnTo>
                <a:lnTo>
                  <a:pt x="3984" y="97"/>
                </a:lnTo>
                <a:lnTo>
                  <a:pt x="4009" y="103"/>
                </a:lnTo>
                <a:lnTo>
                  <a:pt x="4041" y="114"/>
                </a:lnTo>
                <a:lnTo>
                  <a:pt x="4077" y="130"/>
                </a:lnTo>
                <a:lnTo>
                  <a:pt x="4118" y="154"/>
                </a:lnTo>
                <a:lnTo>
                  <a:pt x="4161" y="184"/>
                </a:lnTo>
                <a:lnTo>
                  <a:pt x="4150" y="220"/>
                </a:lnTo>
                <a:lnTo>
                  <a:pt x="4133" y="255"/>
                </a:lnTo>
                <a:lnTo>
                  <a:pt x="4099" y="247"/>
                </a:lnTo>
                <a:lnTo>
                  <a:pt x="4069" y="236"/>
                </a:lnTo>
                <a:lnTo>
                  <a:pt x="4041" y="220"/>
                </a:lnTo>
                <a:lnTo>
                  <a:pt x="4015" y="201"/>
                </a:lnTo>
                <a:lnTo>
                  <a:pt x="3993" y="179"/>
                </a:lnTo>
                <a:lnTo>
                  <a:pt x="3974" y="154"/>
                </a:lnTo>
                <a:lnTo>
                  <a:pt x="3985" y="146"/>
                </a:lnTo>
                <a:lnTo>
                  <a:pt x="3996" y="139"/>
                </a:lnTo>
                <a:lnTo>
                  <a:pt x="4025" y="122"/>
                </a:lnTo>
                <a:lnTo>
                  <a:pt x="4001" y="116"/>
                </a:lnTo>
                <a:lnTo>
                  <a:pt x="3984" y="109"/>
                </a:lnTo>
                <a:lnTo>
                  <a:pt x="3971" y="104"/>
                </a:lnTo>
                <a:lnTo>
                  <a:pt x="3965" y="100"/>
                </a:lnTo>
                <a:lnTo>
                  <a:pt x="3932" y="125"/>
                </a:lnTo>
                <a:lnTo>
                  <a:pt x="3930" y="125"/>
                </a:lnTo>
                <a:lnTo>
                  <a:pt x="3930" y="127"/>
                </a:lnTo>
                <a:lnTo>
                  <a:pt x="3928" y="128"/>
                </a:lnTo>
                <a:lnTo>
                  <a:pt x="3935" y="128"/>
                </a:lnTo>
                <a:lnTo>
                  <a:pt x="3938" y="130"/>
                </a:lnTo>
                <a:lnTo>
                  <a:pt x="3955" y="133"/>
                </a:lnTo>
                <a:lnTo>
                  <a:pt x="3976" y="138"/>
                </a:lnTo>
                <a:lnTo>
                  <a:pt x="3958" y="150"/>
                </a:lnTo>
                <a:lnTo>
                  <a:pt x="3941" y="161"/>
                </a:lnTo>
                <a:lnTo>
                  <a:pt x="3927" y="171"/>
                </a:lnTo>
                <a:lnTo>
                  <a:pt x="3951" y="201"/>
                </a:lnTo>
                <a:lnTo>
                  <a:pt x="3977" y="226"/>
                </a:lnTo>
                <a:lnTo>
                  <a:pt x="4011" y="247"/>
                </a:lnTo>
                <a:lnTo>
                  <a:pt x="4047" y="261"/>
                </a:lnTo>
                <a:lnTo>
                  <a:pt x="4087" y="269"/>
                </a:lnTo>
                <a:lnTo>
                  <a:pt x="4103" y="271"/>
                </a:lnTo>
                <a:lnTo>
                  <a:pt x="4145" y="271"/>
                </a:lnTo>
                <a:lnTo>
                  <a:pt x="4167" y="268"/>
                </a:lnTo>
                <a:lnTo>
                  <a:pt x="4174" y="290"/>
                </a:lnTo>
                <a:lnTo>
                  <a:pt x="4174" y="314"/>
                </a:lnTo>
                <a:lnTo>
                  <a:pt x="4169" y="340"/>
                </a:lnTo>
                <a:lnTo>
                  <a:pt x="4163" y="361"/>
                </a:lnTo>
                <a:lnTo>
                  <a:pt x="4150" y="382"/>
                </a:lnTo>
                <a:lnTo>
                  <a:pt x="4136" y="405"/>
                </a:lnTo>
                <a:lnTo>
                  <a:pt x="4115" y="431"/>
                </a:lnTo>
                <a:lnTo>
                  <a:pt x="4020" y="542"/>
                </a:lnTo>
                <a:lnTo>
                  <a:pt x="3963" y="581"/>
                </a:lnTo>
                <a:lnTo>
                  <a:pt x="3909" y="624"/>
                </a:lnTo>
                <a:lnTo>
                  <a:pt x="3857" y="668"/>
                </a:lnTo>
                <a:lnTo>
                  <a:pt x="3808" y="717"/>
                </a:lnTo>
                <a:lnTo>
                  <a:pt x="3760" y="768"/>
                </a:lnTo>
                <a:lnTo>
                  <a:pt x="3715" y="822"/>
                </a:lnTo>
                <a:lnTo>
                  <a:pt x="3654" y="895"/>
                </a:lnTo>
                <a:lnTo>
                  <a:pt x="3658" y="900"/>
                </a:lnTo>
                <a:lnTo>
                  <a:pt x="3661" y="903"/>
                </a:lnTo>
                <a:lnTo>
                  <a:pt x="3664" y="904"/>
                </a:lnTo>
                <a:lnTo>
                  <a:pt x="3667" y="908"/>
                </a:lnTo>
                <a:lnTo>
                  <a:pt x="3605" y="957"/>
                </a:lnTo>
                <a:lnTo>
                  <a:pt x="3542" y="1004"/>
                </a:lnTo>
                <a:lnTo>
                  <a:pt x="3513" y="1026"/>
                </a:lnTo>
                <a:lnTo>
                  <a:pt x="3504" y="1034"/>
                </a:lnTo>
                <a:lnTo>
                  <a:pt x="3493" y="1044"/>
                </a:lnTo>
                <a:lnTo>
                  <a:pt x="3471" y="1061"/>
                </a:lnTo>
                <a:lnTo>
                  <a:pt x="3466" y="1063"/>
                </a:lnTo>
                <a:lnTo>
                  <a:pt x="3442" y="1079"/>
                </a:lnTo>
                <a:lnTo>
                  <a:pt x="3425" y="1090"/>
                </a:lnTo>
                <a:lnTo>
                  <a:pt x="3393" y="1110"/>
                </a:lnTo>
                <a:lnTo>
                  <a:pt x="3357" y="1134"/>
                </a:lnTo>
                <a:lnTo>
                  <a:pt x="3314" y="1161"/>
                </a:lnTo>
                <a:lnTo>
                  <a:pt x="3266" y="1188"/>
                </a:lnTo>
                <a:lnTo>
                  <a:pt x="3214" y="1216"/>
                </a:lnTo>
                <a:lnTo>
                  <a:pt x="3157" y="1243"/>
                </a:lnTo>
                <a:lnTo>
                  <a:pt x="3111" y="1262"/>
                </a:lnTo>
                <a:lnTo>
                  <a:pt x="3064" y="1280"/>
                </a:lnTo>
                <a:lnTo>
                  <a:pt x="3013" y="1294"/>
                </a:lnTo>
                <a:lnTo>
                  <a:pt x="2958" y="1305"/>
                </a:lnTo>
                <a:lnTo>
                  <a:pt x="2951" y="1305"/>
                </a:lnTo>
                <a:lnTo>
                  <a:pt x="2926" y="1312"/>
                </a:lnTo>
                <a:lnTo>
                  <a:pt x="2899" y="1316"/>
                </a:lnTo>
                <a:lnTo>
                  <a:pt x="2871" y="1319"/>
                </a:lnTo>
                <a:lnTo>
                  <a:pt x="2861" y="1319"/>
                </a:lnTo>
                <a:lnTo>
                  <a:pt x="2856" y="1321"/>
                </a:lnTo>
                <a:lnTo>
                  <a:pt x="2833" y="1321"/>
                </a:lnTo>
                <a:lnTo>
                  <a:pt x="2821" y="1323"/>
                </a:lnTo>
                <a:lnTo>
                  <a:pt x="2804" y="1323"/>
                </a:lnTo>
                <a:lnTo>
                  <a:pt x="2798" y="1321"/>
                </a:lnTo>
                <a:lnTo>
                  <a:pt x="2779" y="1321"/>
                </a:lnTo>
                <a:lnTo>
                  <a:pt x="2772" y="1319"/>
                </a:lnTo>
                <a:lnTo>
                  <a:pt x="2747" y="1318"/>
                </a:lnTo>
                <a:lnTo>
                  <a:pt x="2717" y="1312"/>
                </a:lnTo>
                <a:lnTo>
                  <a:pt x="2680" y="1302"/>
                </a:lnTo>
                <a:lnTo>
                  <a:pt x="2642" y="1286"/>
                </a:lnTo>
                <a:lnTo>
                  <a:pt x="2601" y="1264"/>
                </a:lnTo>
                <a:lnTo>
                  <a:pt x="2581" y="1250"/>
                </a:lnTo>
                <a:lnTo>
                  <a:pt x="2560" y="1234"/>
                </a:lnTo>
                <a:lnTo>
                  <a:pt x="2522" y="1196"/>
                </a:lnTo>
                <a:lnTo>
                  <a:pt x="2517" y="1190"/>
                </a:lnTo>
                <a:lnTo>
                  <a:pt x="2511" y="1182"/>
                </a:lnTo>
                <a:lnTo>
                  <a:pt x="2508" y="1177"/>
                </a:lnTo>
                <a:lnTo>
                  <a:pt x="2519" y="1190"/>
                </a:lnTo>
                <a:lnTo>
                  <a:pt x="2535" y="1207"/>
                </a:lnTo>
                <a:lnTo>
                  <a:pt x="2551" y="1223"/>
                </a:lnTo>
                <a:lnTo>
                  <a:pt x="2570" y="1239"/>
                </a:lnTo>
                <a:lnTo>
                  <a:pt x="2587" y="1251"/>
                </a:lnTo>
                <a:lnTo>
                  <a:pt x="2606" y="1264"/>
                </a:lnTo>
                <a:lnTo>
                  <a:pt x="2614" y="1269"/>
                </a:lnTo>
                <a:lnTo>
                  <a:pt x="2642" y="1283"/>
                </a:lnTo>
                <a:lnTo>
                  <a:pt x="2647" y="1285"/>
                </a:lnTo>
                <a:lnTo>
                  <a:pt x="2654" y="1288"/>
                </a:lnTo>
                <a:lnTo>
                  <a:pt x="2660" y="1289"/>
                </a:lnTo>
                <a:lnTo>
                  <a:pt x="2665" y="1291"/>
                </a:lnTo>
                <a:lnTo>
                  <a:pt x="2671" y="1294"/>
                </a:lnTo>
                <a:lnTo>
                  <a:pt x="2677" y="1296"/>
                </a:lnTo>
                <a:lnTo>
                  <a:pt x="2661" y="1289"/>
                </a:lnTo>
                <a:lnTo>
                  <a:pt x="2655" y="1288"/>
                </a:lnTo>
                <a:lnTo>
                  <a:pt x="2650" y="1285"/>
                </a:lnTo>
                <a:lnTo>
                  <a:pt x="2644" y="1283"/>
                </a:lnTo>
                <a:lnTo>
                  <a:pt x="2625" y="1273"/>
                </a:lnTo>
                <a:lnTo>
                  <a:pt x="2608" y="1262"/>
                </a:lnTo>
                <a:lnTo>
                  <a:pt x="2589" y="1250"/>
                </a:lnTo>
                <a:lnTo>
                  <a:pt x="2571" y="1237"/>
                </a:lnTo>
                <a:lnTo>
                  <a:pt x="2552" y="1221"/>
                </a:lnTo>
                <a:lnTo>
                  <a:pt x="2521" y="1186"/>
                </a:lnTo>
                <a:lnTo>
                  <a:pt x="2506" y="1169"/>
                </a:lnTo>
                <a:lnTo>
                  <a:pt x="2495" y="1150"/>
                </a:lnTo>
                <a:lnTo>
                  <a:pt x="2484" y="1133"/>
                </a:lnTo>
                <a:lnTo>
                  <a:pt x="2476" y="1114"/>
                </a:lnTo>
                <a:lnTo>
                  <a:pt x="2473" y="1107"/>
                </a:lnTo>
                <a:lnTo>
                  <a:pt x="2470" y="1102"/>
                </a:lnTo>
                <a:lnTo>
                  <a:pt x="2468" y="1096"/>
                </a:lnTo>
                <a:lnTo>
                  <a:pt x="2465" y="1087"/>
                </a:lnTo>
                <a:lnTo>
                  <a:pt x="2464" y="1083"/>
                </a:lnTo>
                <a:lnTo>
                  <a:pt x="2462" y="1077"/>
                </a:lnTo>
                <a:lnTo>
                  <a:pt x="2462" y="1075"/>
                </a:lnTo>
                <a:lnTo>
                  <a:pt x="2460" y="1074"/>
                </a:lnTo>
                <a:lnTo>
                  <a:pt x="2460" y="1072"/>
                </a:lnTo>
                <a:lnTo>
                  <a:pt x="2462" y="1071"/>
                </a:lnTo>
                <a:lnTo>
                  <a:pt x="2462" y="1068"/>
                </a:lnTo>
                <a:lnTo>
                  <a:pt x="2464" y="1061"/>
                </a:lnTo>
                <a:lnTo>
                  <a:pt x="2464" y="1049"/>
                </a:lnTo>
                <a:lnTo>
                  <a:pt x="2481" y="1023"/>
                </a:lnTo>
                <a:lnTo>
                  <a:pt x="2500" y="993"/>
                </a:lnTo>
                <a:lnTo>
                  <a:pt x="2511" y="976"/>
                </a:lnTo>
                <a:lnTo>
                  <a:pt x="2519" y="957"/>
                </a:lnTo>
                <a:lnTo>
                  <a:pt x="2522" y="950"/>
                </a:lnTo>
                <a:lnTo>
                  <a:pt x="2524" y="946"/>
                </a:lnTo>
                <a:lnTo>
                  <a:pt x="2524" y="939"/>
                </a:lnTo>
                <a:lnTo>
                  <a:pt x="2521" y="938"/>
                </a:lnTo>
                <a:lnTo>
                  <a:pt x="2519" y="938"/>
                </a:lnTo>
                <a:lnTo>
                  <a:pt x="2516" y="936"/>
                </a:lnTo>
                <a:lnTo>
                  <a:pt x="2513" y="936"/>
                </a:lnTo>
                <a:lnTo>
                  <a:pt x="2509" y="934"/>
                </a:lnTo>
                <a:lnTo>
                  <a:pt x="2498" y="934"/>
                </a:lnTo>
                <a:lnTo>
                  <a:pt x="2490" y="936"/>
                </a:lnTo>
                <a:lnTo>
                  <a:pt x="2481" y="939"/>
                </a:lnTo>
                <a:lnTo>
                  <a:pt x="2479" y="939"/>
                </a:lnTo>
                <a:lnTo>
                  <a:pt x="2470" y="942"/>
                </a:lnTo>
                <a:lnTo>
                  <a:pt x="2470" y="938"/>
                </a:lnTo>
                <a:lnTo>
                  <a:pt x="2465" y="933"/>
                </a:lnTo>
                <a:lnTo>
                  <a:pt x="2462" y="933"/>
                </a:lnTo>
                <a:lnTo>
                  <a:pt x="2457" y="936"/>
                </a:lnTo>
                <a:lnTo>
                  <a:pt x="2451" y="938"/>
                </a:lnTo>
                <a:lnTo>
                  <a:pt x="2451" y="936"/>
                </a:lnTo>
                <a:lnTo>
                  <a:pt x="2454" y="933"/>
                </a:lnTo>
                <a:lnTo>
                  <a:pt x="2441" y="938"/>
                </a:lnTo>
                <a:lnTo>
                  <a:pt x="2427" y="946"/>
                </a:lnTo>
                <a:lnTo>
                  <a:pt x="2413" y="955"/>
                </a:lnTo>
                <a:lnTo>
                  <a:pt x="2400" y="966"/>
                </a:lnTo>
                <a:lnTo>
                  <a:pt x="2388" y="979"/>
                </a:lnTo>
                <a:lnTo>
                  <a:pt x="2359" y="995"/>
                </a:lnTo>
                <a:lnTo>
                  <a:pt x="2356" y="995"/>
                </a:lnTo>
                <a:lnTo>
                  <a:pt x="2354" y="996"/>
                </a:lnTo>
                <a:lnTo>
                  <a:pt x="2351" y="998"/>
                </a:lnTo>
                <a:lnTo>
                  <a:pt x="2350" y="999"/>
                </a:lnTo>
                <a:lnTo>
                  <a:pt x="2348" y="999"/>
                </a:lnTo>
                <a:lnTo>
                  <a:pt x="2346" y="1001"/>
                </a:lnTo>
                <a:lnTo>
                  <a:pt x="2345" y="1001"/>
                </a:lnTo>
                <a:lnTo>
                  <a:pt x="2343" y="1003"/>
                </a:lnTo>
                <a:lnTo>
                  <a:pt x="2315" y="1023"/>
                </a:lnTo>
                <a:lnTo>
                  <a:pt x="2297" y="1036"/>
                </a:lnTo>
                <a:lnTo>
                  <a:pt x="2289" y="1042"/>
                </a:lnTo>
                <a:lnTo>
                  <a:pt x="2283" y="1045"/>
                </a:lnTo>
                <a:lnTo>
                  <a:pt x="2267" y="1056"/>
                </a:lnTo>
                <a:lnTo>
                  <a:pt x="2250" y="1072"/>
                </a:lnTo>
                <a:lnTo>
                  <a:pt x="2218" y="1099"/>
                </a:lnTo>
                <a:lnTo>
                  <a:pt x="2213" y="1102"/>
                </a:lnTo>
                <a:lnTo>
                  <a:pt x="2209" y="1107"/>
                </a:lnTo>
                <a:lnTo>
                  <a:pt x="2171" y="1139"/>
                </a:lnTo>
                <a:lnTo>
                  <a:pt x="2126" y="1175"/>
                </a:lnTo>
                <a:lnTo>
                  <a:pt x="2080" y="1212"/>
                </a:lnTo>
                <a:lnTo>
                  <a:pt x="2079" y="1212"/>
                </a:lnTo>
                <a:lnTo>
                  <a:pt x="2072" y="1228"/>
                </a:lnTo>
                <a:lnTo>
                  <a:pt x="2066" y="1242"/>
                </a:lnTo>
                <a:lnTo>
                  <a:pt x="2060" y="1239"/>
                </a:lnTo>
                <a:lnTo>
                  <a:pt x="2057" y="1235"/>
                </a:lnTo>
                <a:lnTo>
                  <a:pt x="2052" y="1232"/>
                </a:lnTo>
                <a:lnTo>
                  <a:pt x="2039" y="1242"/>
                </a:lnTo>
                <a:lnTo>
                  <a:pt x="2026" y="1250"/>
                </a:lnTo>
                <a:lnTo>
                  <a:pt x="1996" y="1270"/>
                </a:lnTo>
                <a:lnTo>
                  <a:pt x="1962" y="1291"/>
                </a:lnTo>
                <a:lnTo>
                  <a:pt x="1935" y="1302"/>
                </a:lnTo>
                <a:lnTo>
                  <a:pt x="1903" y="1313"/>
                </a:lnTo>
                <a:lnTo>
                  <a:pt x="1867" y="1323"/>
                </a:lnTo>
                <a:lnTo>
                  <a:pt x="1851" y="1326"/>
                </a:lnTo>
                <a:lnTo>
                  <a:pt x="1833" y="1327"/>
                </a:lnTo>
                <a:lnTo>
                  <a:pt x="1816" y="1327"/>
                </a:lnTo>
                <a:lnTo>
                  <a:pt x="1810" y="1329"/>
                </a:lnTo>
                <a:lnTo>
                  <a:pt x="1791" y="1329"/>
                </a:lnTo>
                <a:lnTo>
                  <a:pt x="1786" y="1327"/>
                </a:lnTo>
                <a:lnTo>
                  <a:pt x="1775" y="1327"/>
                </a:lnTo>
                <a:lnTo>
                  <a:pt x="1768" y="1326"/>
                </a:lnTo>
                <a:lnTo>
                  <a:pt x="1760" y="1326"/>
                </a:lnTo>
                <a:lnTo>
                  <a:pt x="1753" y="1324"/>
                </a:lnTo>
                <a:lnTo>
                  <a:pt x="1749" y="1324"/>
                </a:lnTo>
                <a:lnTo>
                  <a:pt x="1746" y="1323"/>
                </a:lnTo>
                <a:lnTo>
                  <a:pt x="1741" y="1323"/>
                </a:lnTo>
                <a:lnTo>
                  <a:pt x="1738" y="1321"/>
                </a:lnTo>
                <a:lnTo>
                  <a:pt x="1734" y="1319"/>
                </a:lnTo>
                <a:lnTo>
                  <a:pt x="1730" y="1319"/>
                </a:lnTo>
                <a:lnTo>
                  <a:pt x="1718" y="1316"/>
                </a:lnTo>
                <a:lnTo>
                  <a:pt x="1707" y="1313"/>
                </a:lnTo>
                <a:lnTo>
                  <a:pt x="1661" y="1166"/>
                </a:lnTo>
                <a:lnTo>
                  <a:pt x="1639" y="1159"/>
                </a:lnTo>
                <a:lnTo>
                  <a:pt x="1651" y="1137"/>
                </a:lnTo>
                <a:lnTo>
                  <a:pt x="1615" y="1026"/>
                </a:lnTo>
                <a:lnTo>
                  <a:pt x="1602" y="1020"/>
                </a:lnTo>
                <a:lnTo>
                  <a:pt x="1594" y="1018"/>
                </a:lnTo>
                <a:lnTo>
                  <a:pt x="1593" y="1017"/>
                </a:lnTo>
                <a:lnTo>
                  <a:pt x="1591" y="1017"/>
                </a:lnTo>
                <a:lnTo>
                  <a:pt x="1589" y="1015"/>
                </a:lnTo>
                <a:lnTo>
                  <a:pt x="1581" y="1014"/>
                </a:lnTo>
                <a:lnTo>
                  <a:pt x="1580" y="1012"/>
                </a:lnTo>
                <a:lnTo>
                  <a:pt x="1581" y="1011"/>
                </a:lnTo>
                <a:lnTo>
                  <a:pt x="1581" y="1009"/>
                </a:lnTo>
                <a:lnTo>
                  <a:pt x="1580" y="1009"/>
                </a:lnTo>
                <a:lnTo>
                  <a:pt x="1580" y="1011"/>
                </a:lnTo>
                <a:lnTo>
                  <a:pt x="1578" y="1011"/>
                </a:lnTo>
                <a:lnTo>
                  <a:pt x="1580" y="1004"/>
                </a:lnTo>
                <a:lnTo>
                  <a:pt x="1580" y="938"/>
                </a:lnTo>
                <a:lnTo>
                  <a:pt x="1578" y="930"/>
                </a:lnTo>
                <a:lnTo>
                  <a:pt x="1578" y="925"/>
                </a:lnTo>
                <a:lnTo>
                  <a:pt x="1575" y="900"/>
                </a:lnTo>
                <a:lnTo>
                  <a:pt x="1575" y="874"/>
                </a:lnTo>
                <a:lnTo>
                  <a:pt x="1574" y="843"/>
                </a:lnTo>
                <a:lnTo>
                  <a:pt x="1572" y="813"/>
                </a:lnTo>
                <a:lnTo>
                  <a:pt x="1566" y="784"/>
                </a:lnTo>
                <a:lnTo>
                  <a:pt x="1577" y="794"/>
                </a:lnTo>
                <a:lnTo>
                  <a:pt x="1585" y="808"/>
                </a:lnTo>
                <a:lnTo>
                  <a:pt x="1589" y="825"/>
                </a:lnTo>
                <a:lnTo>
                  <a:pt x="1593" y="846"/>
                </a:lnTo>
                <a:lnTo>
                  <a:pt x="1597" y="814"/>
                </a:lnTo>
                <a:lnTo>
                  <a:pt x="1597" y="784"/>
                </a:lnTo>
                <a:lnTo>
                  <a:pt x="1596" y="770"/>
                </a:lnTo>
                <a:lnTo>
                  <a:pt x="1593" y="757"/>
                </a:lnTo>
                <a:lnTo>
                  <a:pt x="1591" y="755"/>
                </a:lnTo>
                <a:lnTo>
                  <a:pt x="1591" y="752"/>
                </a:lnTo>
                <a:lnTo>
                  <a:pt x="1589" y="751"/>
                </a:lnTo>
                <a:lnTo>
                  <a:pt x="1588" y="748"/>
                </a:lnTo>
                <a:lnTo>
                  <a:pt x="1588" y="746"/>
                </a:lnTo>
                <a:lnTo>
                  <a:pt x="1586" y="748"/>
                </a:lnTo>
                <a:lnTo>
                  <a:pt x="1581" y="749"/>
                </a:lnTo>
                <a:lnTo>
                  <a:pt x="1575" y="752"/>
                </a:lnTo>
                <a:lnTo>
                  <a:pt x="1570" y="755"/>
                </a:lnTo>
                <a:lnTo>
                  <a:pt x="1532" y="779"/>
                </a:lnTo>
                <a:lnTo>
                  <a:pt x="1498" y="805"/>
                </a:lnTo>
                <a:lnTo>
                  <a:pt x="1450" y="827"/>
                </a:lnTo>
                <a:lnTo>
                  <a:pt x="1410" y="844"/>
                </a:lnTo>
                <a:lnTo>
                  <a:pt x="1372" y="863"/>
                </a:lnTo>
                <a:lnTo>
                  <a:pt x="1308" y="896"/>
                </a:lnTo>
                <a:lnTo>
                  <a:pt x="1244" y="931"/>
                </a:lnTo>
                <a:lnTo>
                  <a:pt x="1216" y="949"/>
                </a:lnTo>
                <a:lnTo>
                  <a:pt x="1189" y="965"/>
                </a:lnTo>
                <a:lnTo>
                  <a:pt x="1175" y="973"/>
                </a:lnTo>
                <a:lnTo>
                  <a:pt x="1171" y="974"/>
                </a:lnTo>
                <a:lnTo>
                  <a:pt x="1170" y="976"/>
                </a:lnTo>
                <a:lnTo>
                  <a:pt x="1163" y="979"/>
                </a:lnTo>
                <a:lnTo>
                  <a:pt x="1141" y="992"/>
                </a:lnTo>
                <a:lnTo>
                  <a:pt x="1125" y="998"/>
                </a:lnTo>
                <a:lnTo>
                  <a:pt x="1119" y="1003"/>
                </a:lnTo>
                <a:lnTo>
                  <a:pt x="996" y="1060"/>
                </a:lnTo>
                <a:lnTo>
                  <a:pt x="913" y="1096"/>
                </a:lnTo>
                <a:lnTo>
                  <a:pt x="745" y="1166"/>
                </a:lnTo>
                <a:lnTo>
                  <a:pt x="573" y="1232"/>
                </a:lnTo>
                <a:lnTo>
                  <a:pt x="395" y="1299"/>
                </a:lnTo>
                <a:lnTo>
                  <a:pt x="373" y="1308"/>
                </a:lnTo>
                <a:lnTo>
                  <a:pt x="353" y="1316"/>
                </a:lnTo>
                <a:lnTo>
                  <a:pt x="332" y="1321"/>
                </a:lnTo>
                <a:lnTo>
                  <a:pt x="313" y="1324"/>
                </a:lnTo>
                <a:lnTo>
                  <a:pt x="300" y="1326"/>
                </a:lnTo>
                <a:lnTo>
                  <a:pt x="289" y="1326"/>
                </a:lnTo>
                <a:lnTo>
                  <a:pt x="266" y="1324"/>
                </a:lnTo>
                <a:lnTo>
                  <a:pt x="242" y="1319"/>
                </a:lnTo>
                <a:lnTo>
                  <a:pt x="210" y="1307"/>
                </a:lnTo>
                <a:lnTo>
                  <a:pt x="178" y="1289"/>
                </a:lnTo>
                <a:lnTo>
                  <a:pt x="150" y="1266"/>
                </a:lnTo>
                <a:lnTo>
                  <a:pt x="123" y="1237"/>
                </a:lnTo>
                <a:lnTo>
                  <a:pt x="101" y="1209"/>
                </a:lnTo>
                <a:lnTo>
                  <a:pt x="80" y="1175"/>
                </a:lnTo>
                <a:lnTo>
                  <a:pt x="61" y="1139"/>
                </a:lnTo>
                <a:lnTo>
                  <a:pt x="49" y="1102"/>
                </a:lnTo>
                <a:lnTo>
                  <a:pt x="44" y="1088"/>
                </a:lnTo>
                <a:lnTo>
                  <a:pt x="41" y="1072"/>
                </a:lnTo>
                <a:lnTo>
                  <a:pt x="7" y="1018"/>
                </a:lnTo>
                <a:lnTo>
                  <a:pt x="0" y="1004"/>
                </a:lnTo>
                <a:lnTo>
                  <a:pt x="49" y="955"/>
                </a:lnTo>
                <a:lnTo>
                  <a:pt x="60" y="946"/>
                </a:lnTo>
                <a:lnTo>
                  <a:pt x="76" y="930"/>
                </a:lnTo>
                <a:lnTo>
                  <a:pt x="88" y="914"/>
                </a:lnTo>
                <a:lnTo>
                  <a:pt x="107" y="895"/>
                </a:lnTo>
                <a:lnTo>
                  <a:pt x="133" y="873"/>
                </a:lnTo>
                <a:lnTo>
                  <a:pt x="161" y="851"/>
                </a:lnTo>
                <a:lnTo>
                  <a:pt x="194" y="827"/>
                </a:lnTo>
                <a:lnTo>
                  <a:pt x="229" y="805"/>
                </a:lnTo>
                <a:lnTo>
                  <a:pt x="262" y="782"/>
                </a:lnTo>
                <a:lnTo>
                  <a:pt x="296" y="763"/>
                </a:lnTo>
                <a:lnTo>
                  <a:pt x="326" y="744"/>
                </a:lnTo>
                <a:lnTo>
                  <a:pt x="353" y="729"/>
                </a:lnTo>
                <a:lnTo>
                  <a:pt x="391" y="710"/>
                </a:lnTo>
                <a:lnTo>
                  <a:pt x="699" y="564"/>
                </a:lnTo>
                <a:lnTo>
                  <a:pt x="736" y="545"/>
                </a:lnTo>
                <a:lnTo>
                  <a:pt x="809" y="510"/>
                </a:lnTo>
                <a:lnTo>
                  <a:pt x="859" y="485"/>
                </a:lnTo>
                <a:lnTo>
                  <a:pt x="874" y="477"/>
                </a:lnTo>
                <a:lnTo>
                  <a:pt x="888" y="470"/>
                </a:lnTo>
                <a:lnTo>
                  <a:pt x="889" y="469"/>
                </a:lnTo>
                <a:lnTo>
                  <a:pt x="893" y="467"/>
                </a:lnTo>
                <a:lnTo>
                  <a:pt x="894" y="466"/>
                </a:lnTo>
                <a:lnTo>
                  <a:pt x="894" y="467"/>
                </a:lnTo>
                <a:lnTo>
                  <a:pt x="897" y="470"/>
                </a:lnTo>
                <a:lnTo>
                  <a:pt x="894" y="464"/>
                </a:lnTo>
                <a:lnTo>
                  <a:pt x="896" y="466"/>
                </a:lnTo>
                <a:lnTo>
                  <a:pt x="897" y="464"/>
                </a:lnTo>
                <a:lnTo>
                  <a:pt x="901" y="462"/>
                </a:lnTo>
                <a:lnTo>
                  <a:pt x="905" y="459"/>
                </a:lnTo>
                <a:lnTo>
                  <a:pt x="929" y="445"/>
                </a:lnTo>
                <a:lnTo>
                  <a:pt x="951" y="431"/>
                </a:lnTo>
                <a:lnTo>
                  <a:pt x="973" y="418"/>
                </a:lnTo>
                <a:lnTo>
                  <a:pt x="1062" y="371"/>
                </a:lnTo>
                <a:lnTo>
                  <a:pt x="1151" y="328"/>
                </a:lnTo>
                <a:lnTo>
                  <a:pt x="1201" y="306"/>
                </a:lnTo>
                <a:lnTo>
                  <a:pt x="1277" y="274"/>
                </a:lnTo>
                <a:lnTo>
                  <a:pt x="1315" y="260"/>
                </a:lnTo>
                <a:lnTo>
                  <a:pt x="1353" y="244"/>
                </a:lnTo>
                <a:lnTo>
                  <a:pt x="1429" y="215"/>
                </a:lnTo>
                <a:lnTo>
                  <a:pt x="2033" y="0"/>
                </a:lnTo>
                <a:close/>
              </a:path>
            </a:pathLst>
          </a:custGeom>
          <a:solidFill>
            <a:schemeClr val="bg1">
              <a:alpha val="2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12">
            <a:extLst>
              <a:ext uri="{FF2B5EF4-FFF2-40B4-BE49-F238E27FC236}">
                <a16:creationId xmlns:a16="http://schemas.microsoft.com/office/drawing/2014/main" id="{A4A19E1D-43CD-4449-BA26-F46A196C78D2}"/>
              </a:ext>
            </a:extLst>
          </p:cNvPr>
          <p:cNvSpPr>
            <a:spLocks/>
          </p:cNvSpPr>
          <p:nvPr/>
        </p:nvSpPr>
        <p:spPr bwMode="auto">
          <a:xfrm>
            <a:off x="6340655" y="2341538"/>
            <a:ext cx="68338" cy="26618"/>
          </a:xfrm>
          <a:custGeom>
            <a:avLst/>
            <a:gdLst/>
            <a:ahLst/>
            <a:cxnLst>
              <a:cxn ang="0">
                <a:pos x="231" y="0"/>
              </a:cxn>
              <a:cxn ang="0">
                <a:pos x="221" y="19"/>
              </a:cxn>
              <a:cxn ang="0">
                <a:pos x="218" y="28"/>
              </a:cxn>
              <a:cxn ang="0">
                <a:pos x="213" y="38"/>
              </a:cxn>
              <a:cxn ang="0">
                <a:pos x="204" y="54"/>
              </a:cxn>
              <a:cxn ang="0">
                <a:pos x="201" y="58"/>
              </a:cxn>
              <a:cxn ang="0">
                <a:pos x="199" y="61"/>
              </a:cxn>
              <a:cxn ang="0">
                <a:pos x="196" y="65"/>
              </a:cxn>
              <a:cxn ang="0">
                <a:pos x="194" y="68"/>
              </a:cxn>
              <a:cxn ang="0">
                <a:pos x="190" y="73"/>
              </a:cxn>
              <a:cxn ang="0">
                <a:pos x="183" y="77"/>
              </a:cxn>
              <a:cxn ang="0">
                <a:pos x="182" y="77"/>
              </a:cxn>
              <a:cxn ang="0">
                <a:pos x="182" y="79"/>
              </a:cxn>
              <a:cxn ang="0">
                <a:pos x="179" y="80"/>
              </a:cxn>
              <a:cxn ang="0">
                <a:pos x="175" y="80"/>
              </a:cxn>
              <a:cxn ang="0">
                <a:pos x="174" y="82"/>
              </a:cxn>
              <a:cxn ang="0">
                <a:pos x="172" y="82"/>
              </a:cxn>
              <a:cxn ang="0">
                <a:pos x="158" y="87"/>
              </a:cxn>
              <a:cxn ang="0">
                <a:pos x="150" y="87"/>
              </a:cxn>
              <a:cxn ang="0">
                <a:pos x="144" y="88"/>
              </a:cxn>
              <a:cxn ang="0">
                <a:pos x="136" y="90"/>
              </a:cxn>
              <a:cxn ang="0">
                <a:pos x="114" y="90"/>
              </a:cxn>
              <a:cxn ang="0">
                <a:pos x="98" y="87"/>
              </a:cxn>
              <a:cxn ang="0">
                <a:pos x="76" y="82"/>
              </a:cxn>
              <a:cxn ang="0">
                <a:pos x="52" y="77"/>
              </a:cxn>
              <a:cxn ang="0">
                <a:pos x="27" y="69"/>
              </a:cxn>
              <a:cxn ang="0">
                <a:pos x="0" y="63"/>
              </a:cxn>
              <a:cxn ang="0">
                <a:pos x="69" y="36"/>
              </a:cxn>
              <a:cxn ang="0">
                <a:pos x="107" y="23"/>
              </a:cxn>
              <a:cxn ang="0">
                <a:pos x="114" y="22"/>
              </a:cxn>
              <a:cxn ang="0">
                <a:pos x="122" y="20"/>
              </a:cxn>
              <a:cxn ang="0">
                <a:pos x="128" y="17"/>
              </a:cxn>
              <a:cxn ang="0">
                <a:pos x="148" y="12"/>
              </a:cxn>
              <a:cxn ang="0">
                <a:pos x="160" y="9"/>
              </a:cxn>
              <a:cxn ang="0">
                <a:pos x="177" y="9"/>
              </a:cxn>
              <a:cxn ang="0">
                <a:pos x="183" y="8"/>
              </a:cxn>
              <a:cxn ang="0">
                <a:pos x="190" y="8"/>
              </a:cxn>
              <a:cxn ang="0">
                <a:pos x="209" y="4"/>
              </a:cxn>
              <a:cxn ang="0">
                <a:pos x="220" y="1"/>
              </a:cxn>
              <a:cxn ang="0">
                <a:pos x="231" y="0"/>
              </a:cxn>
            </a:cxnLst>
            <a:rect l="0" t="0" r="r" b="b"/>
            <a:pathLst>
              <a:path w="231" h="90">
                <a:moveTo>
                  <a:pt x="231" y="0"/>
                </a:moveTo>
                <a:lnTo>
                  <a:pt x="221" y="19"/>
                </a:lnTo>
                <a:lnTo>
                  <a:pt x="218" y="28"/>
                </a:lnTo>
                <a:lnTo>
                  <a:pt x="213" y="38"/>
                </a:lnTo>
                <a:lnTo>
                  <a:pt x="204" y="54"/>
                </a:lnTo>
                <a:lnTo>
                  <a:pt x="201" y="58"/>
                </a:lnTo>
                <a:lnTo>
                  <a:pt x="199" y="61"/>
                </a:lnTo>
                <a:lnTo>
                  <a:pt x="196" y="65"/>
                </a:lnTo>
                <a:lnTo>
                  <a:pt x="194" y="68"/>
                </a:lnTo>
                <a:lnTo>
                  <a:pt x="190" y="73"/>
                </a:lnTo>
                <a:lnTo>
                  <a:pt x="183" y="77"/>
                </a:lnTo>
                <a:lnTo>
                  <a:pt x="182" y="77"/>
                </a:lnTo>
                <a:lnTo>
                  <a:pt x="182" y="79"/>
                </a:lnTo>
                <a:lnTo>
                  <a:pt x="179" y="80"/>
                </a:lnTo>
                <a:lnTo>
                  <a:pt x="175" y="80"/>
                </a:lnTo>
                <a:lnTo>
                  <a:pt x="174" y="82"/>
                </a:lnTo>
                <a:lnTo>
                  <a:pt x="172" y="82"/>
                </a:lnTo>
                <a:lnTo>
                  <a:pt x="158" y="87"/>
                </a:lnTo>
                <a:lnTo>
                  <a:pt x="150" y="87"/>
                </a:lnTo>
                <a:lnTo>
                  <a:pt x="144" y="88"/>
                </a:lnTo>
                <a:lnTo>
                  <a:pt x="136" y="90"/>
                </a:lnTo>
                <a:lnTo>
                  <a:pt x="114" y="90"/>
                </a:lnTo>
                <a:lnTo>
                  <a:pt x="98" y="87"/>
                </a:lnTo>
                <a:lnTo>
                  <a:pt x="76" y="82"/>
                </a:lnTo>
                <a:lnTo>
                  <a:pt x="52" y="77"/>
                </a:lnTo>
                <a:lnTo>
                  <a:pt x="27" y="69"/>
                </a:lnTo>
                <a:lnTo>
                  <a:pt x="0" y="63"/>
                </a:lnTo>
                <a:lnTo>
                  <a:pt x="69" y="36"/>
                </a:lnTo>
                <a:lnTo>
                  <a:pt x="107" y="23"/>
                </a:lnTo>
                <a:lnTo>
                  <a:pt x="114" y="22"/>
                </a:lnTo>
                <a:lnTo>
                  <a:pt x="122" y="20"/>
                </a:lnTo>
                <a:lnTo>
                  <a:pt x="128" y="17"/>
                </a:lnTo>
                <a:lnTo>
                  <a:pt x="148" y="12"/>
                </a:lnTo>
                <a:lnTo>
                  <a:pt x="160" y="9"/>
                </a:lnTo>
                <a:lnTo>
                  <a:pt x="177" y="9"/>
                </a:lnTo>
                <a:lnTo>
                  <a:pt x="183" y="8"/>
                </a:lnTo>
                <a:lnTo>
                  <a:pt x="190" y="8"/>
                </a:lnTo>
                <a:lnTo>
                  <a:pt x="209" y="4"/>
                </a:lnTo>
                <a:lnTo>
                  <a:pt x="220" y="1"/>
                </a:lnTo>
                <a:lnTo>
                  <a:pt x="231" y="0"/>
                </a:lnTo>
                <a:close/>
              </a:path>
            </a:pathLst>
          </a:custGeom>
          <a:solidFill>
            <a:schemeClr val="bg1">
              <a:alpha val="2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13">
            <a:extLst>
              <a:ext uri="{FF2B5EF4-FFF2-40B4-BE49-F238E27FC236}">
                <a16:creationId xmlns:a16="http://schemas.microsoft.com/office/drawing/2014/main" id="{F3797187-0171-406C-A09F-9F31E78B0141}"/>
              </a:ext>
            </a:extLst>
          </p:cNvPr>
          <p:cNvSpPr>
            <a:spLocks/>
          </p:cNvSpPr>
          <p:nvPr/>
        </p:nvSpPr>
        <p:spPr bwMode="auto">
          <a:xfrm>
            <a:off x="6286814" y="2377916"/>
            <a:ext cx="20116" cy="11239"/>
          </a:xfrm>
          <a:custGeom>
            <a:avLst/>
            <a:gdLst/>
            <a:ahLst/>
            <a:cxnLst>
              <a:cxn ang="0">
                <a:pos x="68" y="0"/>
              </a:cxn>
              <a:cxn ang="0">
                <a:pos x="53" y="16"/>
              </a:cxn>
              <a:cxn ang="0">
                <a:pos x="36" y="27"/>
              </a:cxn>
              <a:cxn ang="0">
                <a:pos x="19" y="35"/>
              </a:cxn>
              <a:cxn ang="0">
                <a:pos x="0" y="38"/>
              </a:cxn>
              <a:cxn ang="0">
                <a:pos x="33" y="19"/>
              </a:cxn>
              <a:cxn ang="0">
                <a:pos x="68" y="0"/>
              </a:cxn>
            </a:cxnLst>
            <a:rect l="0" t="0" r="r" b="b"/>
            <a:pathLst>
              <a:path w="68" h="38">
                <a:moveTo>
                  <a:pt x="68" y="0"/>
                </a:moveTo>
                <a:lnTo>
                  <a:pt x="53" y="16"/>
                </a:lnTo>
                <a:lnTo>
                  <a:pt x="36" y="27"/>
                </a:lnTo>
                <a:lnTo>
                  <a:pt x="19" y="35"/>
                </a:lnTo>
                <a:lnTo>
                  <a:pt x="0" y="38"/>
                </a:lnTo>
                <a:lnTo>
                  <a:pt x="33" y="19"/>
                </a:lnTo>
                <a:lnTo>
                  <a:pt x="68" y="0"/>
                </a:lnTo>
                <a:close/>
              </a:path>
            </a:pathLst>
          </a:custGeom>
          <a:solidFill>
            <a:schemeClr val="bg1">
              <a:alpha val="2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14">
            <a:extLst>
              <a:ext uri="{FF2B5EF4-FFF2-40B4-BE49-F238E27FC236}">
                <a16:creationId xmlns:a16="http://schemas.microsoft.com/office/drawing/2014/main" id="{A0E12531-14E3-4037-B6A5-0D6F99C4E6FA}"/>
              </a:ext>
            </a:extLst>
          </p:cNvPr>
          <p:cNvSpPr>
            <a:spLocks/>
          </p:cNvSpPr>
          <p:nvPr/>
        </p:nvSpPr>
        <p:spPr bwMode="auto">
          <a:xfrm>
            <a:off x="6553359" y="2424349"/>
            <a:ext cx="21004" cy="34308"/>
          </a:xfrm>
          <a:custGeom>
            <a:avLst/>
            <a:gdLst/>
            <a:ahLst/>
            <a:cxnLst>
              <a:cxn ang="0">
                <a:pos x="69" y="0"/>
              </a:cxn>
              <a:cxn ang="0">
                <a:pos x="71" y="0"/>
              </a:cxn>
              <a:cxn ang="0">
                <a:pos x="58" y="35"/>
              </a:cxn>
              <a:cxn ang="0">
                <a:pos x="42" y="65"/>
              </a:cxn>
              <a:cxn ang="0">
                <a:pos x="23" y="92"/>
              </a:cxn>
              <a:cxn ang="0">
                <a:pos x="0" y="116"/>
              </a:cxn>
              <a:cxn ang="0">
                <a:pos x="3" y="103"/>
              </a:cxn>
              <a:cxn ang="0">
                <a:pos x="9" y="81"/>
              </a:cxn>
              <a:cxn ang="0">
                <a:pos x="12" y="71"/>
              </a:cxn>
              <a:cxn ang="0">
                <a:pos x="20" y="51"/>
              </a:cxn>
              <a:cxn ang="0">
                <a:pos x="28" y="35"/>
              </a:cxn>
              <a:cxn ang="0">
                <a:pos x="30" y="30"/>
              </a:cxn>
              <a:cxn ang="0">
                <a:pos x="33" y="27"/>
              </a:cxn>
              <a:cxn ang="0">
                <a:pos x="34" y="24"/>
              </a:cxn>
              <a:cxn ang="0">
                <a:pos x="38" y="21"/>
              </a:cxn>
              <a:cxn ang="0">
                <a:pos x="42" y="14"/>
              </a:cxn>
              <a:cxn ang="0">
                <a:pos x="47" y="10"/>
              </a:cxn>
              <a:cxn ang="0">
                <a:pos x="52" y="6"/>
              </a:cxn>
              <a:cxn ang="0">
                <a:pos x="58" y="3"/>
              </a:cxn>
              <a:cxn ang="0">
                <a:pos x="65" y="2"/>
              </a:cxn>
              <a:cxn ang="0">
                <a:pos x="69" y="0"/>
              </a:cxn>
            </a:cxnLst>
            <a:rect l="0" t="0" r="r" b="b"/>
            <a:pathLst>
              <a:path w="71" h="116">
                <a:moveTo>
                  <a:pt x="69" y="0"/>
                </a:moveTo>
                <a:lnTo>
                  <a:pt x="71" y="0"/>
                </a:lnTo>
                <a:lnTo>
                  <a:pt x="58" y="35"/>
                </a:lnTo>
                <a:lnTo>
                  <a:pt x="42" y="65"/>
                </a:lnTo>
                <a:lnTo>
                  <a:pt x="23" y="92"/>
                </a:lnTo>
                <a:lnTo>
                  <a:pt x="0" y="116"/>
                </a:lnTo>
                <a:lnTo>
                  <a:pt x="3" y="103"/>
                </a:lnTo>
                <a:lnTo>
                  <a:pt x="9" y="81"/>
                </a:lnTo>
                <a:lnTo>
                  <a:pt x="12" y="71"/>
                </a:lnTo>
                <a:lnTo>
                  <a:pt x="20" y="51"/>
                </a:lnTo>
                <a:lnTo>
                  <a:pt x="28" y="35"/>
                </a:lnTo>
                <a:lnTo>
                  <a:pt x="30" y="30"/>
                </a:lnTo>
                <a:lnTo>
                  <a:pt x="33" y="27"/>
                </a:lnTo>
                <a:lnTo>
                  <a:pt x="34" y="24"/>
                </a:lnTo>
                <a:lnTo>
                  <a:pt x="38" y="21"/>
                </a:lnTo>
                <a:lnTo>
                  <a:pt x="42" y="14"/>
                </a:lnTo>
                <a:lnTo>
                  <a:pt x="47" y="10"/>
                </a:lnTo>
                <a:lnTo>
                  <a:pt x="52" y="6"/>
                </a:lnTo>
                <a:lnTo>
                  <a:pt x="58" y="3"/>
                </a:lnTo>
                <a:lnTo>
                  <a:pt x="65" y="2"/>
                </a:lnTo>
                <a:lnTo>
                  <a:pt x="69" y="0"/>
                </a:lnTo>
                <a:close/>
              </a:path>
            </a:pathLst>
          </a:custGeom>
          <a:solidFill>
            <a:schemeClr val="bg1">
              <a:alpha val="2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15">
            <a:extLst>
              <a:ext uri="{FF2B5EF4-FFF2-40B4-BE49-F238E27FC236}">
                <a16:creationId xmlns:a16="http://schemas.microsoft.com/office/drawing/2014/main" id="{040CDF92-59CE-4876-8E43-EED52DEFF5D5}"/>
              </a:ext>
            </a:extLst>
          </p:cNvPr>
          <p:cNvSpPr>
            <a:spLocks noEditPoints="1"/>
          </p:cNvSpPr>
          <p:nvPr/>
        </p:nvSpPr>
        <p:spPr bwMode="auto">
          <a:xfrm>
            <a:off x="6056065" y="2308709"/>
            <a:ext cx="510606" cy="306698"/>
          </a:xfrm>
          <a:custGeom>
            <a:avLst/>
            <a:gdLst/>
            <a:ahLst/>
            <a:cxnLst>
              <a:cxn ang="0">
                <a:pos x="765" y="690"/>
              </a:cxn>
              <a:cxn ang="0">
                <a:pos x="1107" y="570"/>
              </a:cxn>
              <a:cxn ang="0">
                <a:pos x="1090" y="586"/>
              </a:cxn>
              <a:cxn ang="0">
                <a:pos x="1109" y="586"/>
              </a:cxn>
              <a:cxn ang="0">
                <a:pos x="1631" y="0"/>
              </a:cxn>
              <a:cxn ang="0">
                <a:pos x="1657" y="96"/>
              </a:cxn>
              <a:cxn ang="0">
                <a:pos x="1655" y="158"/>
              </a:cxn>
              <a:cxn ang="0">
                <a:pos x="1609" y="33"/>
              </a:cxn>
              <a:cxn ang="0">
                <a:pos x="1601" y="44"/>
              </a:cxn>
              <a:cxn ang="0">
                <a:pos x="1617" y="111"/>
              </a:cxn>
              <a:cxn ang="0">
                <a:pos x="1700" y="241"/>
              </a:cxn>
              <a:cxn ang="0">
                <a:pos x="1725" y="351"/>
              </a:cxn>
              <a:cxn ang="0">
                <a:pos x="1660" y="451"/>
              </a:cxn>
              <a:cxn ang="0">
                <a:pos x="1603" y="554"/>
              </a:cxn>
              <a:cxn ang="0">
                <a:pos x="1570" y="570"/>
              </a:cxn>
              <a:cxn ang="0">
                <a:pos x="1438" y="605"/>
              </a:cxn>
              <a:cxn ang="0">
                <a:pos x="1397" y="611"/>
              </a:cxn>
              <a:cxn ang="0">
                <a:pos x="1377" y="618"/>
              </a:cxn>
              <a:cxn ang="0">
                <a:pos x="1297" y="648"/>
              </a:cxn>
              <a:cxn ang="0">
                <a:pos x="1253" y="646"/>
              </a:cxn>
              <a:cxn ang="0">
                <a:pos x="1225" y="652"/>
              </a:cxn>
              <a:cxn ang="0">
                <a:pos x="1158" y="668"/>
              </a:cxn>
              <a:cxn ang="0">
                <a:pos x="1098" y="709"/>
              </a:cxn>
              <a:cxn ang="0">
                <a:pos x="1011" y="752"/>
              </a:cxn>
              <a:cxn ang="0">
                <a:pos x="911" y="822"/>
              </a:cxn>
              <a:cxn ang="0">
                <a:pos x="772" y="906"/>
              </a:cxn>
              <a:cxn ang="0">
                <a:pos x="756" y="885"/>
              </a:cxn>
              <a:cxn ang="0">
                <a:pos x="589" y="977"/>
              </a:cxn>
              <a:cxn ang="0">
                <a:pos x="431" y="1025"/>
              </a:cxn>
              <a:cxn ang="0">
                <a:pos x="380" y="1033"/>
              </a:cxn>
              <a:cxn ang="0">
                <a:pos x="342" y="1036"/>
              </a:cxn>
              <a:cxn ang="0">
                <a:pos x="154" y="907"/>
              </a:cxn>
              <a:cxn ang="0">
                <a:pos x="13" y="781"/>
              </a:cxn>
              <a:cxn ang="0">
                <a:pos x="4" y="740"/>
              </a:cxn>
              <a:cxn ang="0">
                <a:pos x="5" y="705"/>
              </a:cxn>
              <a:cxn ang="0">
                <a:pos x="43" y="625"/>
              </a:cxn>
              <a:cxn ang="0">
                <a:pos x="95" y="570"/>
              </a:cxn>
              <a:cxn ang="0">
                <a:pos x="274" y="475"/>
              </a:cxn>
              <a:cxn ang="0">
                <a:pos x="518" y="399"/>
              </a:cxn>
              <a:cxn ang="0">
                <a:pos x="580" y="382"/>
              </a:cxn>
              <a:cxn ang="0">
                <a:pos x="639" y="358"/>
              </a:cxn>
              <a:cxn ang="0">
                <a:pos x="737" y="310"/>
              </a:cxn>
              <a:cxn ang="0">
                <a:pos x="789" y="277"/>
              </a:cxn>
              <a:cxn ang="0">
                <a:pos x="1015" y="201"/>
              </a:cxn>
              <a:cxn ang="0">
                <a:pos x="1106" y="214"/>
              </a:cxn>
              <a:cxn ang="0">
                <a:pos x="1152" y="199"/>
              </a:cxn>
              <a:cxn ang="0">
                <a:pos x="1169" y="177"/>
              </a:cxn>
              <a:cxn ang="0">
                <a:pos x="1329" y="88"/>
              </a:cxn>
              <a:cxn ang="0">
                <a:pos x="1446" y="57"/>
              </a:cxn>
              <a:cxn ang="0">
                <a:pos x="1427" y="81"/>
              </a:cxn>
              <a:cxn ang="0">
                <a:pos x="1397" y="93"/>
              </a:cxn>
              <a:cxn ang="0">
                <a:pos x="1354" y="104"/>
              </a:cxn>
              <a:cxn ang="0">
                <a:pos x="1389" y="114"/>
              </a:cxn>
              <a:cxn ang="0">
                <a:pos x="1489" y="85"/>
              </a:cxn>
              <a:cxn ang="0">
                <a:pos x="1467" y="60"/>
              </a:cxn>
            </a:cxnLst>
            <a:rect l="0" t="0" r="r" b="b"/>
            <a:pathLst>
              <a:path w="1726" h="1037">
                <a:moveTo>
                  <a:pt x="1148" y="671"/>
                </a:moveTo>
                <a:lnTo>
                  <a:pt x="1148" y="673"/>
                </a:lnTo>
                <a:lnTo>
                  <a:pt x="1147" y="673"/>
                </a:lnTo>
                <a:lnTo>
                  <a:pt x="1148" y="671"/>
                </a:lnTo>
                <a:close/>
                <a:moveTo>
                  <a:pt x="822" y="657"/>
                </a:moveTo>
                <a:lnTo>
                  <a:pt x="765" y="690"/>
                </a:lnTo>
                <a:lnTo>
                  <a:pt x="795" y="675"/>
                </a:lnTo>
                <a:lnTo>
                  <a:pt x="822" y="657"/>
                </a:lnTo>
                <a:close/>
                <a:moveTo>
                  <a:pt x="1110" y="564"/>
                </a:moveTo>
                <a:lnTo>
                  <a:pt x="1109" y="565"/>
                </a:lnTo>
                <a:lnTo>
                  <a:pt x="1109" y="567"/>
                </a:lnTo>
                <a:lnTo>
                  <a:pt x="1107" y="570"/>
                </a:lnTo>
                <a:lnTo>
                  <a:pt x="1103" y="575"/>
                </a:lnTo>
                <a:lnTo>
                  <a:pt x="1090" y="573"/>
                </a:lnTo>
                <a:lnTo>
                  <a:pt x="1077" y="567"/>
                </a:lnTo>
                <a:lnTo>
                  <a:pt x="1082" y="575"/>
                </a:lnTo>
                <a:lnTo>
                  <a:pt x="1087" y="581"/>
                </a:lnTo>
                <a:lnTo>
                  <a:pt x="1090" y="586"/>
                </a:lnTo>
                <a:lnTo>
                  <a:pt x="1095" y="592"/>
                </a:lnTo>
                <a:lnTo>
                  <a:pt x="1107" y="605"/>
                </a:lnTo>
                <a:lnTo>
                  <a:pt x="1109" y="605"/>
                </a:lnTo>
                <a:lnTo>
                  <a:pt x="1110" y="602"/>
                </a:lnTo>
                <a:lnTo>
                  <a:pt x="1110" y="595"/>
                </a:lnTo>
                <a:lnTo>
                  <a:pt x="1109" y="586"/>
                </a:lnTo>
                <a:lnTo>
                  <a:pt x="1109" y="576"/>
                </a:lnTo>
                <a:lnTo>
                  <a:pt x="1107" y="573"/>
                </a:lnTo>
                <a:lnTo>
                  <a:pt x="1107" y="570"/>
                </a:lnTo>
                <a:lnTo>
                  <a:pt x="1114" y="564"/>
                </a:lnTo>
                <a:lnTo>
                  <a:pt x="1110" y="564"/>
                </a:lnTo>
                <a:close/>
                <a:moveTo>
                  <a:pt x="1631" y="0"/>
                </a:moveTo>
                <a:lnTo>
                  <a:pt x="1606" y="22"/>
                </a:lnTo>
                <a:lnTo>
                  <a:pt x="1609" y="25"/>
                </a:lnTo>
                <a:lnTo>
                  <a:pt x="1612" y="30"/>
                </a:lnTo>
                <a:lnTo>
                  <a:pt x="1624" y="44"/>
                </a:lnTo>
                <a:lnTo>
                  <a:pt x="1639" y="66"/>
                </a:lnTo>
                <a:lnTo>
                  <a:pt x="1657" y="96"/>
                </a:lnTo>
                <a:lnTo>
                  <a:pt x="1676" y="133"/>
                </a:lnTo>
                <a:lnTo>
                  <a:pt x="1696" y="177"/>
                </a:lnTo>
                <a:lnTo>
                  <a:pt x="1698" y="204"/>
                </a:lnTo>
                <a:lnTo>
                  <a:pt x="1696" y="226"/>
                </a:lnTo>
                <a:lnTo>
                  <a:pt x="1676" y="195"/>
                </a:lnTo>
                <a:lnTo>
                  <a:pt x="1655" y="158"/>
                </a:lnTo>
                <a:lnTo>
                  <a:pt x="1635" y="117"/>
                </a:lnTo>
                <a:lnTo>
                  <a:pt x="1617" y="74"/>
                </a:lnTo>
                <a:lnTo>
                  <a:pt x="1624" y="71"/>
                </a:lnTo>
                <a:lnTo>
                  <a:pt x="1633" y="68"/>
                </a:lnTo>
                <a:lnTo>
                  <a:pt x="1619" y="47"/>
                </a:lnTo>
                <a:lnTo>
                  <a:pt x="1609" y="33"/>
                </a:lnTo>
                <a:lnTo>
                  <a:pt x="1605" y="24"/>
                </a:lnTo>
                <a:lnTo>
                  <a:pt x="1598" y="28"/>
                </a:lnTo>
                <a:lnTo>
                  <a:pt x="1593" y="31"/>
                </a:lnTo>
                <a:lnTo>
                  <a:pt x="1592" y="33"/>
                </a:lnTo>
                <a:lnTo>
                  <a:pt x="1597" y="38"/>
                </a:lnTo>
                <a:lnTo>
                  <a:pt x="1601" y="44"/>
                </a:lnTo>
                <a:lnTo>
                  <a:pt x="1608" y="52"/>
                </a:lnTo>
                <a:lnTo>
                  <a:pt x="1616" y="62"/>
                </a:lnTo>
                <a:lnTo>
                  <a:pt x="1609" y="63"/>
                </a:lnTo>
                <a:lnTo>
                  <a:pt x="1603" y="66"/>
                </a:lnTo>
                <a:lnTo>
                  <a:pt x="1598" y="68"/>
                </a:lnTo>
                <a:lnTo>
                  <a:pt x="1617" y="111"/>
                </a:lnTo>
                <a:lnTo>
                  <a:pt x="1638" y="152"/>
                </a:lnTo>
                <a:lnTo>
                  <a:pt x="1660" y="188"/>
                </a:lnTo>
                <a:lnTo>
                  <a:pt x="1682" y="218"/>
                </a:lnTo>
                <a:lnTo>
                  <a:pt x="1685" y="223"/>
                </a:lnTo>
                <a:lnTo>
                  <a:pt x="1695" y="233"/>
                </a:lnTo>
                <a:lnTo>
                  <a:pt x="1700" y="241"/>
                </a:lnTo>
                <a:lnTo>
                  <a:pt x="1711" y="252"/>
                </a:lnTo>
                <a:lnTo>
                  <a:pt x="1719" y="283"/>
                </a:lnTo>
                <a:lnTo>
                  <a:pt x="1725" y="313"/>
                </a:lnTo>
                <a:lnTo>
                  <a:pt x="1725" y="326"/>
                </a:lnTo>
                <a:lnTo>
                  <a:pt x="1726" y="340"/>
                </a:lnTo>
                <a:lnTo>
                  <a:pt x="1725" y="351"/>
                </a:lnTo>
                <a:lnTo>
                  <a:pt x="1723" y="364"/>
                </a:lnTo>
                <a:lnTo>
                  <a:pt x="1711" y="408"/>
                </a:lnTo>
                <a:lnTo>
                  <a:pt x="1696" y="413"/>
                </a:lnTo>
                <a:lnTo>
                  <a:pt x="1684" y="423"/>
                </a:lnTo>
                <a:lnTo>
                  <a:pt x="1671" y="435"/>
                </a:lnTo>
                <a:lnTo>
                  <a:pt x="1660" y="451"/>
                </a:lnTo>
                <a:lnTo>
                  <a:pt x="1650" y="469"/>
                </a:lnTo>
                <a:lnTo>
                  <a:pt x="1643" y="489"/>
                </a:lnTo>
                <a:lnTo>
                  <a:pt x="1631" y="519"/>
                </a:lnTo>
                <a:lnTo>
                  <a:pt x="1641" y="534"/>
                </a:lnTo>
                <a:lnTo>
                  <a:pt x="1624" y="545"/>
                </a:lnTo>
                <a:lnTo>
                  <a:pt x="1603" y="554"/>
                </a:lnTo>
                <a:lnTo>
                  <a:pt x="1584" y="567"/>
                </a:lnTo>
                <a:lnTo>
                  <a:pt x="1584" y="565"/>
                </a:lnTo>
                <a:lnTo>
                  <a:pt x="1579" y="565"/>
                </a:lnTo>
                <a:lnTo>
                  <a:pt x="1578" y="567"/>
                </a:lnTo>
                <a:lnTo>
                  <a:pt x="1574" y="568"/>
                </a:lnTo>
                <a:lnTo>
                  <a:pt x="1570" y="570"/>
                </a:lnTo>
                <a:lnTo>
                  <a:pt x="1557" y="576"/>
                </a:lnTo>
                <a:lnTo>
                  <a:pt x="1540" y="584"/>
                </a:lnTo>
                <a:lnTo>
                  <a:pt x="1519" y="592"/>
                </a:lnTo>
                <a:lnTo>
                  <a:pt x="1495" y="600"/>
                </a:lnTo>
                <a:lnTo>
                  <a:pt x="1472" y="605"/>
                </a:lnTo>
                <a:lnTo>
                  <a:pt x="1438" y="605"/>
                </a:lnTo>
                <a:lnTo>
                  <a:pt x="1434" y="606"/>
                </a:lnTo>
                <a:lnTo>
                  <a:pt x="1415" y="611"/>
                </a:lnTo>
                <a:lnTo>
                  <a:pt x="1396" y="614"/>
                </a:lnTo>
                <a:lnTo>
                  <a:pt x="1405" y="608"/>
                </a:lnTo>
                <a:lnTo>
                  <a:pt x="1400" y="610"/>
                </a:lnTo>
                <a:lnTo>
                  <a:pt x="1397" y="611"/>
                </a:lnTo>
                <a:lnTo>
                  <a:pt x="1392" y="611"/>
                </a:lnTo>
                <a:lnTo>
                  <a:pt x="1389" y="613"/>
                </a:lnTo>
                <a:lnTo>
                  <a:pt x="1388" y="613"/>
                </a:lnTo>
                <a:lnTo>
                  <a:pt x="1381" y="616"/>
                </a:lnTo>
                <a:lnTo>
                  <a:pt x="1378" y="616"/>
                </a:lnTo>
                <a:lnTo>
                  <a:pt x="1377" y="618"/>
                </a:lnTo>
                <a:lnTo>
                  <a:pt x="1359" y="624"/>
                </a:lnTo>
                <a:lnTo>
                  <a:pt x="1343" y="632"/>
                </a:lnTo>
                <a:lnTo>
                  <a:pt x="1308" y="651"/>
                </a:lnTo>
                <a:lnTo>
                  <a:pt x="1304" y="651"/>
                </a:lnTo>
                <a:lnTo>
                  <a:pt x="1302" y="649"/>
                </a:lnTo>
                <a:lnTo>
                  <a:pt x="1297" y="648"/>
                </a:lnTo>
                <a:lnTo>
                  <a:pt x="1294" y="646"/>
                </a:lnTo>
                <a:lnTo>
                  <a:pt x="1286" y="646"/>
                </a:lnTo>
                <a:lnTo>
                  <a:pt x="1283" y="644"/>
                </a:lnTo>
                <a:lnTo>
                  <a:pt x="1263" y="644"/>
                </a:lnTo>
                <a:lnTo>
                  <a:pt x="1258" y="646"/>
                </a:lnTo>
                <a:lnTo>
                  <a:pt x="1253" y="646"/>
                </a:lnTo>
                <a:lnTo>
                  <a:pt x="1247" y="648"/>
                </a:lnTo>
                <a:lnTo>
                  <a:pt x="1242" y="648"/>
                </a:lnTo>
                <a:lnTo>
                  <a:pt x="1237" y="649"/>
                </a:lnTo>
                <a:lnTo>
                  <a:pt x="1232" y="649"/>
                </a:lnTo>
                <a:lnTo>
                  <a:pt x="1229" y="651"/>
                </a:lnTo>
                <a:lnTo>
                  <a:pt x="1225" y="652"/>
                </a:lnTo>
                <a:lnTo>
                  <a:pt x="1206" y="657"/>
                </a:lnTo>
                <a:lnTo>
                  <a:pt x="1188" y="665"/>
                </a:lnTo>
                <a:lnTo>
                  <a:pt x="1187" y="665"/>
                </a:lnTo>
                <a:lnTo>
                  <a:pt x="1177" y="670"/>
                </a:lnTo>
                <a:lnTo>
                  <a:pt x="1172" y="668"/>
                </a:lnTo>
                <a:lnTo>
                  <a:pt x="1158" y="668"/>
                </a:lnTo>
                <a:lnTo>
                  <a:pt x="1139" y="675"/>
                </a:lnTo>
                <a:lnTo>
                  <a:pt x="1134" y="678"/>
                </a:lnTo>
                <a:lnTo>
                  <a:pt x="1131" y="679"/>
                </a:lnTo>
                <a:lnTo>
                  <a:pt x="1126" y="683"/>
                </a:lnTo>
                <a:lnTo>
                  <a:pt x="1117" y="690"/>
                </a:lnTo>
                <a:lnTo>
                  <a:pt x="1098" y="709"/>
                </a:lnTo>
                <a:lnTo>
                  <a:pt x="1071" y="724"/>
                </a:lnTo>
                <a:lnTo>
                  <a:pt x="1063" y="728"/>
                </a:lnTo>
                <a:lnTo>
                  <a:pt x="1050" y="735"/>
                </a:lnTo>
                <a:lnTo>
                  <a:pt x="1012" y="751"/>
                </a:lnTo>
                <a:lnTo>
                  <a:pt x="1012" y="752"/>
                </a:lnTo>
                <a:lnTo>
                  <a:pt x="1011" y="752"/>
                </a:lnTo>
                <a:lnTo>
                  <a:pt x="989" y="763"/>
                </a:lnTo>
                <a:lnTo>
                  <a:pt x="968" y="778"/>
                </a:lnTo>
                <a:lnTo>
                  <a:pt x="949" y="795"/>
                </a:lnTo>
                <a:lnTo>
                  <a:pt x="928" y="809"/>
                </a:lnTo>
                <a:lnTo>
                  <a:pt x="908" y="822"/>
                </a:lnTo>
                <a:lnTo>
                  <a:pt x="911" y="822"/>
                </a:lnTo>
                <a:lnTo>
                  <a:pt x="914" y="820"/>
                </a:lnTo>
                <a:lnTo>
                  <a:pt x="892" y="836"/>
                </a:lnTo>
                <a:lnTo>
                  <a:pt x="879" y="844"/>
                </a:lnTo>
                <a:lnTo>
                  <a:pt x="868" y="852"/>
                </a:lnTo>
                <a:lnTo>
                  <a:pt x="819" y="881"/>
                </a:lnTo>
                <a:lnTo>
                  <a:pt x="772" y="906"/>
                </a:lnTo>
                <a:lnTo>
                  <a:pt x="748" y="917"/>
                </a:lnTo>
                <a:lnTo>
                  <a:pt x="726" y="928"/>
                </a:lnTo>
                <a:lnTo>
                  <a:pt x="759" y="898"/>
                </a:lnTo>
                <a:lnTo>
                  <a:pt x="776" y="885"/>
                </a:lnTo>
                <a:lnTo>
                  <a:pt x="795" y="873"/>
                </a:lnTo>
                <a:lnTo>
                  <a:pt x="756" y="885"/>
                </a:lnTo>
                <a:lnTo>
                  <a:pt x="719" y="904"/>
                </a:lnTo>
                <a:lnTo>
                  <a:pt x="686" y="926"/>
                </a:lnTo>
                <a:lnTo>
                  <a:pt x="654" y="952"/>
                </a:lnTo>
                <a:lnTo>
                  <a:pt x="632" y="961"/>
                </a:lnTo>
                <a:lnTo>
                  <a:pt x="612" y="969"/>
                </a:lnTo>
                <a:lnTo>
                  <a:pt x="589" y="977"/>
                </a:lnTo>
                <a:lnTo>
                  <a:pt x="580" y="982"/>
                </a:lnTo>
                <a:lnTo>
                  <a:pt x="513" y="1004"/>
                </a:lnTo>
                <a:lnTo>
                  <a:pt x="506" y="1007"/>
                </a:lnTo>
                <a:lnTo>
                  <a:pt x="496" y="1009"/>
                </a:lnTo>
                <a:lnTo>
                  <a:pt x="463" y="1018"/>
                </a:lnTo>
                <a:lnTo>
                  <a:pt x="431" y="1025"/>
                </a:lnTo>
                <a:lnTo>
                  <a:pt x="426" y="1026"/>
                </a:lnTo>
                <a:lnTo>
                  <a:pt x="422" y="1026"/>
                </a:lnTo>
                <a:lnTo>
                  <a:pt x="415" y="1028"/>
                </a:lnTo>
                <a:lnTo>
                  <a:pt x="407" y="1028"/>
                </a:lnTo>
                <a:lnTo>
                  <a:pt x="399" y="1029"/>
                </a:lnTo>
                <a:lnTo>
                  <a:pt x="380" y="1033"/>
                </a:lnTo>
                <a:lnTo>
                  <a:pt x="376" y="1034"/>
                </a:lnTo>
                <a:lnTo>
                  <a:pt x="369" y="1034"/>
                </a:lnTo>
                <a:lnTo>
                  <a:pt x="363" y="1036"/>
                </a:lnTo>
                <a:lnTo>
                  <a:pt x="361" y="1037"/>
                </a:lnTo>
                <a:lnTo>
                  <a:pt x="355" y="1037"/>
                </a:lnTo>
                <a:lnTo>
                  <a:pt x="342" y="1036"/>
                </a:lnTo>
                <a:lnTo>
                  <a:pt x="327" y="1029"/>
                </a:lnTo>
                <a:lnTo>
                  <a:pt x="308" y="1018"/>
                </a:lnTo>
                <a:lnTo>
                  <a:pt x="274" y="998"/>
                </a:lnTo>
                <a:lnTo>
                  <a:pt x="238" y="972"/>
                </a:lnTo>
                <a:lnTo>
                  <a:pt x="198" y="942"/>
                </a:lnTo>
                <a:lnTo>
                  <a:pt x="154" y="907"/>
                </a:lnTo>
                <a:lnTo>
                  <a:pt x="110" y="869"/>
                </a:lnTo>
                <a:lnTo>
                  <a:pt x="81" y="842"/>
                </a:lnTo>
                <a:lnTo>
                  <a:pt x="75" y="835"/>
                </a:lnTo>
                <a:lnTo>
                  <a:pt x="67" y="828"/>
                </a:lnTo>
                <a:lnTo>
                  <a:pt x="61" y="820"/>
                </a:lnTo>
                <a:lnTo>
                  <a:pt x="13" y="781"/>
                </a:lnTo>
                <a:lnTo>
                  <a:pt x="0" y="770"/>
                </a:lnTo>
                <a:lnTo>
                  <a:pt x="0" y="765"/>
                </a:lnTo>
                <a:lnTo>
                  <a:pt x="2" y="760"/>
                </a:lnTo>
                <a:lnTo>
                  <a:pt x="2" y="754"/>
                </a:lnTo>
                <a:lnTo>
                  <a:pt x="4" y="746"/>
                </a:lnTo>
                <a:lnTo>
                  <a:pt x="4" y="740"/>
                </a:lnTo>
                <a:lnTo>
                  <a:pt x="5" y="735"/>
                </a:lnTo>
                <a:lnTo>
                  <a:pt x="5" y="725"/>
                </a:lnTo>
                <a:lnTo>
                  <a:pt x="7" y="724"/>
                </a:lnTo>
                <a:lnTo>
                  <a:pt x="7" y="722"/>
                </a:lnTo>
                <a:lnTo>
                  <a:pt x="5" y="717"/>
                </a:lnTo>
                <a:lnTo>
                  <a:pt x="5" y="705"/>
                </a:lnTo>
                <a:lnTo>
                  <a:pt x="7" y="697"/>
                </a:lnTo>
                <a:lnTo>
                  <a:pt x="8" y="690"/>
                </a:lnTo>
                <a:lnTo>
                  <a:pt x="11" y="683"/>
                </a:lnTo>
                <a:lnTo>
                  <a:pt x="21" y="657"/>
                </a:lnTo>
                <a:lnTo>
                  <a:pt x="37" y="633"/>
                </a:lnTo>
                <a:lnTo>
                  <a:pt x="43" y="625"/>
                </a:lnTo>
                <a:lnTo>
                  <a:pt x="48" y="619"/>
                </a:lnTo>
                <a:lnTo>
                  <a:pt x="54" y="611"/>
                </a:lnTo>
                <a:lnTo>
                  <a:pt x="62" y="602"/>
                </a:lnTo>
                <a:lnTo>
                  <a:pt x="88" y="576"/>
                </a:lnTo>
                <a:lnTo>
                  <a:pt x="92" y="573"/>
                </a:lnTo>
                <a:lnTo>
                  <a:pt x="95" y="570"/>
                </a:lnTo>
                <a:lnTo>
                  <a:pt x="157" y="532"/>
                </a:lnTo>
                <a:lnTo>
                  <a:pt x="217" y="500"/>
                </a:lnTo>
                <a:lnTo>
                  <a:pt x="232" y="494"/>
                </a:lnTo>
                <a:lnTo>
                  <a:pt x="247" y="488"/>
                </a:lnTo>
                <a:lnTo>
                  <a:pt x="262" y="481"/>
                </a:lnTo>
                <a:lnTo>
                  <a:pt x="274" y="475"/>
                </a:lnTo>
                <a:lnTo>
                  <a:pt x="303" y="465"/>
                </a:lnTo>
                <a:lnTo>
                  <a:pt x="330" y="456"/>
                </a:lnTo>
                <a:lnTo>
                  <a:pt x="395" y="435"/>
                </a:lnTo>
                <a:lnTo>
                  <a:pt x="452" y="418"/>
                </a:lnTo>
                <a:lnTo>
                  <a:pt x="502" y="404"/>
                </a:lnTo>
                <a:lnTo>
                  <a:pt x="518" y="399"/>
                </a:lnTo>
                <a:lnTo>
                  <a:pt x="534" y="396"/>
                </a:lnTo>
                <a:lnTo>
                  <a:pt x="548" y="391"/>
                </a:lnTo>
                <a:lnTo>
                  <a:pt x="555" y="389"/>
                </a:lnTo>
                <a:lnTo>
                  <a:pt x="563" y="388"/>
                </a:lnTo>
                <a:lnTo>
                  <a:pt x="574" y="383"/>
                </a:lnTo>
                <a:lnTo>
                  <a:pt x="580" y="382"/>
                </a:lnTo>
                <a:lnTo>
                  <a:pt x="585" y="380"/>
                </a:lnTo>
                <a:lnTo>
                  <a:pt x="593" y="377"/>
                </a:lnTo>
                <a:lnTo>
                  <a:pt x="599" y="375"/>
                </a:lnTo>
                <a:lnTo>
                  <a:pt x="607" y="372"/>
                </a:lnTo>
                <a:lnTo>
                  <a:pt x="621" y="366"/>
                </a:lnTo>
                <a:lnTo>
                  <a:pt x="639" y="358"/>
                </a:lnTo>
                <a:lnTo>
                  <a:pt x="659" y="348"/>
                </a:lnTo>
                <a:lnTo>
                  <a:pt x="675" y="339"/>
                </a:lnTo>
                <a:lnTo>
                  <a:pt x="691" y="331"/>
                </a:lnTo>
                <a:lnTo>
                  <a:pt x="726" y="312"/>
                </a:lnTo>
                <a:lnTo>
                  <a:pt x="732" y="310"/>
                </a:lnTo>
                <a:lnTo>
                  <a:pt x="737" y="310"/>
                </a:lnTo>
                <a:lnTo>
                  <a:pt x="743" y="309"/>
                </a:lnTo>
                <a:lnTo>
                  <a:pt x="753" y="305"/>
                </a:lnTo>
                <a:lnTo>
                  <a:pt x="761" y="301"/>
                </a:lnTo>
                <a:lnTo>
                  <a:pt x="764" y="299"/>
                </a:lnTo>
                <a:lnTo>
                  <a:pt x="768" y="298"/>
                </a:lnTo>
                <a:lnTo>
                  <a:pt x="789" y="277"/>
                </a:lnTo>
                <a:lnTo>
                  <a:pt x="843" y="247"/>
                </a:lnTo>
                <a:lnTo>
                  <a:pt x="900" y="217"/>
                </a:lnTo>
                <a:lnTo>
                  <a:pt x="965" y="187"/>
                </a:lnTo>
                <a:lnTo>
                  <a:pt x="977" y="190"/>
                </a:lnTo>
                <a:lnTo>
                  <a:pt x="990" y="195"/>
                </a:lnTo>
                <a:lnTo>
                  <a:pt x="1015" y="201"/>
                </a:lnTo>
                <a:lnTo>
                  <a:pt x="1039" y="207"/>
                </a:lnTo>
                <a:lnTo>
                  <a:pt x="1061" y="212"/>
                </a:lnTo>
                <a:lnTo>
                  <a:pt x="1090" y="215"/>
                </a:lnTo>
                <a:lnTo>
                  <a:pt x="1091" y="215"/>
                </a:lnTo>
                <a:lnTo>
                  <a:pt x="1098" y="214"/>
                </a:lnTo>
                <a:lnTo>
                  <a:pt x="1106" y="214"/>
                </a:lnTo>
                <a:lnTo>
                  <a:pt x="1112" y="212"/>
                </a:lnTo>
                <a:lnTo>
                  <a:pt x="1120" y="210"/>
                </a:lnTo>
                <a:lnTo>
                  <a:pt x="1133" y="207"/>
                </a:lnTo>
                <a:lnTo>
                  <a:pt x="1147" y="201"/>
                </a:lnTo>
                <a:lnTo>
                  <a:pt x="1150" y="199"/>
                </a:lnTo>
                <a:lnTo>
                  <a:pt x="1152" y="199"/>
                </a:lnTo>
                <a:lnTo>
                  <a:pt x="1152" y="198"/>
                </a:lnTo>
                <a:lnTo>
                  <a:pt x="1153" y="198"/>
                </a:lnTo>
                <a:lnTo>
                  <a:pt x="1153" y="196"/>
                </a:lnTo>
                <a:lnTo>
                  <a:pt x="1156" y="193"/>
                </a:lnTo>
                <a:lnTo>
                  <a:pt x="1160" y="191"/>
                </a:lnTo>
                <a:lnTo>
                  <a:pt x="1169" y="177"/>
                </a:lnTo>
                <a:lnTo>
                  <a:pt x="1179" y="161"/>
                </a:lnTo>
                <a:lnTo>
                  <a:pt x="1182" y="152"/>
                </a:lnTo>
                <a:lnTo>
                  <a:pt x="1196" y="123"/>
                </a:lnTo>
                <a:lnTo>
                  <a:pt x="1237" y="114"/>
                </a:lnTo>
                <a:lnTo>
                  <a:pt x="1282" y="103"/>
                </a:lnTo>
                <a:lnTo>
                  <a:pt x="1329" y="88"/>
                </a:lnTo>
                <a:lnTo>
                  <a:pt x="1405" y="66"/>
                </a:lnTo>
                <a:lnTo>
                  <a:pt x="1402" y="65"/>
                </a:lnTo>
                <a:lnTo>
                  <a:pt x="1418" y="57"/>
                </a:lnTo>
                <a:lnTo>
                  <a:pt x="1435" y="55"/>
                </a:lnTo>
                <a:lnTo>
                  <a:pt x="1440" y="55"/>
                </a:lnTo>
                <a:lnTo>
                  <a:pt x="1446" y="57"/>
                </a:lnTo>
                <a:lnTo>
                  <a:pt x="1451" y="57"/>
                </a:lnTo>
                <a:lnTo>
                  <a:pt x="1467" y="60"/>
                </a:lnTo>
                <a:lnTo>
                  <a:pt x="1459" y="73"/>
                </a:lnTo>
                <a:lnTo>
                  <a:pt x="1451" y="81"/>
                </a:lnTo>
                <a:lnTo>
                  <a:pt x="1440" y="84"/>
                </a:lnTo>
                <a:lnTo>
                  <a:pt x="1427" y="81"/>
                </a:lnTo>
                <a:lnTo>
                  <a:pt x="1419" y="76"/>
                </a:lnTo>
                <a:lnTo>
                  <a:pt x="1416" y="73"/>
                </a:lnTo>
                <a:lnTo>
                  <a:pt x="1413" y="71"/>
                </a:lnTo>
                <a:lnTo>
                  <a:pt x="1410" y="82"/>
                </a:lnTo>
                <a:lnTo>
                  <a:pt x="1405" y="95"/>
                </a:lnTo>
                <a:lnTo>
                  <a:pt x="1397" y="93"/>
                </a:lnTo>
                <a:lnTo>
                  <a:pt x="1384" y="90"/>
                </a:lnTo>
                <a:lnTo>
                  <a:pt x="1375" y="90"/>
                </a:lnTo>
                <a:lnTo>
                  <a:pt x="1358" y="92"/>
                </a:lnTo>
                <a:lnTo>
                  <a:pt x="1343" y="98"/>
                </a:lnTo>
                <a:lnTo>
                  <a:pt x="1348" y="101"/>
                </a:lnTo>
                <a:lnTo>
                  <a:pt x="1354" y="104"/>
                </a:lnTo>
                <a:lnTo>
                  <a:pt x="1359" y="109"/>
                </a:lnTo>
                <a:lnTo>
                  <a:pt x="1365" y="112"/>
                </a:lnTo>
                <a:lnTo>
                  <a:pt x="1370" y="115"/>
                </a:lnTo>
                <a:lnTo>
                  <a:pt x="1375" y="117"/>
                </a:lnTo>
                <a:lnTo>
                  <a:pt x="1380" y="117"/>
                </a:lnTo>
                <a:lnTo>
                  <a:pt x="1389" y="114"/>
                </a:lnTo>
                <a:lnTo>
                  <a:pt x="1399" y="106"/>
                </a:lnTo>
                <a:lnTo>
                  <a:pt x="1405" y="95"/>
                </a:lnTo>
                <a:lnTo>
                  <a:pt x="1418" y="95"/>
                </a:lnTo>
                <a:lnTo>
                  <a:pt x="1432" y="96"/>
                </a:lnTo>
                <a:lnTo>
                  <a:pt x="1460" y="93"/>
                </a:lnTo>
                <a:lnTo>
                  <a:pt x="1489" y="85"/>
                </a:lnTo>
                <a:lnTo>
                  <a:pt x="1506" y="76"/>
                </a:lnTo>
                <a:lnTo>
                  <a:pt x="1524" y="63"/>
                </a:lnTo>
                <a:lnTo>
                  <a:pt x="1525" y="62"/>
                </a:lnTo>
                <a:lnTo>
                  <a:pt x="1529" y="60"/>
                </a:lnTo>
                <a:lnTo>
                  <a:pt x="1495" y="63"/>
                </a:lnTo>
                <a:lnTo>
                  <a:pt x="1467" y="60"/>
                </a:lnTo>
                <a:lnTo>
                  <a:pt x="1473" y="46"/>
                </a:lnTo>
                <a:lnTo>
                  <a:pt x="1479" y="30"/>
                </a:lnTo>
                <a:lnTo>
                  <a:pt x="1527" y="17"/>
                </a:lnTo>
                <a:lnTo>
                  <a:pt x="1578" y="8"/>
                </a:lnTo>
                <a:lnTo>
                  <a:pt x="1631" y="0"/>
                </a:lnTo>
                <a:close/>
              </a:path>
            </a:pathLst>
          </a:custGeom>
          <a:solidFill>
            <a:schemeClr val="bg1">
              <a:alpha val="2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6" name="Group 217">
            <a:extLst>
              <a:ext uri="{FF2B5EF4-FFF2-40B4-BE49-F238E27FC236}">
                <a16:creationId xmlns:a16="http://schemas.microsoft.com/office/drawing/2014/main" id="{79C4BBFC-301F-4A92-9B02-3179E75C39E8}"/>
              </a:ext>
            </a:extLst>
          </p:cNvPr>
          <p:cNvGrpSpPr/>
          <p:nvPr/>
        </p:nvGrpSpPr>
        <p:grpSpPr>
          <a:xfrm>
            <a:off x="6380370" y="2329192"/>
            <a:ext cx="170065" cy="498410"/>
            <a:chOff x="2133684" y="1600200"/>
            <a:chExt cx="1527162" cy="4476834"/>
          </a:xfrm>
          <a:solidFill>
            <a:schemeClr val="accent2"/>
          </a:solidFill>
        </p:grpSpPr>
        <p:grpSp>
          <p:nvGrpSpPr>
            <p:cNvPr id="128" name="Group 79">
              <a:extLst>
                <a:ext uri="{FF2B5EF4-FFF2-40B4-BE49-F238E27FC236}">
                  <a16:creationId xmlns:a16="http://schemas.microsoft.com/office/drawing/2014/main" id="{321713EC-C6B4-4E5E-99DE-F47CE2B8A589}"/>
                </a:ext>
              </a:extLst>
            </p:cNvPr>
            <p:cNvGrpSpPr/>
            <p:nvPr/>
          </p:nvGrpSpPr>
          <p:grpSpPr>
            <a:xfrm>
              <a:off x="2133684" y="3585532"/>
              <a:ext cx="1009095" cy="506170"/>
              <a:chOff x="2192088" y="5184187"/>
              <a:chExt cx="1009095" cy="506170"/>
            </a:xfrm>
            <a:grpFill/>
          </p:grpSpPr>
          <p:sp>
            <p:nvSpPr>
              <p:cNvPr id="138" name="Freeform 26">
                <a:extLst>
                  <a:ext uri="{FF2B5EF4-FFF2-40B4-BE49-F238E27FC236}">
                    <a16:creationId xmlns:a16="http://schemas.microsoft.com/office/drawing/2014/main" id="{C24111E1-8953-4D45-A7E0-E76A7CC1EC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3294" y="5417804"/>
                <a:ext cx="727889" cy="68138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338" y="5"/>
                  </a:cxn>
                  <a:cxn ang="0">
                    <a:pos x="647" y="7"/>
                  </a:cxn>
                  <a:cxn ang="0">
                    <a:pos x="661" y="12"/>
                  </a:cxn>
                  <a:cxn ang="0">
                    <a:pos x="670" y="21"/>
                  </a:cxn>
                  <a:cxn ang="0">
                    <a:pos x="673" y="35"/>
                  </a:cxn>
                  <a:cxn ang="0">
                    <a:pos x="670" y="49"/>
                  </a:cxn>
                  <a:cxn ang="0">
                    <a:pos x="661" y="59"/>
                  </a:cxn>
                  <a:cxn ang="0">
                    <a:pos x="647" y="63"/>
                  </a:cxn>
                  <a:cxn ang="0">
                    <a:pos x="28" y="54"/>
                  </a:cxn>
                  <a:cxn ang="0">
                    <a:pos x="12" y="49"/>
                  </a:cxn>
                  <a:cxn ang="0">
                    <a:pos x="3" y="40"/>
                  </a:cxn>
                  <a:cxn ang="0">
                    <a:pos x="0" y="28"/>
                  </a:cxn>
                  <a:cxn ang="0">
                    <a:pos x="3" y="14"/>
                  </a:cxn>
                  <a:cxn ang="0">
                    <a:pos x="12" y="5"/>
                  </a:cxn>
                  <a:cxn ang="0">
                    <a:pos x="28" y="0"/>
                  </a:cxn>
                </a:cxnLst>
                <a:rect l="0" t="0" r="r" b="b"/>
                <a:pathLst>
                  <a:path w="673" h="63">
                    <a:moveTo>
                      <a:pt x="28" y="0"/>
                    </a:moveTo>
                    <a:lnTo>
                      <a:pt x="338" y="5"/>
                    </a:lnTo>
                    <a:lnTo>
                      <a:pt x="647" y="7"/>
                    </a:lnTo>
                    <a:lnTo>
                      <a:pt x="661" y="12"/>
                    </a:lnTo>
                    <a:lnTo>
                      <a:pt x="670" y="21"/>
                    </a:lnTo>
                    <a:lnTo>
                      <a:pt x="673" y="35"/>
                    </a:lnTo>
                    <a:lnTo>
                      <a:pt x="670" y="49"/>
                    </a:lnTo>
                    <a:lnTo>
                      <a:pt x="661" y="59"/>
                    </a:lnTo>
                    <a:lnTo>
                      <a:pt x="647" y="63"/>
                    </a:lnTo>
                    <a:lnTo>
                      <a:pt x="28" y="54"/>
                    </a:lnTo>
                    <a:lnTo>
                      <a:pt x="12" y="49"/>
                    </a:lnTo>
                    <a:lnTo>
                      <a:pt x="3" y="40"/>
                    </a:lnTo>
                    <a:lnTo>
                      <a:pt x="0" y="28"/>
                    </a:lnTo>
                    <a:lnTo>
                      <a:pt x="3" y="14"/>
                    </a:lnTo>
                    <a:lnTo>
                      <a:pt x="12" y="5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27">
                <a:extLst>
                  <a:ext uri="{FF2B5EF4-FFF2-40B4-BE49-F238E27FC236}">
                    <a16:creationId xmlns:a16="http://schemas.microsoft.com/office/drawing/2014/main" id="{BD81B6B9-9491-426A-B89E-6670DF1003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2088" y="5184187"/>
                <a:ext cx="417482" cy="506170"/>
              </a:xfrm>
              <a:custGeom>
                <a:avLst/>
                <a:gdLst/>
                <a:ahLst/>
                <a:cxnLst>
                  <a:cxn ang="0">
                    <a:pos x="351" y="0"/>
                  </a:cxn>
                  <a:cxn ang="0">
                    <a:pos x="365" y="0"/>
                  </a:cxn>
                  <a:cxn ang="0">
                    <a:pos x="377" y="7"/>
                  </a:cxn>
                  <a:cxn ang="0">
                    <a:pos x="386" y="18"/>
                  </a:cxn>
                  <a:cxn ang="0">
                    <a:pos x="386" y="32"/>
                  </a:cxn>
                  <a:cxn ang="0">
                    <a:pos x="379" y="44"/>
                  </a:cxn>
                  <a:cxn ang="0">
                    <a:pos x="318" y="97"/>
                  </a:cxn>
                  <a:cxn ang="0">
                    <a:pos x="251" y="144"/>
                  </a:cxn>
                  <a:cxn ang="0">
                    <a:pos x="183" y="186"/>
                  </a:cxn>
                  <a:cxn ang="0">
                    <a:pos x="114" y="228"/>
                  </a:cxn>
                  <a:cxn ang="0">
                    <a:pos x="86" y="247"/>
                  </a:cxn>
                  <a:cxn ang="0">
                    <a:pos x="123" y="268"/>
                  </a:cxn>
                  <a:cxn ang="0">
                    <a:pos x="200" y="317"/>
                  </a:cxn>
                  <a:cxn ang="0">
                    <a:pos x="274" y="366"/>
                  </a:cxn>
                  <a:cxn ang="0">
                    <a:pos x="349" y="422"/>
                  </a:cxn>
                  <a:cxn ang="0">
                    <a:pos x="356" y="433"/>
                  </a:cxn>
                  <a:cxn ang="0">
                    <a:pos x="356" y="447"/>
                  </a:cxn>
                  <a:cxn ang="0">
                    <a:pos x="349" y="459"/>
                  </a:cxn>
                  <a:cxn ang="0">
                    <a:pos x="335" y="466"/>
                  </a:cxn>
                  <a:cxn ang="0">
                    <a:pos x="321" y="468"/>
                  </a:cxn>
                  <a:cxn ang="0">
                    <a:pos x="307" y="461"/>
                  </a:cxn>
                  <a:cxn ang="0">
                    <a:pos x="237" y="405"/>
                  </a:cxn>
                  <a:cxn ang="0">
                    <a:pos x="165" y="359"/>
                  </a:cxn>
                  <a:cxn ang="0">
                    <a:pos x="90" y="314"/>
                  </a:cxn>
                  <a:cxn ang="0">
                    <a:pos x="14" y="270"/>
                  </a:cxn>
                  <a:cxn ang="0">
                    <a:pos x="4" y="258"/>
                  </a:cxn>
                  <a:cxn ang="0">
                    <a:pos x="0" y="247"/>
                  </a:cxn>
                  <a:cxn ang="0">
                    <a:pos x="4" y="235"/>
                  </a:cxn>
                  <a:cxn ang="0">
                    <a:pos x="14" y="223"/>
                  </a:cxn>
                  <a:cxn ang="0">
                    <a:pos x="81" y="181"/>
                  </a:cxn>
                  <a:cxn ang="0">
                    <a:pos x="149" y="142"/>
                  </a:cxn>
                  <a:cxn ang="0">
                    <a:pos x="214" y="102"/>
                  </a:cxn>
                  <a:cxn ang="0">
                    <a:pos x="279" y="58"/>
                  </a:cxn>
                  <a:cxn ang="0">
                    <a:pos x="337" y="7"/>
                  </a:cxn>
                  <a:cxn ang="0">
                    <a:pos x="351" y="0"/>
                  </a:cxn>
                </a:cxnLst>
                <a:rect l="0" t="0" r="r" b="b"/>
                <a:pathLst>
                  <a:path w="386" h="468">
                    <a:moveTo>
                      <a:pt x="351" y="0"/>
                    </a:moveTo>
                    <a:lnTo>
                      <a:pt x="365" y="0"/>
                    </a:lnTo>
                    <a:lnTo>
                      <a:pt x="377" y="7"/>
                    </a:lnTo>
                    <a:lnTo>
                      <a:pt x="386" y="18"/>
                    </a:lnTo>
                    <a:lnTo>
                      <a:pt x="386" y="32"/>
                    </a:lnTo>
                    <a:lnTo>
                      <a:pt x="379" y="44"/>
                    </a:lnTo>
                    <a:lnTo>
                      <a:pt x="318" y="97"/>
                    </a:lnTo>
                    <a:lnTo>
                      <a:pt x="251" y="144"/>
                    </a:lnTo>
                    <a:lnTo>
                      <a:pt x="183" y="186"/>
                    </a:lnTo>
                    <a:lnTo>
                      <a:pt x="114" y="228"/>
                    </a:lnTo>
                    <a:lnTo>
                      <a:pt x="86" y="247"/>
                    </a:lnTo>
                    <a:lnTo>
                      <a:pt x="123" y="268"/>
                    </a:lnTo>
                    <a:lnTo>
                      <a:pt x="200" y="317"/>
                    </a:lnTo>
                    <a:lnTo>
                      <a:pt x="274" y="366"/>
                    </a:lnTo>
                    <a:lnTo>
                      <a:pt x="349" y="422"/>
                    </a:lnTo>
                    <a:lnTo>
                      <a:pt x="356" y="433"/>
                    </a:lnTo>
                    <a:lnTo>
                      <a:pt x="356" y="447"/>
                    </a:lnTo>
                    <a:lnTo>
                      <a:pt x="349" y="459"/>
                    </a:lnTo>
                    <a:lnTo>
                      <a:pt x="335" y="466"/>
                    </a:lnTo>
                    <a:lnTo>
                      <a:pt x="321" y="468"/>
                    </a:lnTo>
                    <a:lnTo>
                      <a:pt x="307" y="461"/>
                    </a:lnTo>
                    <a:lnTo>
                      <a:pt x="237" y="405"/>
                    </a:lnTo>
                    <a:lnTo>
                      <a:pt x="165" y="359"/>
                    </a:lnTo>
                    <a:lnTo>
                      <a:pt x="90" y="314"/>
                    </a:lnTo>
                    <a:lnTo>
                      <a:pt x="14" y="270"/>
                    </a:lnTo>
                    <a:lnTo>
                      <a:pt x="4" y="258"/>
                    </a:lnTo>
                    <a:lnTo>
                      <a:pt x="0" y="247"/>
                    </a:lnTo>
                    <a:lnTo>
                      <a:pt x="4" y="235"/>
                    </a:lnTo>
                    <a:lnTo>
                      <a:pt x="14" y="223"/>
                    </a:lnTo>
                    <a:lnTo>
                      <a:pt x="81" y="181"/>
                    </a:lnTo>
                    <a:lnTo>
                      <a:pt x="149" y="142"/>
                    </a:lnTo>
                    <a:lnTo>
                      <a:pt x="214" y="102"/>
                    </a:lnTo>
                    <a:lnTo>
                      <a:pt x="279" y="58"/>
                    </a:lnTo>
                    <a:lnTo>
                      <a:pt x="337" y="7"/>
                    </a:lnTo>
                    <a:lnTo>
                      <a:pt x="3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0" name="Group 78">
              <a:extLst>
                <a:ext uri="{FF2B5EF4-FFF2-40B4-BE49-F238E27FC236}">
                  <a16:creationId xmlns:a16="http://schemas.microsoft.com/office/drawing/2014/main" id="{11431A87-B58F-41D8-B307-C443B5A64511}"/>
                </a:ext>
              </a:extLst>
            </p:cNvPr>
            <p:cNvGrpSpPr/>
            <p:nvPr/>
          </p:nvGrpSpPr>
          <p:grpSpPr>
            <a:xfrm>
              <a:off x="2133684" y="1600200"/>
              <a:ext cx="1527162" cy="2027924"/>
              <a:chOff x="2133684" y="3211423"/>
              <a:chExt cx="1527162" cy="2027924"/>
            </a:xfrm>
            <a:grpFill/>
          </p:grpSpPr>
          <p:sp>
            <p:nvSpPr>
              <p:cNvPr id="136" name="Freeform 28">
                <a:extLst>
                  <a:ext uri="{FF2B5EF4-FFF2-40B4-BE49-F238E27FC236}">
                    <a16:creationId xmlns:a16="http://schemas.microsoft.com/office/drawing/2014/main" id="{C38329BC-0753-4E5A-88CC-2D26BDD4AD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3684" y="3211423"/>
                <a:ext cx="415319" cy="539698"/>
              </a:xfrm>
              <a:custGeom>
                <a:avLst/>
                <a:gdLst/>
                <a:ahLst/>
                <a:cxnLst>
                  <a:cxn ang="0">
                    <a:pos x="351" y="0"/>
                  </a:cxn>
                  <a:cxn ang="0">
                    <a:pos x="365" y="0"/>
                  </a:cxn>
                  <a:cxn ang="0">
                    <a:pos x="377" y="7"/>
                  </a:cxn>
                  <a:cxn ang="0">
                    <a:pos x="384" y="19"/>
                  </a:cxn>
                  <a:cxn ang="0">
                    <a:pos x="384" y="33"/>
                  </a:cxn>
                  <a:cxn ang="0">
                    <a:pos x="377" y="45"/>
                  </a:cxn>
                  <a:cxn ang="0">
                    <a:pos x="317" y="98"/>
                  </a:cxn>
                  <a:cxn ang="0">
                    <a:pos x="251" y="145"/>
                  </a:cxn>
                  <a:cxn ang="0">
                    <a:pos x="112" y="229"/>
                  </a:cxn>
                  <a:cxn ang="0">
                    <a:pos x="84" y="248"/>
                  </a:cxn>
                  <a:cxn ang="0">
                    <a:pos x="156" y="294"/>
                  </a:cxn>
                  <a:cxn ang="0">
                    <a:pos x="265" y="371"/>
                  </a:cxn>
                  <a:cxn ang="0">
                    <a:pos x="370" y="455"/>
                  </a:cxn>
                  <a:cxn ang="0">
                    <a:pos x="379" y="467"/>
                  </a:cxn>
                  <a:cxn ang="0">
                    <a:pos x="377" y="481"/>
                  </a:cxn>
                  <a:cxn ang="0">
                    <a:pos x="370" y="490"/>
                  </a:cxn>
                  <a:cxn ang="0">
                    <a:pos x="358" y="499"/>
                  </a:cxn>
                  <a:cxn ang="0">
                    <a:pos x="344" y="499"/>
                  </a:cxn>
                  <a:cxn ang="0">
                    <a:pos x="330" y="492"/>
                  </a:cxn>
                  <a:cxn ang="0">
                    <a:pos x="228" y="413"/>
                  </a:cxn>
                  <a:cxn ang="0">
                    <a:pos x="123" y="338"/>
                  </a:cxn>
                  <a:cxn ang="0">
                    <a:pos x="14" y="271"/>
                  </a:cxn>
                  <a:cxn ang="0">
                    <a:pos x="5" y="259"/>
                  </a:cxn>
                  <a:cxn ang="0">
                    <a:pos x="0" y="248"/>
                  </a:cxn>
                  <a:cxn ang="0">
                    <a:pos x="5" y="234"/>
                  </a:cxn>
                  <a:cxn ang="0">
                    <a:pos x="14" y="224"/>
                  </a:cxn>
                  <a:cxn ang="0">
                    <a:pos x="79" y="182"/>
                  </a:cxn>
                  <a:cxn ang="0">
                    <a:pos x="214" y="103"/>
                  </a:cxn>
                  <a:cxn ang="0">
                    <a:pos x="279" y="59"/>
                  </a:cxn>
                  <a:cxn ang="0">
                    <a:pos x="337" y="7"/>
                  </a:cxn>
                  <a:cxn ang="0">
                    <a:pos x="351" y="0"/>
                  </a:cxn>
                </a:cxnLst>
                <a:rect l="0" t="0" r="r" b="b"/>
                <a:pathLst>
                  <a:path w="384" h="499">
                    <a:moveTo>
                      <a:pt x="351" y="0"/>
                    </a:moveTo>
                    <a:lnTo>
                      <a:pt x="365" y="0"/>
                    </a:lnTo>
                    <a:lnTo>
                      <a:pt x="377" y="7"/>
                    </a:lnTo>
                    <a:lnTo>
                      <a:pt x="384" y="19"/>
                    </a:lnTo>
                    <a:lnTo>
                      <a:pt x="384" y="33"/>
                    </a:lnTo>
                    <a:lnTo>
                      <a:pt x="377" y="45"/>
                    </a:lnTo>
                    <a:lnTo>
                      <a:pt x="317" y="98"/>
                    </a:lnTo>
                    <a:lnTo>
                      <a:pt x="251" y="145"/>
                    </a:lnTo>
                    <a:lnTo>
                      <a:pt x="112" y="229"/>
                    </a:lnTo>
                    <a:lnTo>
                      <a:pt x="84" y="248"/>
                    </a:lnTo>
                    <a:lnTo>
                      <a:pt x="156" y="294"/>
                    </a:lnTo>
                    <a:lnTo>
                      <a:pt x="265" y="371"/>
                    </a:lnTo>
                    <a:lnTo>
                      <a:pt x="370" y="455"/>
                    </a:lnTo>
                    <a:lnTo>
                      <a:pt x="379" y="467"/>
                    </a:lnTo>
                    <a:lnTo>
                      <a:pt x="377" y="481"/>
                    </a:lnTo>
                    <a:lnTo>
                      <a:pt x="370" y="490"/>
                    </a:lnTo>
                    <a:lnTo>
                      <a:pt x="358" y="499"/>
                    </a:lnTo>
                    <a:lnTo>
                      <a:pt x="344" y="499"/>
                    </a:lnTo>
                    <a:lnTo>
                      <a:pt x="330" y="492"/>
                    </a:lnTo>
                    <a:lnTo>
                      <a:pt x="228" y="413"/>
                    </a:lnTo>
                    <a:lnTo>
                      <a:pt x="123" y="338"/>
                    </a:lnTo>
                    <a:lnTo>
                      <a:pt x="14" y="271"/>
                    </a:lnTo>
                    <a:lnTo>
                      <a:pt x="5" y="259"/>
                    </a:lnTo>
                    <a:lnTo>
                      <a:pt x="0" y="248"/>
                    </a:lnTo>
                    <a:lnTo>
                      <a:pt x="5" y="234"/>
                    </a:lnTo>
                    <a:lnTo>
                      <a:pt x="14" y="224"/>
                    </a:lnTo>
                    <a:lnTo>
                      <a:pt x="79" y="182"/>
                    </a:lnTo>
                    <a:lnTo>
                      <a:pt x="214" y="103"/>
                    </a:lnTo>
                    <a:lnTo>
                      <a:pt x="279" y="59"/>
                    </a:lnTo>
                    <a:lnTo>
                      <a:pt x="337" y="7"/>
                    </a:lnTo>
                    <a:lnTo>
                      <a:pt x="3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29">
                <a:extLst>
                  <a:ext uri="{FF2B5EF4-FFF2-40B4-BE49-F238E27FC236}">
                    <a16:creationId xmlns:a16="http://schemas.microsoft.com/office/drawing/2014/main" id="{1F04EF91-4C51-4B82-9A7F-08C9124F1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563" y="3446122"/>
                <a:ext cx="1250283" cy="1793225"/>
              </a:xfrm>
              <a:custGeom>
                <a:avLst/>
                <a:gdLst/>
                <a:ahLst/>
                <a:cxnLst>
                  <a:cxn ang="0">
                    <a:pos x="205" y="0"/>
                  </a:cxn>
                  <a:cxn ang="0">
                    <a:pos x="384" y="28"/>
                  </a:cxn>
                  <a:cxn ang="0">
                    <a:pos x="528" y="82"/>
                  </a:cxn>
                  <a:cxn ang="0">
                    <a:pos x="635" y="154"/>
                  </a:cxn>
                  <a:cxn ang="0">
                    <a:pos x="717" y="252"/>
                  </a:cxn>
                  <a:cxn ang="0">
                    <a:pos x="763" y="371"/>
                  </a:cxn>
                  <a:cxn ang="0">
                    <a:pos x="775" y="495"/>
                  </a:cxn>
                  <a:cxn ang="0">
                    <a:pos x="768" y="709"/>
                  </a:cxn>
                  <a:cxn ang="0">
                    <a:pos x="749" y="944"/>
                  </a:cxn>
                  <a:cxn ang="0">
                    <a:pos x="738" y="1119"/>
                  </a:cxn>
                  <a:cxn ang="0">
                    <a:pos x="747" y="1292"/>
                  </a:cxn>
                  <a:cxn ang="0">
                    <a:pos x="784" y="1425"/>
                  </a:cxn>
                  <a:cxn ang="0">
                    <a:pos x="840" y="1509"/>
                  </a:cxn>
                  <a:cxn ang="0">
                    <a:pos x="926" y="1567"/>
                  </a:cxn>
                  <a:cxn ang="0">
                    <a:pos x="1026" y="1595"/>
                  </a:cxn>
                  <a:cxn ang="0">
                    <a:pos x="1131" y="1604"/>
                  </a:cxn>
                  <a:cxn ang="0">
                    <a:pos x="1154" y="1618"/>
                  </a:cxn>
                  <a:cxn ang="0">
                    <a:pos x="1154" y="1644"/>
                  </a:cxn>
                  <a:cxn ang="0">
                    <a:pos x="1131" y="1658"/>
                  </a:cxn>
                  <a:cxn ang="0">
                    <a:pos x="1014" y="1646"/>
                  </a:cxn>
                  <a:cxn ang="0">
                    <a:pos x="903" y="1614"/>
                  </a:cxn>
                  <a:cxn ang="0">
                    <a:pos x="807" y="1551"/>
                  </a:cxn>
                  <a:cxn ang="0">
                    <a:pos x="738" y="1450"/>
                  </a:cxn>
                  <a:cxn ang="0">
                    <a:pos x="698" y="1331"/>
                  </a:cxn>
                  <a:cxn ang="0">
                    <a:pos x="686" y="1203"/>
                  </a:cxn>
                  <a:cxn ang="0">
                    <a:pos x="691" y="993"/>
                  </a:cxn>
                  <a:cxn ang="0">
                    <a:pos x="721" y="557"/>
                  </a:cxn>
                  <a:cxn ang="0">
                    <a:pos x="717" y="443"/>
                  </a:cxn>
                  <a:cxn ang="0">
                    <a:pos x="693" y="334"/>
                  </a:cxn>
                  <a:cxn ang="0">
                    <a:pos x="642" y="240"/>
                  </a:cxn>
                  <a:cxn ang="0">
                    <a:pos x="556" y="161"/>
                  </a:cxn>
                  <a:cxn ang="0">
                    <a:pos x="417" y="94"/>
                  </a:cxn>
                  <a:cxn ang="0">
                    <a:pos x="261" y="61"/>
                  </a:cxn>
                  <a:cxn ang="0">
                    <a:pos x="102" y="54"/>
                  </a:cxn>
                  <a:cxn ang="0">
                    <a:pos x="12" y="59"/>
                  </a:cxn>
                  <a:cxn ang="0">
                    <a:pos x="0" y="38"/>
                  </a:cxn>
                  <a:cxn ang="0">
                    <a:pos x="12" y="14"/>
                  </a:cxn>
                  <a:cxn ang="0">
                    <a:pos x="114" y="0"/>
                  </a:cxn>
                </a:cxnLst>
                <a:rect l="0" t="0" r="r" b="b"/>
                <a:pathLst>
                  <a:path w="1156" h="1658">
                    <a:moveTo>
                      <a:pt x="114" y="0"/>
                    </a:moveTo>
                    <a:lnTo>
                      <a:pt x="205" y="0"/>
                    </a:lnTo>
                    <a:lnTo>
                      <a:pt x="296" y="10"/>
                    </a:lnTo>
                    <a:lnTo>
                      <a:pt x="384" y="28"/>
                    </a:lnTo>
                    <a:lnTo>
                      <a:pt x="470" y="56"/>
                    </a:lnTo>
                    <a:lnTo>
                      <a:pt x="528" y="82"/>
                    </a:lnTo>
                    <a:lnTo>
                      <a:pt x="584" y="115"/>
                    </a:lnTo>
                    <a:lnTo>
                      <a:pt x="635" y="154"/>
                    </a:lnTo>
                    <a:lnTo>
                      <a:pt x="679" y="198"/>
                    </a:lnTo>
                    <a:lnTo>
                      <a:pt x="717" y="252"/>
                    </a:lnTo>
                    <a:lnTo>
                      <a:pt x="745" y="310"/>
                    </a:lnTo>
                    <a:lnTo>
                      <a:pt x="763" y="371"/>
                    </a:lnTo>
                    <a:lnTo>
                      <a:pt x="773" y="432"/>
                    </a:lnTo>
                    <a:lnTo>
                      <a:pt x="775" y="495"/>
                    </a:lnTo>
                    <a:lnTo>
                      <a:pt x="775" y="557"/>
                    </a:lnTo>
                    <a:lnTo>
                      <a:pt x="768" y="709"/>
                    </a:lnTo>
                    <a:lnTo>
                      <a:pt x="756" y="861"/>
                    </a:lnTo>
                    <a:lnTo>
                      <a:pt x="749" y="944"/>
                    </a:lnTo>
                    <a:lnTo>
                      <a:pt x="742" y="1031"/>
                    </a:lnTo>
                    <a:lnTo>
                      <a:pt x="738" y="1119"/>
                    </a:lnTo>
                    <a:lnTo>
                      <a:pt x="740" y="1206"/>
                    </a:lnTo>
                    <a:lnTo>
                      <a:pt x="747" y="1292"/>
                    </a:lnTo>
                    <a:lnTo>
                      <a:pt x="766" y="1376"/>
                    </a:lnTo>
                    <a:lnTo>
                      <a:pt x="784" y="1425"/>
                    </a:lnTo>
                    <a:lnTo>
                      <a:pt x="807" y="1469"/>
                    </a:lnTo>
                    <a:lnTo>
                      <a:pt x="840" y="1509"/>
                    </a:lnTo>
                    <a:lnTo>
                      <a:pt x="880" y="1541"/>
                    </a:lnTo>
                    <a:lnTo>
                      <a:pt x="926" y="1567"/>
                    </a:lnTo>
                    <a:lnTo>
                      <a:pt x="975" y="1583"/>
                    </a:lnTo>
                    <a:lnTo>
                      <a:pt x="1026" y="1595"/>
                    </a:lnTo>
                    <a:lnTo>
                      <a:pt x="1077" y="1602"/>
                    </a:lnTo>
                    <a:lnTo>
                      <a:pt x="1131" y="1604"/>
                    </a:lnTo>
                    <a:lnTo>
                      <a:pt x="1145" y="1609"/>
                    </a:lnTo>
                    <a:lnTo>
                      <a:pt x="1154" y="1618"/>
                    </a:lnTo>
                    <a:lnTo>
                      <a:pt x="1156" y="1632"/>
                    </a:lnTo>
                    <a:lnTo>
                      <a:pt x="1154" y="1644"/>
                    </a:lnTo>
                    <a:lnTo>
                      <a:pt x="1145" y="1656"/>
                    </a:lnTo>
                    <a:lnTo>
                      <a:pt x="1131" y="1658"/>
                    </a:lnTo>
                    <a:lnTo>
                      <a:pt x="1073" y="1656"/>
                    </a:lnTo>
                    <a:lnTo>
                      <a:pt x="1014" y="1646"/>
                    </a:lnTo>
                    <a:lnTo>
                      <a:pt x="956" y="1635"/>
                    </a:lnTo>
                    <a:lnTo>
                      <a:pt x="903" y="1614"/>
                    </a:lnTo>
                    <a:lnTo>
                      <a:pt x="852" y="1588"/>
                    </a:lnTo>
                    <a:lnTo>
                      <a:pt x="807" y="1551"/>
                    </a:lnTo>
                    <a:lnTo>
                      <a:pt x="768" y="1506"/>
                    </a:lnTo>
                    <a:lnTo>
                      <a:pt x="738" y="1450"/>
                    </a:lnTo>
                    <a:lnTo>
                      <a:pt x="714" y="1392"/>
                    </a:lnTo>
                    <a:lnTo>
                      <a:pt x="698" y="1331"/>
                    </a:lnTo>
                    <a:lnTo>
                      <a:pt x="691" y="1266"/>
                    </a:lnTo>
                    <a:lnTo>
                      <a:pt x="686" y="1203"/>
                    </a:lnTo>
                    <a:lnTo>
                      <a:pt x="686" y="1140"/>
                    </a:lnTo>
                    <a:lnTo>
                      <a:pt x="691" y="993"/>
                    </a:lnTo>
                    <a:lnTo>
                      <a:pt x="714" y="704"/>
                    </a:lnTo>
                    <a:lnTo>
                      <a:pt x="721" y="557"/>
                    </a:lnTo>
                    <a:lnTo>
                      <a:pt x="721" y="499"/>
                    </a:lnTo>
                    <a:lnTo>
                      <a:pt x="717" y="443"/>
                    </a:lnTo>
                    <a:lnTo>
                      <a:pt x="707" y="387"/>
                    </a:lnTo>
                    <a:lnTo>
                      <a:pt x="693" y="334"/>
                    </a:lnTo>
                    <a:lnTo>
                      <a:pt x="670" y="285"/>
                    </a:lnTo>
                    <a:lnTo>
                      <a:pt x="642" y="240"/>
                    </a:lnTo>
                    <a:lnTo>
                      <a:pt x="603" y="198"/>
                    </a:lnTo>
                    <a:lnTo>
                      <a:pt x="556" y="161"/>
                    </a:lnTo>
                    <a:lnTo>
                      <a:pt x="489" y="124"/>
                    </a:lnTo>
                    <a:lnTo>
                      <a:pt x="417" y="94"/>
                    </a:lnTo>
                    <a:lnTo>
                      <a:pt x="340" y="73"/>
                    </a:lnTo>
                    <a:lnTo>
                      <a:pt x="261" y="61"/>
                    </a:lnTo>
                    <a:lnTo>
                      <a:pt x="182" y="54"/>
                    </a:lnTo>
                    <a:lnTo>
                      <a:pt x="102" y="54"/>
                    </a:lnTo>
                    <a:lnTo>
                      <a:pt x="26" y="61"/>
                    </a:lnTo>
                    <a:lnTo>
                      <a:pt x="12" y="59"/>
                    </a:lnTo>
                    <a:lnTo>
                      <a:pt x="2" y="49"/>
                    </a:lnTo>
                    <a:lnTo>
                      <a:pt x="0" y="38"/>
                    </a:lnTo>
                    <a:lnTo>
                      <a:pt x="2" y="24"/>
                    </a:lnTo>
                    <a:lnTo>
                      <a:pt x="12" y="14"/>
                    </a:lnTo>
                    <a:lnTo>
                      <a:pt x="26" y="7"/>
                    </a:lnTo>
                    <a:lnTo>
                      <a:pt x="1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3" name="Group 78">
              <a:extLst>
                <a:ext uri="{FF2B5EF4-FFF2-40B4-BE49-F238E27FC236}">
                  <a16:creationId xmlns:a16="http://schemas.microsoft.com/office/drawing/2014/main" id="{DE89B932-F194-477D-9EBA-C40835DDB50E}"/>
                </a:ext>
              </a:extLst>
            </p:cNvPr>
            <p:cNvGrpSpPr/>
            <p:nvPr/>
          </p:nvGrpSpPr>
          <p:grpSpPr>
            <a:xfrm flipV="1">
              <a:off x="2133684" y="4049110"/>
              <a:ext cx="1527162" cy="2027924"/>
              <a:chOff x="2133684" y="3211423"/>
              <a:chExt cx="1527162" cy="2027924"/>
            </a:xfrm>
            <a:grpFill/>
          </p:grpSpPr>
          <p:sp>
            <p:nvSpPr>
              <p:cNvPr id="134" name="Freeform 28">
                <a:extLst>
                  <a:ext uri="{FF2B5EF4-FFF2-40B4-BE49-F238E27FC236}">
                    <a16:creationId xmlns:a16="http://schemas.microsoft.com/office/drawing/2014/main" id="{4EA0670C-06CC-4FE4-BA5A-24494A1210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3684" y="3211423"/>
                <a:ext cx="415319" cy="539698"/>
              </a:xfrm>
              <a:custGeom>
                <a:avLst/>
                <a:gdLst/>
                <a:ahLst/>
                <a:cxnLst>
                  <a:cxn ang="0">
                    <a:pos x="351" y="0"/>
                  </a:cxn>
                  <a:cxn ang="0">
                    <a:pos x="365" y="0"/>
                  </a:cxn>
                  <a:cxn ang="0">
                    <a:pos x="377" y="7"/>
                  </a:cxn>
                  <a:cxn ang="0">
                    <a:pos x="384" y="19"/>
                  </a:cxn>
                  <a:cxn ang="0">
                    <a:pos x="384" y="33"/>
                  </a:cxn>
                  <a:cxn ang="0">
                    <a:pos x="377" y="45"/>
                  </a:cxn>
                  <a:cxn ang="0">
                    <a:pos x="317" y="98"/>
                  </a:cxn>
                  <a:cxn ang="0">
                    <a:pos x="251" y="145"/>
                  </a:cxn>
                  <a:cxn ang="0">
                    <a:pos x="112" y="229"/>
                  </a:cxn>
                  <a:cxn ang="0">
                    <a:pos x="84" y="248"/>
                  </a:cxn>
                  <a:cxn ang="0">
                    <a:pos x="156" y="294"/>
                  </a:cxn>
                  <a:cxn ang="0">
                    <a:pos x="265" y="371"/>
                  </a:cxn>
                  <a:cxn ang="0">
                    <a:pos x="370" y="455"/>
                  </a:cxn>
                  <a:cxn ang="0">
                    <a:pos x="379" y="467"/>
                  </a:cxn>
                  <a:cxn ang="0">
                    <a:pos x="377" y="481"/>
                  </a:cxn>
                  <a:cxn ang="0">
                    <a:pos x="370" y="490"/>
                  </a:cxn>
                  <a:cxn ang="0">
                    <a:pos x="358" y="499"/>
                  </a:cxn>
                  <a:cxn ang="0">
                    <a:pos x="344" y="499"/>
                  </a:cxn>
                  <a:cxn ang="0">
                    <a:pos x="330" y="492"/>
                  </a:cxn>
                  <a:cxn ang="0">
                    <a:pos x="228" y="413"/>
                  </a:cxn>
                  <a:cxn ang="0">
                    <a:pos x="123" y="338"/>
                  </a:cxn>
                  <a:cxn ang="0">
                    <a:pos x="14" y="271"/>
                  </a:cxn>
                  <a:cxn ang="0">
                    <a:pos x="5" y="259"/>
                  </a:cxn>
                  <a:cxn ang="0">
                    <a:pos x="0" y="248"/>
                  </a:cxn>
                  <a:cxn ang="0">
                    <a:pos x="5" y="234"/>
                  </a:cxn>
                  <a:cxn ang="0">
                    <a:pos x="14" y="224"/>
                  </a:cxn>
                  <a:cxn ang="0">
                    <a:pos x="79" y="182"/>
                  </a:cxn>
                  <a:cxn ang="0">
                    <a:pos x="214" y="103"/>
                  </a:cxn>
                  <a:cxn ang="0">
                    <a:pos x="279" y="59"/>
                  </a:cxn>
                  <a:cxn ang="0">
                    <a:pos x="337" y="7"/>
                  </a:cxn>
                  <a:cxn ang="0">
                    <a:pos x="351" y="0"/>
                  </a:cxn>
                </a:cxnLst>
                <a:rect l="0" t="0" r="r" b="b"/>
                <a:pathLst>
                  <a:path w="384" h="499">
                    <a:moveTo>
                      <a:pt x="351" y="0"/>
                    </a:moveTo>
                    <a:lnTo>
                      <a:pt x="365" y="0"/>
                    </a:lnTo>
                    <a:lnTo>
                      <a:pt x="377" y="7"/>
                    </a:lnTo>
                    <a:lnTo>
                      <a:pt x="384" y="19"/>
                    </a:lnTo>
                    <a:lnTo>
                      <a:pt x="384" y="33"/>
                    </a:lnTo>
                    <a:lnTo>
                      <a:pt x="377" y="45"/>
                    </a:lnTo>
                    <a:lnTo>
                      <a:pt x="317" y="98"/>
                    </a:lnTo>
                    <a:lnTo>
                      <a:pt x="251" y="145"/>
                    </a:lnTo>
                    <a:lnTo>
                      <a:pt x="112" y="229"/>
                    </a:lnTo>
                    <a:lnTo>
                      <a:pt x="84" y="248"/>
                    </a:lnTo>
                    <a:lnTo>
                      <a:pt x="156" y="294"/>
                    </a:lnTo>
                    <a:lnTo>
                      <a:pt x="265" y="371"/>
                    </a:lnTo>
                    <a:lnTo>
                      <a:pt x="370" y="455"/>
                    </a:lnTo>
                    <a:lnTo>
                      <a:pt x="379" y="467"/>
                    </a:lnTo>
                    <a:lnTo>
                      <a:pt x="377" y="481"/>
                    </a:lnTo>
                    <a:lnTo>
                      <a:pt x="370" y="490"/>
                    </a:lnTo>
                    <a:lnTo>
                      <a:pt x="358" y="499"/>
                    </a:lnTo>
                    <a:lnTo>
                      <a:pt x="344" y="499"/>
                    </a:lnTo>
                    <a:lnTo>
                      <a:pt x="330" y="492"/>
                    </a:lnTo>
                    <a:lnTo>
                      <a:pt x="228" y="413"/>
                    </a:lnTo>
                    <a:lnTo>
                      <a:pt x="123" y="338"/>
                    </a:lnTo>
                    <a:lnTo>
                      <a:pt x="14" y="271"/>
                    </a:lnTo>
                    <a:lnTo>
                      <a:pt x="5" y="259"/>
                    </a:lnTo>
                    <a:lnTo>
                      <a:pt x="0" y="248"/>
                    </a:lnTo>
                    <a:lnTo>
                      <a:pt x="5" y="234"/>
                    </a:lnTo>
                    <a:lnTo>
                      <a:pt x="14" y="224"/>
                    </a:lnTo>
                    <a:lnTo>
                      <a:pt x="79" y="182"/>
                    </a:lnTo>
                    <a:lnTo>
                      <a:pt x="214" y="103"/>
                    </a:lnTo>
                    <a:lnTo>
                      <a:pt x="279" y="59"/>
                    </a:lnTo>
                    <a:lnTo>
                      <a:pt x="337" y="7"/>
                    </a:lnTo>
                    <a:lnTo>
                      <a:pt x="3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29">
                <a:extLst>
                  <a:ext uri="{FF2B5EF4-FFF2-40B4-BE49-F238E27FC236}">
                    <a16:creationId xmlns:a16="http://schemas.microsoft.com/office/drawing/2014/main" id="{2AF445E5-F826-4D28-9EF2-4FC882B09D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563" y="3446122"/>
                <a:ext cx="1250283" cy="1793225"/>
              </a:xfrm>
              <a:custGeom>
                <a:avLst/>
                <a:gdLst/>
                <a:ahLst/>
                <a:cxnLst>
                  <a:cxn ang="0">
                    <a:pos x="205" y="0"/>
                  </a:cxn>
                  <a:cxn ang="0">
                    <a:pos x="384" y="28"/>
                  </a:cxn>
                  <a:cxn ang="0">
                    <a:pos x="528" y="82"/>
                  </a:cxn>
                  <a:cxn ang="0">
                    <a:pos x="635" y="154"/>
                  </a:cxn>
                  <a:cxn ang="0">
                    <a:pos x="717" y="252"/>
                  </a:cxn>
                  <a:cxn ang="0">
                    <a:pos x="763" y="371"/>
                  </a:cxn>
                  <a:cxn ang="0">
                    <a:pos x="775" y="495"/>
                  </a:cxn>
                  <a:cxn ang="0">
                    <a:pos x="768" y="709"/>
                  </a:cxn>
                  <a:cxn ang="0">
                    <a:pos x="749" y="944"/>
                  </a:cxn>
                  <a:cxn ang="0">
                    <a:pos x="738" y="1119"/>
                  </a:cxn>
                  <a:cxn ang="0">
                    <a:pos x="747" y="1292"/>
                  </a:cxn>
                  <a:cxn ang="0">
                    <a:pos x="784" y="1425"/>
                  </a:cxn>
                  <a:cxn ang="0">
                    <a:pos x="840" y="1509"/>
                  </a:cxn>
                  <a:cxn ang="0">
                    <a:pos x="926" y="1567"/>
                  </a:cxn>
                  <a:cxn ang="0">
                    <a:pos x="1026" y="1595"/>
                  </a:cxn>
                  <a:cxn ang="0">
                    <a:pos x="1131" y="1604"/>
                  </a:cxn>
                  <a:cxn ang="0">
                    <a:pos x="1154" y="1618"/>
                  </a:cxn>
                  <a:cxn ang="0">
                    <a:pos x="1154" y="1644"/>
                  </a:cxn>
                  <a:cxn ang="0">
                    <a:pos x="1131" y="1658"/>
                  </a:cxn>
                  <a:cxn ang="0">
                    <a:pos x="1014" y="1646"/>
                  </a:cxn>
                  <a:cxn ang="0">
                    <a:pos x="903" y="1614"/>
                  </a:cxn>
                  <a:cxn ang="0">
                    <a:pos x="807" y="1551"/>
                  </a:cxn>
                  <a:cxn ang="0">
                    <a:pos x="738" y="1450"/>
                  </a:cxn>
                  <a:cxn ang="0">
                    <a:pos x="698" y="1331"/>
                  </a:cxn>
                  <a:cxn ang="0">
                    <a:pos x="686" y="1203"/>
                  </a:cxn>
                  <a:cxn ang="0">
                    <a:pos x="691" y="993"/>
                  </a:cxn>
                  <a:cxn ang="0">
                    <a:pos x="721" y="557"/>
                  </a:cxn>
                  <a:cxn ang="0">
                    <a:pos x="717" y="443"/>
                  </a:cxn>
                  <a:cxn ang="0">
                    <a:pos x="693" y="334"/>
                  </a:cxn>
                  <a:cxn ang="0">
                    <a:pos x="642" y="240"/>
                  </a:cxn>
                  <a:cxn ang="0">
                    <a:pos x="556" y="161"/>
                  </a:cxn>
                  <a:cxn ang="0">
                    <a:pos x="417" y="94"/>
                  </a:cxn>
                  <a:cxn ang="0">
                    <a:pos x="261" y="61"/>
                  </a:cxn>
                  <a:cxn ang="0">
                    <a:pos x="102" y="54"/>
                  </a:cxn>
                  <a:cxn ang="0">
                    <a:pos x="12" y="59"/>
                  </a:cxn>
                  <a:cxn ang="0">
                    <a:pos x="0" y="38"/>
                  </a:cxn>
                  <a:cxn ang="0">
                    <a:pos x="12" y="14"/>
                  </a:cxn>
                  <a:cxn ang="0">
                    <a:pos x="114" y="0"/>
                  </a:cxn>
                </a:cxnLst>
                <a:rect l="0" t="0" r="r" b="b"/>
                <a:pathLst>
                  <a:path w="1156" h="1658">
                    <a:moveTo>
                      <a:pt x="114" y="0"/>
                    </a:moveTo>
                    <a:lnTo>
                      <a:pt x="205" y="0"/>
                    </a:lnTo>
                    <a:lnTo>
                      <a:pt x="296" y="10"/>
                    </a:lnTo>
                    <a:lnTo>
                      <a:pt x="384" y="28"/>
                    </a:lnTo>
                    <a:lnTo>
                      <a:pt x="470" y="56"/>
                    </a:lnTo>
                    <a:lnTo>
                      <a:pt x="528" y="82"/>
                    </a:lnTo>
                    <a:lnTo>
                      <a:pt x="584" y="115"/>
                    </a:lnTo>
                    <a:lnTo>
                      <a:pt x="635" y="154"/>
                    </a:lnTo>
                    <a:lnTo>
                      <a:pt x="679" y="198"/>
                    </a:lnTo>
                    <a:lnTo>
                      <a:pt x="717" y="252"/>
                    </a:lnTo>
                    <a:lnTo>
                      <a:pt x="745" y="310"/>
                    </a:lnTo>
                    <a:lnTo>
                      <a:pt x="763" y="371"/>
                    </a:lnTo>
                    <a:lnTo>
                      <a:pt x="773" y="432"/>
                    </a:lnTo>
                    <a:lnTo>
                      <a:pt x="775" y="495"/>
                    </a:lnTo>
                    <a:lnTo>
                      <a:pt x="775" y="557"/>
                    </a:lnTo>
                    <a:lnTo>
                      <a:pt x="768" y="709"/>
                    </a:lnTo>
                    <a:lnTo>
                      <a:pt x="756" y="861"/>
                    </a:lnTo>
                    <a:lnTo>
                      <a:pt x="749" y="944"/>
                    </a:lnTo>
                    <a:lnTo>
                      <a:pt x="742" y="1031"/>
                    </a:lnTo>
                    <a:lnTo>
                      <a:pt x="738" y="1119"/>
                    </a:lnTo>
                    <a:lnTo>
                      <a:pt x="740" y="1206"/>
                    </a:lnTo>
                    <a:lnTo>
                      <a:pt x="747" y="1292"/>
                    </a:lnTo>
                    <a:lnTo>
                      <a:pt x="766" y="1376"/>
                    </a:lnTo>
                    <a:lnTo>
                      <a:pt x="784" y="1425"/>
                    </a:lnTo>
                    <a:lnTo>
                      <a:pt x="807" y="1469"/>
                    </a:lnTo>
                    <a:lnTo>
                      <a:pt x="840" y="1509"/>
                    </a:lnTo>
                    <a:lnTo>
                      <a:pt x="880" y="1541"/>
                    </a:lnTo>
                    <a:lnTo>
                      <a:pt x="926" y="1567"/>
                    </a:lnTo>
                    <a:lnTo>
                      <a:pt x="975" y="1583"/>
                    </a:lnTo>
                    <a:lnTo>
                      <a:pt x="1026" y="1595"/>
                    </a:lnTo>
                    <a:lnTo>
                      <a:pt x="1077" y="1602"/>
                    </a:lnTo>
                    <a:lnTo>
                      <a:pt x="1131" y="1604"/>
                    </a:lnTo>
                    <a:lnTo>
                      <a:pt x="1145" y="1609"/>
                    </a:lnTo>
                    <a:lnTo>
                      <a:pt x="1154" y="1618"/>
                    </a:lnTo>
                    <a:lnTo>
                      <a:pt x="1156" y="1632"/>
                    </a:lnTo>
                    <a:lnTo>
                      <a:pt x="1154" y="1644"/>
                    </a:lnTo>
                    <a:lnTo>
                      <a:pt x="1145" y="1656"/>
                    </a:lnTo>
                    <a:lnTo>
                      <a:pt x="1131" y="1658"/>
                    </a:lnTo>
                    <a:lnTo>
                      <a:pt x="1073" y="1656"/>
                    </a:lnTo>
                    <a:lnTo>
                      <a:pt x="1014" y="1646"/>
                    </a:lnTo>
                    <a:lnTo>
                      <a:pt x="956" y="1635"/>
                    </a:lnTo>
                    <a:lnTo>
                      <a:pt x="903" y="1614"/>
                    </a:lnTo>
                    <a:lnTo>
                      <a:pt x="852" y="1588"/>
                    </a:lnTo>
                    <a:lnTo>
                      <a:pt x="807" y="1551"/>
                    </a:lnTo>
                    <a:lnTo>
                      <a:pt x="768" y="1506"/>
                    </a:lnTo>
                    <a:lnTo>
                      <a:pt x="738" y="1450"/>
                    </a:lnTo>
                    <a:lnTo>
                      <a:pt x="714" y="1392"/>
                    </a:lnTo>
                    <a:lnTo>
                      <a:pt x="698" y="1331"/>
                    </a:lnTo>
                    <a:lnTo>
                      <a:pt x="691" y="1266"/>
                    </a:lnTo>
                    <a:lnTo>
                      <a:pt x="686" y="1203"/>
                    </a:lnTo>
                    <a:lnTo>
                      <a:pt x="686" y="1140"/>
                    </a:lnTo>
                    <a:lnTo>
                      <a:pt x="691" y="993"/>
                    </a:lnTo>
                    <a:lnTo>
                      <a:pt x="714" y="704"/>
                    </a:lnTo>
                    <a:lnTo>
                      <a:pt x="721" y="557"/>
                    </a:lnTo>
                    <a:lnTo>
                      <a:pt x="721" y="499"/>
                    </a:lnTo>
                    <a:lnTo>
                      <a:pt x="717" y="443"/>
                    </a:lnTo>
                    <a:lnTo>
                      <a:pt x="707" y="387"/>
                    </a:lnTo>
                    <a:lnTo>
                      <a:pt x="693" y="334"/>
                    </a:lnTo>
                    <a:lnTo>
                      <a:pt x="670" y="285"/>
                    </a:lnTo>
                    <a:lnTo>
                      <a:pt x="642" y="240"/>
                    </a:lnTo>
                    <a:lnTo>
                      <a:pt x="603" y="198"/>
                    </a:lnTo>
                    <a:lnTo>
                      <a:pt x="556" y="161"/>
                    </a:lnTo>
                    <a:lnTo>
                      <a:pt x="489" y="124"/>
                    </a:lnTo>
                    <a:lnTo>
                      <a:pt x="417" y="94"/>
                    </a:lnTo>
                    <a:lnTo>
                      <a:pt x="340" y="73"/>
                    </a:lnTo>
                    <a:lnTo>
                      <a:pt x="261" y="61"/>
                    </a:lnTo>
                    <a:lnTo>
                      <a:pt x="182" y="54"/>
                    </a:lnTo>
                    <a:lnTo>
                      <a:pt x="102" y="54"/>
                    </a:lnTo>
                    <a:lnTo>
                      <a:pt x="26" y="61"/>
                    </a:lnTo>
                    <a:lnTo>
                      <a:pt x="12" y="59"/>
                    </a:lnTo>
                    <a:lnTo>
                      <a:pt x="2" y="49"/>
                    </a:lnTo>
                    <a:lnTo>
                      <a:pt x="0" y="38"/>
                    </a:lnTo>
                    <a:lnTo>
                      <a:pt x="2" y="24"/>
                    </a:lnTo>
                    <a:lnTo>
                      <a:pt x="12" y="14"/>
                    </a:lnTo>
                    <a:lnTo>
                      <a:pt x="26" y="7"/>
                    </a:lnTo>
                    <a:lnTo>
                      <a:pt x="1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0" name="Group 227">
            <a:extLst>
              <a:ext uri="{FF2B5EF4-FFF2-40B4-BE49-F238E27FC236}">
                <a16:creationId xmlns:a16="http://schemas.microsoft.com/office/drawing/2014/main" id="{C55478EC-91EF-4FAE-B7AA-77EDB58D22EF}"/>
              </a:ext>
            </a:extLst>
          </p:cNvPr>
          <p:cNvGrpSpPr/>
          <p:nvPr/>
        </p:nvGrpSpPr>
        <p:grpSpPr>
          <a:xfrm flipH="1">
            <a:off x="6810716" y="2329192"/>
            <a:ext cx="170065" cy="498410"/>
            <a:chOff x="2133684" y="1600200"/>
            <a:chExt cx="1527162" cy="4476834"/>
          </a:xfrm>
          <a:solidFill>
            <a:schemeClr val="accent2"/>
          </a:solidFill>
        </p:grpSpPr>
        <p:grpSp>
          <p:nvGrpSpPr>
            <p:cNvPr id="141" name="Group 79">
              <a:extLst>
                <a:ext uri="{FF2B5EF4-FFF2-40B4-BE49-F238E27FC236}">
                  <a16:creationId xmlns:a16="http://schemas.microsoft.com/office/drawing/2014/main" id="{DCB986B1-BD10-4718-A5EC-25F9ABB60010}"/>
                </a:ext>
              </a:extLst>
            </p:cNvPr>
            <p:cNvGrpSpPr/>
            <p:nvPr/>
          </p:nvGrpSpPr>
          <p:grpSpPr>
            <a:xfrm>
              <a:off x="2133684" y="3585532"/>
              <a:ext cx="1009095" cy="506170"/>
              <a:chOff x="2192088" y="5184187"/>
              <a:chExt cx="1009095" cy="506170"/>
            </a:xfrm>
            <a:grpFill/>
          </p:grpSpPr>
          <p:sp>
            <p:nvSpPr>
              <p:cNvPr id="148" name="Freeform 26">
                <a:extLst>
                  <a:ext uri="{FF2B5EF4-FFF2-40B4-BE49-F238E27FC236}">
                    <a16:creationId xmlns:a16="http://schemas.microsoft.com/office/drawing/2014/main" id="{042FDDE5-35A4-4519-83D9-B40AD46824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3294" y="5417804"/>
                <a:ext cx="727889" cy="68138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338" y="5"/>
                  </a:cxn>
                  <a:cxn ang="0">
                    <a:pos x="647" y="7"/>
                  </a:cxn>
                  <a:cxn ang="0">
                    <a:pos x="661" y="12"/>
                  </a:cxn>
                  <a:cxn ang="0">
                    <a:pos x="670" y="21"/>
                  </a:cxn>
                  <a:cxn ang="0">
                    <a:pos x="673" y="35"/>
                  </a:cxn>
                  <a:cxn ang="0">
                    <a:pos x="670" y="49"/>
                  </a:cxn>
                  <a:cxn ang="0">
                    <a:pos x="661" y="59"/>
                  </a:cxn>
                  <a:cxn ang="0">
                    <a:pos x="647" y="63"/>
                  </a:cxn>
                  <a:cxn ang="0">
                    <a:pos x="28" y="54"/>
                  </a:cxn>
                  <a:cxn ang="0">
                    <a:pos x="12" y="49"/>
                  </a:cxn>
                  <a:cxn ang="0">
                    <a:pos x="3" y="40"/>
                  </a:cxn>
                  <a:cxn ang="0">
                    <a:pos x="0" y="28"/>
                  </a:cxn>
                  <a:cxn ang="0">
                    <a:pos x="3" y="14"/>
                  </a:cxn>
                  <a:cxn ang="0">
                    <a:pos x="12" y="5"/>
                  </a:cxn>
                  <a:cxn ang="0">
                    <a:pos x="28" y="0"/>
                  </a:cxn>
                </a:cxnLst>
                <a:rect l="0" t="0" r="r" b="b"/>
                <a:pathLst>
                  <a:path w="673" h="63">
                    <a:moveTo>
                      <a:pt x="28" y="0"/>
                    </a:moveTo>
                    <a:lnTo>
                      <a:pt x="338" y="5"/>
                    </a:lnTo>
                    <a:lnTo>
                      <a:pt x="647" y="7"/>
                    </a:lnTo>
                    <a:lnTo>
                      <a:pt x="661" y="12"/>
                    </a:lnTo>
                    <a:lnTo>
                      <a:pt x="670" y="21"/>
                    </a:lnTo>
                    <a:lnTo>
                      <a:pt x="673" y="35"/>
                    </a:lnTo>
                    <a:lnTo>
                      <a:pt x="670" y="49"/>
                    </a:lnTo>
                    <a:lnTo>
                      <a:pt x="661" y="59"/>
                    </a:lnTo>
                    <a:lnTo>
                      <a:pt x="647" y="63"/>
                    </a:lnTo>
                    <a:lnTo>
                      <a:pt x="28" y="54"/>
                    </a:lnTo>
                    <a:lnTo>
                      <a:pt x="12" y="49"/>
                    </a:lnTo>
                    <a:lnTo>
                      <a:pt x="3" y="40"/>
                    </a:lnTo>
                    <a:lnTo>
                      <a:pt x="0" y="28"/>
                    </a:lnTo>
                    <a:lnTo>
                      <a:pt x="3" y="14"/>
                    </a:lnTo>
                    <a:lnTo>
                      <a:pt x="12" y="5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27">
                <a:extLst>
                  <a:ext uri="{FF2B5EF4-FFF2-40B4-BE49-F238E27FC236}">
                    <a16:creationId xmlns:a16="http://schemas.microsoft.com/office/drawing/2014/main" id="{1B191986-3DB0-4490-816F-A76ED4082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2088" y="5184187"/>
                <a:ext cx="417482" cy="506170"/>
              </a:xfrm>
              <a:custGeom>
                <a:avLst/>
                <a:gdLst/>
                <a:ahLst/>
                <a:cxnLst>
                  <a:cxn ang="0">
                    <a:pos x="351" y="0"/>
                  </a:cxn>
                  <a:cxn ang="0">
                    <a:pos x="365" y="0"/>
                  </a:cxn>
                  <a:cxn ang="0">
                    <a:pos x="377" y="7"/>
                  </a:cxn>
                  <a:cxn ang="0">
                    <a:pos x="386" y="18"/>
                  </a:cxn>
                  <a:cxn ang="0">
                    <a:pos x="386" y="32"/>
                  </a:cxn>
                  <a:cxn ang="0">
                    <a:pos x="379" y="44"/>
                  </a:cxn>
                  <a:cxn ang="0">
                    <a:pos x="318" y="97"/>
                  </a:cxn>
                  <a:cxn ang="0">
                    <a:pos x="251" y="144"/>
                  </a:cxn>
                  <a:cxn ang="0">
                    <a:pos x="183" y="186"/>
                  </a:cxn>
                  <a:cxn ang="0">
                    <a:pos x="114" y="228"/>
                  </a:cxn>
                  <a:cxn ang="0">
                    <a:pos x="86" y="247"/>
                  </a:cxn>
                  <a:cxn ang="0">
                    <a:pos x="123" y="268"/>
                  </a:cxn>
                  <a:cxn ang="0">
                    <a:pos x="200" y="317"/>
                  </a:cxn>
                  <a:cxn ang="0">
                    <a:pos x="274" y="366"/>
                  </a:cxn>
                  <a:cxn ang="0">
                    <a:pos x="349" y="422"/>
                  </a:cxn>
                  <a:cxn ang="0">
                    <a:pos x="356" y="433"/>
                  </a:cxn>
                  <a:cxn ang="0">
                    <a:pos x="356" y="447"/>
                  </a:cxn>
                  <a:cxn ang="0">
                    <a:pos x="349" y="459"/>
                  </a:cxn>
                  <a:cxn ang="0">
                    <a:pos x="335" y="466"/>
                  </a:cxn>
                  <a:cxn ang="0">
                    <a:pos x="321" y="468"/>
                  </a:cxn>
                  <a:cxn ang="0">
                    <a:pos x="307" y="461"/>
                  </a:cxn>
                  <a:cxn ang="0">
                    <a:pos x="237" y="405"/>
                  </a:cxn>
                  <a:cxn ang="0">
                    <a:pos x="165" y="359"/>
                  </a:cxn>
                  <a:cxn ang="0">
                    <a:pos x="90" y="314"/>
                  </a:cxn>
                  <a:cxn ang="0">
                    <a:pos x="14" y="270"/>
                  </a:cxn>
                  <a:cxn ang="0">
                    <a:pos x="4" y="258"/>
                  </a:cxn>
                  <a:cxn ang="0">
                    <a:pos x="0" y="247"/>
                  </a:cxn>
                  <a:cxn ang="0">
                    <a:pos x="4" y="235"/>
                  </a:cxn>
                  <a:cxn ang="0">
                    <a:pos x="14" y="223"/>
                  </a:cxn>
                  <a:cxn ang="0">
                    <a:pos x="81" y="181"/>
                  </a:cxn>
                  <a:cxn ang="0">
                    <a:pos x="149" y="142"/>
                  </a:cxn>
                  <a:cxn ang="0">
                    <a:pos x="214" y="102"/>
                  </a:cxn>
                  <a:cxn ang="0">
                    <a:pos x="279" y="58"/>
                  </a:cxn>
                  <a:cxn ang="0">
                    <a:pos x="337" y="7"/>
                  </a:cxn>
                  <a:cxn ang="0">
                    <a:pos x="351" y="0"/>
                  </a:cxn>
                </a:cxnLst>
                <a:rect l="0" t="0" r="r" b="b"/>
                <a:pathLst>
                  <a:path w="386" h="468">
                    <a:moveTo>
                      <a:pt x="351" y="0"/>
                    </a:moveTo>
                    <a:lnTo>
                      <a:pt x="365" y="0"/>
                    </a:lnTo>
                    <a:lnTo>
                      <a:pt x="377" y="7"/>
                    </a:lnTo>
                    <a:lnTo>
                      <a:pt x="386" y="18"/>
                    </a:lnTo>
                    <a:lnTo>
                      <a:pt x="386" y="32"/>
                    </a:lnTo>
                    <a:lnTo>
                      <a:pt x="379" y="44"/>
                    </a:lnTo>
                    <a:lnTo>
                      <a:pt x="318" y="97"/>
                    </a:lnTo>
                    <a:lnTo>
                      <a:pt x="251" y="144"/>
                    </a:lnTo>
                    <a:lnTo>
                      <a:pt x="183" y="186"/>
                    </a:lnTo>
                    <a:lnTo>
                      <a:pt x="114" y="228"/>
                    </a:lnTo>
                    <a:lnTo>
                      <a:pt x="86" y="247"/>
                    </a:lnTo>
                    <a:lnTo>
                      <a:pt x="123" y="268"/>
                    </a:lnTo>
                    <a:lnTo>
                      <a:pt x="200" y="317"/>
                    </a:lnTo>
                    <a:lnTo>
                      <a:pt x="274" y="366"/>
                    </a:lnTo>
                    <a:lnTo>
                      <a:pt x="349" y="422"/>
                    </a:lnTo>
                    <a:lnTo>
                      <a:pt x="356" y="433"/>
                    </a:lnTo>
                    <a:lnTo>
                      <a:pt x="356" y="447"/>
                    </a:lnTo>
                    <a:lnTo>
                      <a:pt x="349" y="459"/>
                    </a:lnTo>
                    <a:lnTo>
                      <a:pt x="335" y="466"/>
                    </a:lnTo>
                    <a:lnTo>
                      <a:pt x="321" y="468"/>
                    </a:lnTo>
                    <a:lnTo>
                      <a:pt x="307" y="461"/>
                    </a:lnTo>
                    <a:lnTo>
                      <a:pt x="237" y="405"/>
                    </a:lnTo>
                    <a:lnTo>
                      <a:pt x="165" y="359"/>
                    </a:lnTo>
                    <a:lnTo>
                      <a:pt x="90" y="314"/>
                    </a:lnTo>
                    <a:lnTo>
                      <a:pt x="14" y="270"/>
                    </a:lnTo>
                    <a:lnTo>
                      <a:pt x="4" y="258"/>
                    </a:lnTo>
                    <a:lnTo>
                      <a:pt x="0" y="247"/>
                    </a:lnTo>
                    <a:lnTo>
                      <a:pt x="4" y="235"/>
                    </a:lnTo>
                    <a:lnTo>
                      <a:pt x="14" y="223"/>
                    </a:lnTo>
                    <a:lnTo>
                      <a:pt x="81" y="181"/>
                    </a:lnTo>
                    <a:lnTo>
                      <a:pt x="149" y="142"/>
                    </a:lnTo>
                    <a:lnTo>
                      <a:pt x="214" y="102"/>
                    </a:lnTo>
                    <a:lnTo>
                      <a:pt x="279" y="58"/>
                    </a:lnTo>
                    <a:lnTo>
                      <a:pt x="337" y="7"/>
                    </a:lnTo>
                    <a:lnTo>
                      <a:pt x="3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2" name="Group 78">
              <a:extLst>
                <a:ext uri="{FF2B5EF4-FFF2-40B4-BE49-F238E27FC236}">
                  <a16:creationId xmlns:a16="http://schemas.microsoft.com/office/drawing/2014/main" id="{B4C05837-AC94-4022-A356-1DD030FE860D}"/>
                </a:ext>
              </a:extLst>
            </p:cNvPr>
            <p:cNvGrpSpPr/>
            <p:nvPr/>
          </p:nvGrpSpPr>
          <p:grpSpPr>
            <a:xfrm>
              <a:off x="2133684" y="1600200"/>
              <a:ext cx="1527162" cy="2027924"/>
              <a:chOff x="2133684" y="3211423"/>
              <a:chExt cx="1527162" cy="2027924"/>
            </a:xfrm>
            <a:grpFill/>
          </p:grpSpPr>
          <p:sp>
            <p:nvSpPr>
              <p:cNvPr id="146" name="Freeform 28">
                <a:extLst>
                  <a:ext uri="{FF2B5EF4-FFF2-40B4-BE49-F238E27FC236}">
                    <a16:creationId xmlns:a16="http://schemas.microsoft.com/office/drawing/2014/main" id="{D59AA433-3CBB-41DC-9B62-E34D776EC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3684" y="3211423"/>
                <a:ext cx="415319" cy="539698"/>
              </a:xfrm>
              <a:custGeom>
                <a:avLst/>
                <a:gdLst/>
                <a:ahLst/>
                <a:cxnLst>
                  <a:cxn ang="0">
                    <a:pos x="351" y="0"/>
                  </a:cxn>
                  <a:cxn ang="0">
                    <a:pos x="365" y="0"/>
                  </a:cxn>
                  <a:cxn ang="0">
                    <a:pos x="377" y="7"/>
                  </a:cxn>
                  <a:cxn ang="0">
                    <a:pos x="384" y="19"/>
                  </a:cxn>
                  <a:cxn ang="0">
                    <a:pos x="384" y="33"/>
                  </a:cxn>
                  <a:cxn ang="0">
                    <a:pos x="377" y="45"/>
                  </a:cxn>
                  <a:cxn ang="0">
                    <a:pos x="317" y="98"/>
                  </a:cxn>
                  <a:cxn ang="0">
                    <a:pos x="251" y="145"/>
                  </a:cxn>
                  <a:cxn ang="0">
                    <a:pos x="112" y="229"/>
                  </a:cxn>
                  <a:cxn ang="0">
                    <a:pos x="84" y="248"/>
                  </a:cxn>
                  <a:cxn ang="0">
                    <a:pos x="156" y="294"/>
                  </a:cxn>
                  <a:cxn ang="0">
                    <a:pos x="265" y="371"/>
                  </a:cxn>
                  <a:cxn ang="0">
                    <a:pos x="370" y="455"/>
                  </a:cxn>
                  <a:cxn ang="0">
                    <a:pos x="379" y="467"/>
                  </a:cxn>
                  <a:cxn ang="0">
                    <a:pos x="377" y="481"/>
                  </a:cxn>
                  <a:cxn ang="0">
                    <a:pos x="370" y="490"/>
                  </a:cxn>
                  <a:cxn ang="0">
                    <a:pos x="358" y="499"/>
                  </a:cxn>
                  <a:cxn ang="0">
                    <a:pos x="344" y="499"/>
                  </a:cxn>
                  <a:cxn ang="0">
                    <a:pos x="330" y="492"/>
                  </a:cxn>
                  <a:cxn ang="0">
                    <a:pos x="228" y="413"/>
                  </a:cxn>
                  <a:cxn ang="0">
                    <a:pos x="123" y="338"/>
                  </a:cxn>
                  <a:cxn ang="0">
                    <a:pos x="14" y="271"/>
                  </a:cxn>
                  <a:cxn ang="0">
                    <a:pos x="5" y="259"/>
                  </a:cxn>
                  <a:cxn ang="0">
                    <a:pos x="0" y="248"/>
                  </a:cxn>
                  <a:cxn ang="0">
                    <a:pos x="5" y="234"/>
                  </a:cxn>
                  <a:cxn ang="0">
                    <a:pos x="14" y="224"/>
                  </a:cxn>
                  <a:cxn ang="0">
                    <a:pos x="79" y="182"/>
                  </a:cxn>
                  <a:cxn ang="0">
                    <a:pos x="214" y="103"/>
                  </a:cxn>
                  <a:cxn ang="0">
                    <a:pos x="279" y="59"/>
                  </a:cxn>
                  <a:cxn ang="0">
                    <a:pos x="337" y="7"/>
                  </a:cxn>
                  <a:cxn ang="0">
                    <a:pos x="351" y="0"/>
                  </a:cxn>
                </a:cxnLst>
                <a:rect l="0" t="0" r="r" b="b"/>
                <a:pathLst>
                  <a:path w="384" h="499">
                    <a:moveTo>
                      <a:pt x="351" y="0"/>
                    </a:moveTo>
                    <a:lnTo>
                      <a:pt x="365" y="0"/>
                    </a:lnTo>
                    <a:lnTo>
                      <a:pt x="377" y="7"/>
                    </a:lnTo>
                    <a:lnTo>
                      <a:pt x="384" y="19"/>
                    </a:lnTo>
                    <a:lnTo>
                      <a:pt x="384" y="33"/>
                    </a:lnTo>
                    <a:lnTo>
                      <a:pt x="377" y="45"/>
                    </a:lnTo>
                    <a:lnTo>
                      <a:pt x="317" y="98"/>
                    </a:lnTo>
                    <a:lnTo>
                      <a:pt x="251" y="145"/>
                    </a:lnTo>
                    <a:lnTo>
                      <a:pt x="112" y="229"/>
                    </a:lnTo>
                    <a:lnTo>
                      <a:pt x="84" y="248"/>
                    </a:lnTo>
                    <a:lnTo>
                      <a:pt x="156" y="294"/>
                    </a:lnTo>
                    <a:lnTo>
                      <a:pt x="265" y="371"/>
                    </a:lnTo>
                    <a:lnTo>
                      <a:pt x="370" y="455"/>
                    </a:lnTo>
                    <a:lnTo>
                      <a:pt x="379" y="467"/>
                    </a:lnTo>
                    <a:lnTo>
                      <a:pt x="377" y="481"/>
                    </a:lnTo>
                    <a:lnTo>
                      <a:pt x="370" y="490"/>
                    </a:lnTo>
                    <a:lnTo>
                      <a:pt x="358" y="499"/>
                    </a:lnTo>
                    <a:lnTo>
                      <a:pt x="344" y="499"/>
                    </a:lnTo>
                    <a:lnTo>
                      <a:pt x="330" y="492"/>
                    </a:lnTo>
                    <a:lnTo>
                      <a:pt x="228" y="413"/>
                    </a:lnTo>
                    <a:lnTo>
                      <a:pt x="123" y="338"/>
                    </a:lnTo>
                    <a:lnTo>
                      <a:pt x="14" y="271"/>
                    </a:lnTo>
                    <a:lnTo>
                      <a:pt x="5" y="259"/>
                    </a:lnTo>
                    <a:lnTo>
                      <a:pt x="0" y="248"/>
                    </a:lnTo>
                    <a:lnTo>
                      <a:pt x="5" y="234"/>
                    </a:lnTo>
                    <a:lnTo>
                      <a:pt x="14" y="224"/>
                    </a:lnTo>
                    <a:lnTo>
                      <a:pt x="79" y="182"/>
                    </a:lnTo>
                    <a:lnTo>
                      <a:pt x="214" y="103"/>
                    </a:lnTo>
                    <a:lnTo>
                      <a:pt x="279" y="59"/>
                    </a:lnTo>
                    <a:lnTo>
                      <a:pt x="337" y="7"/>
                    </a:lnTo>
                    <a:lnTo>
                      <a:pt x="3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29">
                <a:extLst>
                  <a:ext uri="{FF2B5EF4-FFF2-40B4-BE49-F238E27FC236}">
                    <a16:creationId xmlns:a16="http://schemas.microsoft.com/office/drawing/2014/main" id="{7EA7A7A8-B2B5-45C7-B6E2-28D9628EA0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563" y="3446122"/>
                <a:ext cx="1250283" cy="1793225"/>
              </a:xfrm>
              <a:custGeom>
                <a:avLst/>
                <a:gdLst/>
                <a:ahLst/>
                <a:cxnLst>
                  <a:cxn ang="0">
                    <a:pos x="205" y="0"/>
                  </a:cxn>
                  <a:cxn ang="0">
                    <a:pos x="384" y="28"/>
                  </a:cxn>
                  <a:cxn ang="0">
                    <a:pos x="528" y="82"/>
                  </a:cxn>
                  <a:cxn ang="0">
                    <a:pos x="635" y="154"/>
                  </a:cxn>
                  <a:cxn ang="0">
                    <a:pos x="717" y="252"/>
                  </a:cxn>
                  <a:cxn ang="0">
                    <a:pos x="763" y="371"/>
                  </a:cxn>
                  <a:cxn ang="0">
                    <a:pos x="775" y="495"/>
                  </a:cxn>
                  <a:cxn ang="0">
                    <a:pos x="768" y="709"/>
                  </a:cxn>
                  <a:cxn ang="0">
                    <a:pos x="749" y="944"/>
                  </a:cxn>
                  <a:cxn ang="0">
                    <a:pos x="738" y="1119"/>
                  </a:cxn>
                  <a:cxn ang="0">
                    <a:pos x="747" y="1292"/>
                  </a:cxn>
                  <a:cxn ang="0">
                    <a:pos x="784" y="1425"/>
                  </a:cxn>
                  <a:cxn ang="0">
                    <a:pos x="840" y="1509"/>
                  </a:cxn>
                  <a:cxn ang="0">
                    <a:pos x="926" y="1567"/>
                  </a:cxn>
                  <a:cxn ang="0">
                    <a:pos x="1026" y="1595"/>
                  </a:cxn>
                  <a:cxn ang="0">
                    <a:pos x="1131" y="1604"/>
                  </a:cxn>
                  <a:cxn ang="0">
                    <a:pos x="1154" y="1618"/>
                  </a:cxn>
                  <a:cxn ang="0">
                    <a:pos x="1154" y="1644"/>
                  </a:cxn>
                  <a:cxn ang="0">
                    <a:pos x="1131" y="1658"/>
                  </a:cxn>
                  <a:cxn ang="0">
                    <a:pos x="1014" y="1646"/>
                  </a:cxn>
                  <a:cxn ang="0">
                    <a:pos x="903" y="1614"/>
                  </a:cxn>
                  <a:cxn ang="0">
                    <a:pos x="807" y="1551"/>
                  </a:cxn>
                  <a:cxn ang="0">
                    <a:pos x="738" y="1450"/>
                  </a:cxn>
                  <a:cxn ang="0">
                    <a:pos x="698" y="1331"/>
                  </a:cxn>
                  <a:cxn ang="0">
                    <a:pos x="686" y="1203"/>
                  </a:cxn>
                  <a:cxn ang="0">
                    <a:pos x="691" y="993"/>
                  </a:cxn>
                  <a:cxn ang="0">
                    <a:pos x="721" y="557"/>
                  </a:cxn>
                  <a:cxn ang="0">
                    <a:pos x="717" y="443"/>
                  </a:cxn>
                  <a:cxn ang="0">
                    <a:pos x="693" y="334"/>
                  </a:cxn>
                  <a:cxn ang="0">
                    <a:pos x="642" y="240"/>
                  </a:cxn>
                  <a:cxn ang="0">
                    <a:pos x="556" y="161"/>
                  </a:cxn>
                  <a:cxn ang="0">
                    <a:pos x="417" y="94"/>
                  </a:cxn>
                  <a:cxn ang="0">
                    <a:pos x="261" y="61"/>
                  </a:cxn>
                  <a:cxn ang="0">
                    <a:pos x="102" y="54"/>
                  </a:cxn>
                  <a:cxn ang="0">
                    <a:pos x="12" y="59"/>
                  </a:cxn>
                  <a:cxn ang="0">
                    <a:pos x="0" y="38"/>
                  </a:cxn>
                  <a:cxn ang="0">
                    <a:pos x="12" y="14"/>
                  </a:cxn>
                  <a:cxn ang="0">
                    <a:pos x="114" y="0"/>
                  </a:cxn>
                </a:cxnLst>
                <a:rect l="0" t="0" r="r" b="b"/>
                <a:pathLst>
                  <a:path w="1156" h="1658">
                    <a:moveTo>
                      <a:pt x="114" y="0"/>
                    </a:moveTo>
                    <a:lnTo>
                      <a:pt x="205" y="0"/>
                    </a:lnTo>
                    <a:lnTo>
                      <a:pt x="296" y="10"/>
                    </a:lnTo>
                    <a:lnTo>
                      <a:pt x="384" y="28"/>
                    </a:lnTo>
                    <a:lnTo>
                      <a:pt x="470" y="56"/>
                    </a:lnTo>
                    <a:lnTo>
                      <a:pt x="528" y="82"/>
                    </a:lnTo>
                    <a:lnTo>
                      <a:pt x="584" y="115"/>
                    </a:lnTo>
                    <a:lnTo>
                      <a:pt x="635" y="154"/>
                    </a:lnTo>
                    <a:lnTo>
                      <a:pt x="679" y="198"/>
                    </a:lnTo>
                    <a:lnTo>
                      <a:pt x="717" y="252"/>
                    </a:lnTo>
                    <a:lnTo>
                      <a:pt x="745" y="310"/>
                    </a:lnTo>
                    <a:lnTo>
                      <a:pt x="763" y="371"/>
                    </a:lnTo>
                    <a:lnTo>
                      <a:pt x="773" y="432"/>
                    </a:lnTo>
                    <a:lnTo>
                      <a:pt x="775" y="495"/>
                    </a:lnTo>
                    <a:lnTo>
                      <a:pt x="775" y="557"/>
                    </a:lnTo>
                    <a:lnTo>
                      <a:pt x="768" y="709"/>
                    </a:lnTo>
                    <a:lnTo>
                      <a:pt x="756" y="861"/>
                    </a:lnTo>
                    <a:lnTo>
                      <a:pt x="749" y="944"/>
                    </a:lnTo>
                    <a:lnTo>
                      <a:pt x="742" y="1031"/>
                    </a:lnTo>
                    <a:lnTo>
                      <a:pt x="738" y="1119"/>
                    </a:lnTo>
                    <a:lnTo>
                      <a:pt x="740" y="1206"/>
                    </a:lnTo>
                    <a:lnTo>
                      <a:pt x="747" y="1292"/>
                    </a:lnTo>
                    <a:lnTo>
                      <a:pt x="766" y="1376"/>
                    </a:lnTo>
                    <a:lnTo>
                      <a:pt x="784" y="1425"/>
                    </a:lnTo>
                    <a:lnTo>
                      <a:pt x="807" y="1469"/>
                    </a:lnTo>
                    <a:lnTo>
                      <a:pt x="840" y="1509"/>
                    </a:lnTo>
                    <a:lnTo>
                      <a:pt x="880" y="1541"/>
                    </a:lnTo>
                    <a:lnTo>
                      <a:pt x="926" y="1567"/>
                    </a:lnTo>
                    <a:lnTo>
                      <a:pt x="975" y="1583"/>
                    </a:lnTo>
                    <a:lnTo>
                      <a:pt x="1026" y="1595"/>
                    </a:lnTo>
                    <a:lnTo>
                      <a:pt x="1077" y="1602"/>
                    </a:lnTo>
                    <a:lnTo>
                      <a:pt x="1131" y="1604"/>
                    </a:lnTo>
                    <a:lnTo>
                      <a:pt x="1145" y="1609"/>
                    </a:lnTo>
                    <a:lnTo>
                      <a:pt x="1154" y="1618"/>
                    </a:lnTo>
                    <a:lnTo>
                      <a:pt x="1156" y="1632"/>
                    </a:lnTo>
                    <a:lnTo>
                      <a:pt x="1154" y="1644"/>
                    </a:lnTo>
                    <a:lnTo>
                      <a:pt x="1145" y="1656"/>
                    </a:lnTo>
                    <a:lnTo>
                      <a:pt x="1131" y="1658"/>
                    </a:lnTo>
                    <a:lnTo>
                      <a:pt x="1073" y="1656"/>
                    </a:lnTo>
                    <a:lnTo>
                      <a:pt x="1014" y="1646"/>
                    </a:lnTo>
                    <a:lnTo>
                      <a:pt x="956" y="1635"/>
                    </a:lnTo>
                    <a:lnTo>
                      <a:pt x="903" y="1614"/>
                    </a:lnTo>
                    <a:lnTo>
                      <a:pt x="852" y="1588"/>
                    </a:lnTo>
                    <a:lnTo>
                      <a:pt x="807" y="1551"/>
                    </a:lnTo>
                    <a:lnTo>
                      <a:pt x="768" y="1506"/>
                    </a:lnTo>
                    <a:lnTo>
                      <a:pt x="738" y="1450"/>
                    </a:lnTo>
                    <a:lnTo>
                      <a:pt x="714" y="1392"/>
                    </a:lnTo>
                    <a:lnTo>
                      <a:pt x="698" y="1331"/>
                    </a:lnTo>
                    <a:lnTo>
                      <a:pt x="691" y="1266"/>
                    </a:lnTo>
                    <a:lnTo>
                      <a:pt x="686" y="1203"/>
                    </a:lnTo>
                    <a:lnTo>
                      <a:pt x="686" y="1140"/>
                    </a:lnTo>
                    <a:lnTo>
                      <a:pt x="691" y="993"/>
                    </a:lnTo>
                    <a:lnTo>
                      <a:pt x="714" y="704"/>
                    </a:lnTo>
                    <a:lnTo>
                      <a:pt x="721" y="557"/>
                    </a:lnTo>
                    <a:lnTo>
                      <a:pt x="721" y="499"/>
                    </a:lnTo>
                    <a:lnTo>
                      <a:pt x="717" y="443"/>
                    </a:lnTo>
                    <a:lnTo>
                      <a:pt x="707" y="387"/>
                    </a:lnTo>
                    <a:lnTo>
                      <a:pt x="693" y="334"/>
                    </a:lnTo>
                    <a:lnTo>
                      <a:pt x="670" y="285"/>
                    </a:lnTo>
                    <a:lnTo>
                      <a:pt x="642" y="240"/>
                    </a:lnTo>
                    <a:lnTo>
                      <a:pt x="603" y="198"/>
                    </a:lnTo>
                    <a:lnTo>
                      <a:pt x="556" y="161"/>
                    </a:lnTo>
                    <a:lnTo>
                      <a:pt x="489" y="124"/>
                    </a:lnTo>
                    <a:lnTo>
                      <a:pt x="417" y="94"/>
                    </a:lnTo>
                    <a:lnTo>
                      <a:pt x="340" y="73"/>
                    </a:lnTo>
                    <a:lnTo>
                      <a:pt x="261" y="61"/>
                    </a:lnTo>
                    <a:lnTo>
                      <a:pt x="182" y="54"/>
                    </a:lnTo>
                    <a:lnTo>
                      <a:pt x="102" y="54"/>
                    </a:lnTo>
                    <a:lnTo>
                      <a:pt x="26" y="61"/>
                    </a:lnTo>
                    <a:lnTo>
                      <a:pt x="12" y="59"/>
                    </a:lnTo>
                    <a:lnTo>
                      <a:pt x="2" y="49"/>
                    </a:lnTo>
                    <a:lnTo>
                      <a:pt x="0" y="38"/>
                    </a:lnTo>
                    <a:lnTo>
                      <a:pt x="2" y="24"/>
                    </a:lnTo>
                    <a:lnTo>
                      <a:pt x="12" y="14"/>
                    </a:lnTo>
                    <a:lnTo>
                      <a:pt x="26" y="7"/>
                    </a:lnTo>
                    <a:lnTo>
                      <a:pt x="1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3" name="Group 78">
              <a:extLst>
                <a:ext uri="{FF2B5EF4-FFF2-40B4-BE49-F238E27FC236}">
                  <a16:creationId xmlns:a16="http://schemas.microsoft.com/office/drawing/2014/main" id="{6B08C547-D1F8-4BD5-890A-8428BDD6C929}"/>
                </a:ext>
              </a:extLst>
            </p:cNvPr>
            <p:cNvGrpSpPr/>
            <p:nvPr/>
          </p:nvGrpSpPr>
          <p:grpSpPr>
            <a:xfrm flipV="1">
              <a:off x="2133684" y="4049110"/>
              <a:ext cx="1527162" cy="2027924"/>
              <a:chOff x="2133684" y="3211423"/>
              <a:chExt cx="1527162" cy="2027924"/>
            </a:xfrm>
            <a:grpFill/>
          </p:grpSpPr>
          <p:sp>
            <p:nvSpPr>
              <p:cNvPr id="144" name="Freeform 28">
                <a:extLst>
                  <a:ext uri="{FF2B5EF4-FFF2-40B4-BE49-F238E27FC236}">
                    <a16:creationId xmlns:a16="http://schemas.microsoft.com/office/drawing/2014/main" id="{6213DF02-4C06-48A3-ACEA-F5593E03E0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3684" y="3211423"/>
                <a:ext cx="415319" cy="539698"/>
              </a:xfrm>
              <a:custGeom>
                <a:avLst/>
                <a:gdLst/>
                <a:ahLst/>
                <a:cxnLst>
                  <a:cxn ang="0">
                    <a:pos x="351" y="0"/>
                  </a:cxn>
                  <a:cxn ang="0">
                    <a:pos x="365" y="0"/>
                  </a:cxn>
                  <a:cxn ang="0">
                    <a:pos x="377" y="7"/>
                  </a:cxn>
                  <a:cxn ang="0">
                    <a:pos x="384" y="19"/>
                  </a:cxn>
                  <a:cxn ang="0">
                    <a:pos x="384" y="33"/>
                  </a:cxn>
                  <a:cxn ang="0">
                    <a:pos x="377" y="45"/>
                  </a:cxn>
                  <a:cxn ang="0">
                    <a:pos x="317" y="98"/>
                  </a:cxn>
                  <a:cxn ang="0">
                    <a:pos x="251" y="145"/>
                  </a:cxn>
                  <a:cxn ang="0">
                    <a:pos x="112" y="229"/>
                  </a:cxn>
                  <a:cxn ang="0">
                    <a:pos x="84" y="248"/>
                  </a:cxn>
                  <a:cxn ang="0">
                    <a:pos x="156" y="294"/>
                  </a:cxn>
                  <a:cxn ang="0">
                    <a:pos x="265" y="371"/>
                  </a:cxn>
                  <a:cxn ang="0">
                    <a:pos x="370" y="455"/>
                  </a:cxn>
                  <a:cxn ang="0">
                    <a:pos x="379" y="467"/>
                  </a:cxn>
                  <a:cxn ang="0">
                    <a:pos x="377" y="481"/>
                  </a:cxn>
                  <a:cxn ang="0">
                    <a:pos x="370" y="490"/>
                  </a:cxn>
                  <a:cxn ang="0">
                    <a:pos x="358" y="499"/>
                  </a:cxn>
                  <a:cxn ang="0">
                    <a:pos x="344" y="499"/>
                  </a:cxn>
                  <a:cxn ang="0">
                    <a:pos x="330" y="492"/>
                  </a:cxn>
                  <a:cxn ang="0">
                    <a:pos x="228" y="413"/>
                  </a:cxn>
                  <a:cxn ang="0">
                    <a:pos x="123" y="338"/>
                  </a:cxn>
                  <a:cxn ang="0">
                    <a:pos x="14" y="271"/>
                  </a:cxn>
                  <a:cxn ang="0">
                    <a:pos x="5" y="259"/>
                  </a:cxn>
                  <a:cxn ang="0">
                    <a:pos x="0" y="248"/>
                  </a:cxn>
                  <a:cxn ang="0">
                    <a:pos x="5" y="234"/>
                  </a:cxn>
                  <a:cxn ang="0">
                    <a:pos x="14" y="224"/>
                  </a:cxn>
                  <a:cxn ang="0">
                    <a:pos x="79" y="182"/>
                  </a:cxn>
                  <a:cxn ang="0">
                    <a:pos x="214" y="103"/>
                  </a:cxn>
                  <a:cxn ang="0">
                    <a:pos x="279" y="59"/>
                  </a:cxn>
                  <a:cxn ang="0">
                    <a:pos x="337" y="7"/>
                  </a:cxn>
                  <a:cxn ang="0">
                    <a:pos x="351" y="0"/>
                  </a:cxn>
                </a:cxnLst>
                <a:rect l="0" t="0" r="r" b="b"/>
                <a:pathLst>
                  <a:path w="384" h="499">
                    <a:moveTo>
                      <a:pt x="351" y="0"/>
                    </a:moveTo>
                    <a:lnTo>
                      <a:pt x="365" y="0"/>
                    </a:lnTo>
                    <a:lnTo>
                      <a:pt x="377" y="7"/>
                    </a:lnTo>
                    <a:lnTo>
                      <a:pt x="384" y="19"/>
                    </a:lnTo>
                    <a:lnTo>
                      <a:pt x="384" y="33"/>
                    </a:lnTo>
                    <a:lnTo>
                      <a:pt x="377" y="45"/>
                    </a:lnTo>
                    <a:lnTo>
                      <a:pt x="317" y="98"/>
                    </a:lnTo>
                    <a:lnTo>
                      <a:pt x="251" y="145"/>
                    </a:lnTo>
                    <a:lnTo>
                      <a:pt x="112" y="229"/>
                    </a:lnTo>
                    <a:lnTo>
                      <a:pt x="84" y="248"/>
                    </a:lnTo>
                    <a:lnTo>
                      <a:pt x="156" y="294"/>
                    </a:lnTo>
                    <a:lnTo>
                      <a:pt x="265" y="371"/>
                    </a:lnTo>
                    <a:lnTo>
                      <a:pt x="370" y="455"/>
                    </a:lnTo>
                    <a:lnTo>
                      <a:pt x="379" y="467"/>
                    </a:lnTo>
                    <a:lnTo>
                      <a:pt x="377" y="481"/>
                    </a:lnTo>
                    <a:lnTo>
                      <a:pt x="370" y="490"/>
                    </a:lnTo>
                    <a:lnTo>
                      <a:pt x="358" y="499"/>
                    </a:lnTo>
                    <a:lnTo>
                      <a:pt x="344" y="499"/>
                    </a:lnTo>
                    <a:lnTo>
                      <a:pt x="330" y="492"/>
                    </a:lnTo>
                    <a:lnTo>
                      <a:pt x="228" y="413"/>
                    </a:lnTo>
                    <a:lnTo>
                      <a:pt x="123" y="338"/>
                    </a:lnTo>
                    <a:lnTo>
                      <a:pt x="14" y="271"/>
                    </a:lnTo>
                    <a:lnTo>
                      <a:pt x="5" y="259"/>
                    </a:lnTo>
                    <a:lnTo>
                      <a:pt x="0" y="248"/>
                    </a:lnTo>
                    <a:lnTo>
                      <a:pt x="5" y="234"/>
                    </a:lnTo>
                    <a:lnTo>
                      <a:pt x="14" y="224"/>
                    </a:lnTo>
                    <a:lnTo>
                      <a:pt x="79" y="182"/>
                    </a:lnTo>
                    <a:lnTo>
                      <a:pt x="214" y="103"/>
                    </a:lnTo>
                    <a:lnTo>
                      <a:pt x="279" y="59"/>
                    </a:lnTo>
                    <a:lnTo>
                      <a:pt x="337" y="7"/>
                    </a:lnTo>
                    <a:lnTo>
                      <a:pt x="3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29">
                <a:extLst>
                  <a:ext uri="{FF2B5EF4-FFF2-40B4-BE49-F238E27FC236}">
                    <a16:creationId xmlns:a16="http://schemas.microsoft.com/office/drawing/2014/main" id="{56618CFD-D47A-4952-82AA-A504FE77A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563" y="3446122"/>
                <a:ext cx="1250283" cy="1793225"/>
              </a:xfrm>
              <a:custGeom>
                <a:avLst/>
                <a:gdLst/>
                <a:ahLst/>
                <a:cxnLst>
                  <a:cxn ang="0">
                    <a:pos x="205" y="0"/>
                  </a:cxn>
                  <a:cxn ang="0">
                    <a:pos x="384" y="28"/>
                  </a:cxn>
                  <a:cxn ang="0">
                    <a:pos x="528" y="82"/>
                  </a:cxn>
                  <a:cxn ang="0">
                    <a:pos x="635" y="154"/>
                  </a:cxn>
                  <a:cxn ang="0">
                    <a:pos x="717" y="252"/>
                  </a:cxn>
                  <a:cxn ang="0">
                    <a:pos x="763" y="371"/>
                  </a:cxn>
                  <a:cxn ang="0">
                    <a:pos x="775" y="495"/>
                  </a:cxn>
                  <a:cxn ang="0">
                    <a:pos x="768" y="709"/>
                  </a:cxn>
                  <a:cxn ang="0">
                    <a:pos x="749" y="944"/>
                  </a:cxn>
                  <a:cxn ang="0">
                    <a:pos x="738" y="1119"/>
                  </a:cxn>
                  <a:cxn ang="0">
                    <a:pos x="747" y="1292"/>
                  </a:cxn>
                  <a:cxn ang="0">
                    <a:pos x="784" y="1425"/>
                  </a:cxn>
                  <a:cxn ang="0">
                    <a:pos x="840" y="1509"/>
                  </a:cxn>
                  <a:cxn ang="0">
                    <a:pos x="926" y="1567"/>
                  </a:cxn>
                  <a:cxn ang="0">
                    <a:pos x="1026" y="1595"/>
                  </a:cxn>
                  <a:cxn ang="0">
                    <a:pos x="1131" y="1604"/>
                  </a:cxn>
                  <a:cxn ang="0">
                    <a:pos x="1154" y="1618"/>
                  </a:cxn>
                  <a:cxn ang="0">
                    <a:pos x="1154" y="1644"/>
                  </a:cxn>
                  <a:cxn ang="0">
                    <a:pos x="1131" y="1658"/>
                  </a:cxn>
                  <a:cxn ang="0">
                    <a:pos x="1014" y="1646"/>
                  </a:cxn>
                  <a:cxn ang="0">
                    <a:pos x="903" y="1614"/>
                  </a:cxn>
                  <a:cxn ang="0">
                    <a:pos x="807" y="1551"/>
                  </a:cxn>
                  <a:cxn ang="0">
                    <a:pos x="738" y="1450"/>
                  </a:cxn>
                  <a:cxn ang="0">
                    <a:pos x="698" y="1331"/>
                  </a:cxn>
                  <a:cxn ang="0">
                    <a:pos x="686" y="1203"/>
                  </a:cxn>
                  <a:cxn ang="0">
                    <a:pos x="691" y="993"/>
                  </a:cxn>
                  <a:cxn ang="0">
                    <a:pos x="721" y="557"/>
                  </a:cxn>
                  <a:cxn ang="0">
                    <a:pos x="717" y="443"/>
                  </a:cxn>
                  <a:cxn ang="0">
                    <a:pos x="693" y="334"/>
                  </a:cxn>
                  <a:cxn ang="0">
                    <a:pos x="642" y="240"/>
                  </a:cxn>
                  <a:cxn ang="0">
                    <a:pos x="556" y="161"/>
                  </a:cxn>
                  <a:cxn ang="0">
                    <a:pos x="417" y="94"/>
                  </a:cxn>
                  <a:cxn ang="0">
                    <a:pos x="261" y="61"/>
                  </a:cxn>
                  <a:cxn ang="0">
                    <a:pos x="102" y="54"/>
                  </a:cxn>
                  <a:cxn ang="0">
                    <a:pos x="12" y="59"/>
                  </a:cxn>
                  <a:cxn ang="0">
                    <a:pos x="0" y="38"/>
                  </a:cxn>
                  <a:cxn ang="0">
                    <a:pos x="12" y="14"/>
                  </a:cxn>
                  <a:cxn ang="0">
                    <a:pos x="114" y="0"/>
                  </a:cxn>
                </a:cxnLst>
                <a:rect l="0" t="0" r="r" b="b"/>
                <a:pathLst>
                  <a:path w="1156" h="1658">
                    <a:moveTo>
                      <a:pt x="114" y="0"/>
                    </a:moveTo>
                    <a:lnTo>
                      <a:pt x="205" y="0"/>
                    </a:lnTo>
                    <a:lnTo>
                      <a:pt x="296" y="10"/>
                    </a:lnTo>
                    <a:lnTo>
                      <a:pt x="384" y="28"/>
                    </a:lnTo>
                    <a:lnTo>
                      <a:pt x="470" y="56"/>
                    </a:lnTo>
                    <a:lnTo>
                      <a:pt x="528" y="82"/>
                    </a:lnTo>
                    <a:lnTo>
                      <a:pt x="584" y="115"/>
                    </a:lnTo>
                    <a:lnTo>
                      <a:pt x="635" y="154"/>
                    </a:lnTo>
                    <a:lnTo>
                      <a:pt x="679" y="198"/>
                    </a:lnTo>
                    <a:lnTo>
                      <a:pt x="717" y="252"/>
                    </a:lnTo>
                    <a:lnTo>
                      <a:pt x="745" y="310"/>
                    </a:lnTo>
                    <a:lnTo>
                      <a:pt x="763" y="371"/>
                    </a:lnTo>
                    <a:lnTo>
                      <a:pt x="773" y="432"/>
                    </a:lnTo>
                    <a:lnTo>
                      <a:pt x="775" y="495"/>
                    </a:lnTo>
                    <a:lnTo>
                      <a:pt x="775" y="557"/>
                    </a:lnTo>
                    <a:lnTo>
                      <a:pt x="768" y="709"/>
                    </a:lnTo>
                    <a:lnTo>
                      <a:pt x="756" y="861"/>
                    </a:lnTo>
                    <a:lnTo>
                      <a:pt x="749" y="944"/>
                    </a:lnTo>
                    <a:lnTo>
                      <a:pt x="742" y="1031"/>
                    </a:lnTo>
                    <a:lnTo>
                      <a:pt x="738" y="1119"/>
                    </a:lnTo>
                    <a:lnTo>
                      <a:pt x="740" y="1206"/>
                    </a:lnTo>
                    <a:lnTo>
                      <a:pt x="747" y="1292"/>
                    </a:lnTo>
                    <a:lnTo>
                      <a:pt x="766" y="1376"/>
                    </a:lnTo>
                    <a:lnTo>
                      <a:pt x="784" y="1425"/>
                    </a:lnTo>
                    <a:lnTo>
                      <a:pt x="807" y="1469"/>
                    </a:lnTo>
                    <a:lnTo>
                      <a:pt x="840" y="1509"/>
                    </a:lnTo>
                    <a:lnTo>
                      <a:pt x="880" y="1541"/>
                    </a:lnTo>
                    <a:lnTo>
                      <a:pt x="926" y="1567"/>
                    </a:lnTo>
                    <a:lnTo>
                      <a:pt x="975" y="1583"/>
                    </a:lnTo>
                    <a:lnTo>
                      <a:pt x="1026" y="1595"/>
                    </a:lnTo>
                    <a:lnTo>
                      <a:pt x="1077" y="1602"/>
                    </a:lnTo>
                    <a:lnTo>
                      <a:pt x="1131" y="1604"/>
                    </a:lnTo>
                    <a:lnTo>
                      <a:pt x="1145" y="1609"/>
                    </a:lnTo>
                    <a:lnTo>
                      <a:pt x="1154" y="1618"/>
                    </a:lnTo>
                    <a:lnTo>
                      <a:pt x="1156" y="1632"/>
                    </a:lnTo>
                    <a:lnTo>
                      <a:pt x="1154" y="1644"/>
                    </a:lnTo>
                    <a:lnTo>
                      <a:pt x="1145" y="1656"/>
                    </a:lnTo>
                    <a:lnTo>
                      <a:pt x="1131" y="1658"/>
                    </a:lnTo>
                    <a:lnTo>
                      <a:pt x="1073" y="1656"/>
                    </a:lnTo>
                    <a:lnTo>
                      <a:pt x="1014" y="1646"/>
                    </a:lnTo>
                    <a:lnTo>
                      <a:pt x="956" y="1635"/>
                    </a:lnTo>
                    <a:lnTo>
                      <a:pt x="903" y="1614"/>
                    </a:lnTo>
                    <a:lnTo>
                      <a:pt x="852" y="1588"/>
                    </a:lnTo>
                    <a:lnTo>
                      <a:pt x="807" y="1551"/>
                    </a:lnTo>
                    <a:lnTo>
                      <a:pt x="768" y="1506"/>
                    </a:lnTo>
                    <a:lnTo>
                      <a:pt x="738" y="1450"/>
                    </a:lnTo>
                    <a:lnTo>
                      <a:pt x="714" y="1392"/>
                    </a:lnTo>
                    <a:lnTo>
                      <a:pt x="698" y="1331"/>
                    </a:lnTo>
                    <a:lnTo>
                      <a:pt x="691" y="1266"/>
                    </a:lnTo>
                    <a:lnTo>
                      <a:pt x="686" y="1203"/>
                    </a:lnTo>
                    <a:lnTo>
                      <a:pt x="686" y="1140"/>
                    </a:lnTo>
                    <a:lnTo>
                      <a:pt x="691" y="993"/>
                    </a:lnTo>
                    <a:lnTo>
                      <a:pt x="714" y="704"/>
                    </a:lnTo>
                    <a:lnTo>
                      <a:pt x="721" y="557"/>
                    </a:lnTo>
                    <a:lnTo>
                      <a:pt x="721" y="499"/>
                    </a:lnTo>
                    <a:lnTo>
                      <a:pt x="717" y="443"/>
                    </a:lnTo>
                    <a:lnTo>
                      <a:pt x="707" y="387"/>
                    </a:lnTo>
                    <a:lnTo>
                      <a:pt x="693" y="334"/>
                    </a:lnTo>
                    <a:lnTo>
                      <a:pt x="670" y="285"/>
                    </a:lnTo>
                    <a:lnTo>
                      <a:pt x="642" y="240"/>
                    </a:lnTo>
                    <a:lnTo>
                      <a:pt x="603" y="198"/>
                    </a:lnTo>
                    <a:lnTo>
                      <a:pt x="556" y="161"/>
                    </a:lnTo>
                    <a:lnTo>
                      <a:pt x="489" y="124"/>
                    </a:lnTo>
                    <a:lnTo>
                      <a:pt x="417" y="94"/>
                    </a:lnTo>
                    <a:lnTo>
                      <a:pt x="340" y="73"/>
                    </a:lnTo>
                    <a:lnTo>
                      <a:pt x="261" y="61"/>
                    </a:lnTo>
                    <a:lnTo>
                      <a:pt x="182" y="54"/>
                    </a:lnTo>
                    <a:lnTo>
                      <a:pt x="102" y="54"/>
                    </a:lnTo>
                    <a:lnTo>
                      <a:pt x="26" y="61"/>
                    </a:lnTo>
                    <a:lnTo>
                      <a:pt x="12" y="59"/>
                    </a:lnTo>
                    <a:lnTo>
                      <a:pt x="2" y="49"/>
                    </a:lnTo>
                    <a:lnTo>
                      <a:pt x="0" y="38"/>
                    </a:lnTo>
                    <a:lnTo>
                      <a:pt x="2" y="24"/>
                    </a:lnTo>
                    <a:lnTo>
                      <a:pt x="12" y="14"/>
                    </a:lnTo>
                    <a:lnTo>
                      <a:pt x="26" y="7"/>
                    </a:lnTo>
                    <a:lnTo>
                      <a:pt x="1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0" name="Group 44">
            <a:extLst>
              <a:ext uri="{FF2B5EF4-FFF2-40B4-BE49-F238E27FC236}">
                <a16:creationId xmlns:a16="http://schemas.microsoft.com/office/drawing/2014/main" id="{1FE39908-6981-4021-A83C-CB2228940B64}"/>
              </a:ext>
            </a:extLst>
          </p:cNvPr>
          <p:cNvGrpSpPr/>
          <p:nvPr/>
        </p:nvGrpSpPr>
        <p:grpSpPr>
          <a:xfrm>
            <a:off x="6119044" y="2288270"/>
            <a:ext cx="166899" cy="195458"/>
            <a:chOff x="749300" y="1783745"/>
            <a:chExt cx="2363367" cy="2768493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1FF7CBC-C972-491A-A820-DEEDCC637F51}"/>
                </a:ext>
              </a:extLst>
            </p:cNvPr>
            <p:cNvSpPr/>
            <p:nvPr/>
          </p:nvSpPr>
          <p:spPr>
            <a:xfrm rot="2438237">
              <a:off x="1893467" y="2609926"/>
              <a:ext cx="1219200" cy="194231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21000"/>
                  </a:scheme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91">
                <a:defRPr/>
              </a:pPr>
              <a:endParaRPr lang="en-US" sz="1400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152" name="Group 90">
              <a:extLst>
                <a:ext uri="{FF2B5EF4-FFF2-40B4-BE49-F238E27FC236}">
                  <a16:creationId xmlns:a16="http://schemas.microsoft.com/office/drawing/2014/main" id="{3C4FBCAE-6CB5-48D9-9B06-424FE34495A1}"/>
                </a:ext>
              </a:extLst>
            </p:cNvPr>
            <p:cNvGrpSpPr/>
            <p:nvPr/>
          </p:nvGrpSpPr>
          <p:grpSpPr>
            <a:xfrm>
              <a:off x="749300" y="1783745"/>
              <a:ext cx="2341660" cy="2356455"/>
              <a:chOff x="749300" y="1783745"/>
              <a:chExt cx="2341660" cy="2356455"/>
            </a:xfrm>
          </p:grpSpPr>
          <p:sp>
            <p:nvSpPr>
              <p:cNvPr id="153" name="Freeform 64">
                <a:extLst>
                  <a:ext uri="{FF2B5EF4-FFF2-40B4-BE49-F238E27FC236}">
                    <a16:creationId xmlns:a16="http://schemas.microsoft.com/office/drawing/2014/main" id="{8EB1D55C-4AF4-46FC-8ACC-0BEAE14EA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9300" y="1784350"/>
                <a:ext cx="2339975" cy="23558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4" y="0"/>
                  </a:cxn>
                  <a:cxn ang="0">
                    <a:pos x="1474" y="77"/>
                  </a:cxn>
                  <a:cxn ang="0">
                    <a:pos x="1473" y="107"/>
                  </a:cxn>
                  <a:cxn ang="0">
                    <a:pos x="1473" y="394"/>
                  </a:cxn>
                  <a:cxn ang="0">
                    <a:pos x="1472" y="441"/>
                  </a:cxn>
                  <a:cxn ang="0">
                    <a:pos x="1472" y="486"/>
                  </a:cxn>
                  <a:cxn ang="0">
                    <a:pos x="1471" y="530"/>
                  </a:cxn>
                  <a:cxn ang="0">
                    <a:pos x="1469" y="571"/>
                  </a:cxn>
                  <a:cxn ang="0">
                    <a:pos x="1466" y="610"/>
                  </a:cxn>
                  <a:cxn ang="0">
                    <a:pos x="1462" y="645"/>
                  </a:cxn>
                  <a:cxn ang="0">
                    <a:pos x="1456" y="677"/>
                  </a:cxn>
                  <a:cxn ang="0">
                    <a:pos x="1449" y="704"/>
                  </a:cxn>
                  <a:cxn ang="0">
                    <a:pos x="1440" y="726"/>
                  </a:cxn>
                  <a:cxn ang="0">
                    <a:pos x="1429" y="752"/>
                  </a:cxn>
                  <a:cxn ang="0">
                    <a:pos x="1415" y="781"/>
                  </a:cxn>
                  <a:cxn ang="0">
                    <a:pos x="1399" y="811"/>
                  </a:cxn>
                  <a:cxn ang="0">
                    <a:pos x="1380" y="843"/>
                  </a:cxn>
                  <a:cxn ang="0">
                    <a:pos x="1360" y="877"/>
                  </a:cxn>
                  <a:cxn ang="0">
                    <a:pos x="1338" y="911"/>
                  </a:cxn>
                  <a:cxn ang="0">
                    <a:pos x="1314" y="948"/>
                  </a:cxn>
                  <a:cxn ang="0">
                    <a:pos x="1289" y="984"/>
                  </a:cxn>
                  <a:cxn ang="0">
                    <a:pos x="1263" y="1021"/>
                  </a:cxn>
                  <a:cxn ang="0">
                    <a:pos x="1236" y="1058"/>
                  </a:cxn>
                  <a:cxn ang="0">
                    <a:pos x="1209" y="1094"/>
                  </a:cxn>
                  <a:cxn ang="0">
                    <a:pos x="1182" y="1131"/>
                  </a:cxn>
                  <a:cxn ang="0">
                    <a:pos x="1155" y="1166"/>
                  </a:cxn>
                  <a:cxn ang="0">
                    <a:pos x="1128" y="1202"/>
                  </a:cxn>
                  <a:cxn ang="0">
                    <a:pos x="1076" y="1269"/>
                  </a:cxn>
                  <a:cxn ang="0">
                    <a:pos x="1051" y="1300"/>
                  </a:cxn>
                  <a:cxn ang="0">
                    <a:pos x="1028" y="1330"/>
                  </a:cxn>
                  <a:cxn ang="0">
                    <a:pos x="1005" y="1357"/>
                  </a:cxn>
                  <a:cxn ang="0">
                    <a:pos x="985" y="1382"/>
                  </a:cxn>
                  <a:cxn ang="0">
                    <a:pos x="967" y="1404"/>
                  </a:cxn>
                  <a:cxn ang="0">
                    <a:pos x="950" y="1424"/>
                  </a:cxn>
                  <a:cxn ang="0">
                    <a:pos x="936" y="1441"/>
                  </a:cxn>
                  <a:cxn ang="0">
                    <a:pos x="925" y="1454"/>
                  </a:cxn>
                  <a:cxn ang="0">
                    <a:pos x="917" y="1464"/>
                  </a:cxn>
                  <a:cxn ang="0">
                    <a:pos x="912" y="1470"/>
                  </a:cxn>
                  <a:cxn ang="0">
                    <a:pos x="910" y="1472"/>
                  </a:cxn>
                  <a:cxn ang="0">
                    <a:pos x="911" y="1470"/>
                  </a:cxn>
                  <a:cxn ang="0">
                    <a:pos x="902" y="1477"/>
                  </a:cxn>
                  <a:cxn ang="0">
                    <a:pos x="895" y="1481"/>
                  </a:cxn>
                  <a:cxn ang="0">
                    <a:pos x="890" y="1483"/>
                  </a:cxn>
                  <a:cxn ang="0">
                    <a:pos x="888" y="1484"/>
                  </a:cxn>
                  <a:cxn ang="0">
                    <a:pos x="0" y="1484"/>
                  </a:cxn>
                  <a:cxn ang="0">
                    <a:pos x="0" y="0"/>
                  </a:cxn>
                </a:cxnLst>
                <a:rect l="0" t="0" r="r" b="b"/>
                <a:pathLst>
                  <a:path w="1474" h="1484">
                    <a:moveTo>
                      <a:pt x="0" y="0"/>
                    </a:moveTo>
                    <a:lnTo>
                      <a:pt x="1474" y="0"/>
                    </a:lnTo>
                    <a:lnTo>
                      <a:pt x="1474" y="77"/>
                    </a:lnTo>
                    <a:lnTo>
                      <a:pt x="1473" y="107"/>
                    </a:lnTo>
                    <a:lnTo>
                      <a:pt x="1473" y="394"/>
                    </a:lnTo>
                    <a:lnTo>
                      <a:pt x="1472" y="441"/>
                    </a:lnTo>
                    <a:lnTo>
                      <a:pt x="1472" y="486"/>
                    </a:lnTo>
                    <a:lnTo>
                      <a:pt x="1471" y="530"/>
                    </a:lnTo>
                    <a:lnTo>
                      <a:pt x="1469" y="571"/>
                    </a:lnTo>
                    <a:lnTo>
                      <a:pt x="1466" y="610"/>
                    </a:lnTo>
                    <a:lnTo>
                      <a:pt x="1462" y="645"/>
                    </a:lnTo>
                    <a:lnTo>
                      <a:pt x="1456" y="677"/>
                    </a:lnTo>
                    <a:lnTo>
                      <a:pt x="1449" y="704"/>
                    </a:lnTo>
                    <a:lnTo>
                      <a:pt x="1440" y="726"/>
                    </a:lnTo>
                    <a:lnTo>
                      <a:pt x="1429" y="752"/>
                    </a:lnTo>
                    <a:lnTo>
                      <a:pt x="1415" y="781"/>
                    </a:lnTo>
                    <a:lnTo>
                      <a:pt x="1399" y="811"/>
                    </a:lnTo>
                    <a:lnTo>
                      <a:pt x="1380" y="843"/>
                    </a:lnTo>
                    <a:lnTo>
                      <a:pt x="1360" y="877"/>
                    </a:lnTo>
                    <a:lnTo>
                      <a:pt x="1338" y="911"/>
                    </a:lnTo>
                    <a:lnTo>
                      <a:pt x="1314" y="948"/>
                    </a:lnTo>
                    <a:lnTo>
                      <a:pt x="1289" y="984"/>
                    </a:lnTo>
                    <a:lnTo>
                      <a:pt x="1263" y="1021"/>
                    </a:lnTo>
                    <a:lnTo>
                      <a:pt x="1236" y="1058"/>
                    </a:lnTo>
                    <a:lnTo>
                      <a:pt x="1209" y="1094"/>
                    </a:lnTo>
                    <a:lnTo>
                      <a:pt x="1182" y="1131"/>
                    </a:lnTo>
                    <a:lnTo>
                      <a:pt x="1155" y="1166"/>
                    </a:lnTo>
                    <a:lnTo>
                      <a:pt x="1128" y="1202"/>
                    </a:lnTo>
                    <a:lnTo>
                      <a:pt x="1076" y="1269"/>
                    </a:lnTo>
                    <a:lnTo>
                      <a:pt x="1051" y="1300"/>
                    </a:lnTo>
                    <a:lnTo>
                      <a:pt x="1028" y="1330"/>
                    </a:lnTo>
                    <a:lnTo>
                      <a:pt x="1005" y="1357"/>
                    </a:lnTo>
                    <a:lnTo>
                      <a:pt x="985" y="1382"/>
                    </a:lnTo>
                    <a:lnTo>
                      <a:pt x="967" y="1404"/>
                    </a:lnTo>
                    <a:lnTo>
                      <a:pt x="950" y="1424"/>
                    </a:lnTo>
                    <a:lnTo>
                      <a:pt x="936" y="1441"/>
                    </a:lnTo>
                    <a:lnTo>
                      <a:pt x="925" y="1454"/>
                    </a:lnTo>
                    <a:lnTo>
                      <a:pt x="917" y="1464"/>
                    </a:lnTo>
                    <a:lnTo>
                      <a:pt x="912" y="1470"/>
                    </a:lnTo>
                    <a:lnTo>
                      <a:pt x="910" y="1472"/>
                    </a:lnTo>
                    <a:lnTo>
                      <a:pt x="911" y="1470"/>
                    </a:lnTo>
                    <a:lnTo>
                      <a:pt x="902" y="1477"/>
                    </a:lnTo>
                    <a:lnTo>
                      <a:pt x="895" y="1481"/>
                    </a:lnTo>
                    <a:lnTo>
                      <a:pt x="890" y="1483"/>
                    </a:lnTo>
                    <a:lnTo>
                      <a:pt x="888" y="1484"/>
                    </a:lnTo>
                    <a:lnTo>
                      <a:pt x="0" y="14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317500" dist="304800" dir="2340000" sx="90000" sy="90000" algn="tl" rotWithShape="0">
                  <a:prstClr val="black">
                    <a:alpha val="29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65">
                <a:extLst>
                  <a:ext uri="{FF2B5EF4-FFF2-40B4-BE49-F238E27FC236}">
                    <a16:creationId xmlns:a16="http://schemas.microsoft.com/office/drawing/2014/main" id="{74172314-4EE5-4817-820D-69C8440338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938" y="2936875"/>
                <a:ext cx="868363" cy="1184275"/>
              </a:xfrm>
              <a:custGeom>
                <a:avLst/>
                <a:gdLst/>
                <a:ahLst/>
                <a:cxnLst>
                  <a:cxn ang="0">
                    <a:pos x="536" y="26"/>
                  </a:cxn>
                  <a:cxn ang="0">
                    <a:pos x="506" y="85"/>
                  </a:cxn>
                  <a:cxn ang="0">
                    <a:pos x="467" y="151"/>
                  </a:cxn>
                  <a:cxn ang="0">
                    <a:pos x="421" y="222"/>
                  </a:cxn>
                  <a:cxn ang="0">
                    <a:pos x="370" y="295"/>
                  </a:cxn>
                  <a:cxn ang="0">
                    <a:pos x="316" y="368"/>
                  </a:cxn>
                  <a:cxn ang="0">
                    <a:pos x="262" y="440"/>
                  </a:cxn>
                  <a:cxn ang="0">
                    <a:pos x="183" y="543"/>
                  </a:cxn>
                  <a:cxn ang="0">
                    <a:pos x="135" y="604"/>
                  </a:cxn>
                  <a:cxn ang="0">
                    <a:pos x="92" y="656"/>
                  </a:cxn>
                  <a:cxn ang="0">
                    <a:pos x="57" y="698"/>
                  </a:cxn>
                  <a:cxn ang="0">
                    <a:pos x="32" y="728"/>
                  </a:cxn>
                  <a:cxn ang="0">
                    <a:pos x="19" y="744"/>
                  </a:cxn>
                  <a:cxn ang="0">
                    <a:pos x="18" y="744"/>
                  </a:cxn>
                  <a:cxn ang="0">
                    <a:pos x="29" y="726"/>
                  </a:cxn>
                  <a:cxn ang="0">
                    <a:pos x="34" y="696"/>
                  </a:cxn>
                  <a:cxn ang="0">
                    <a:pos x="33" y="663"/>
                  </a:cxn>
                  <a:cxn ang="0">
                    <a:pos x="28" y="627"/>
                  </a:cxn>
                  <a:cxn ang="0">
                    <a:pos x="21" y="583"/>
                  </a:cxn>
                  <a:cxn ang="0">
                    <a:pos x="13" y="537"/>
                  </a:cxn>
                  <a:cxn ang="0">
                    <a:pos x="7" y="497"/>
                  </a:cxn>
                  <a:cxn ang="0">
                    <a:pos x="2" y="467"/>
                  </a:cxn>
                  <a:cxn ang="0">
                    <a:pos x="0" y="456"/>
                  </a:cxn>
                  <a:cxn ang="0">
                    <a:pos x="9" y="451"/>
                  </a:cxn>
                  <a:cxn ang="0">
                    <a:pos x="36" y="436"/>
                  </a:cxn>
                  <a:cxn ang="0">
                    <a:pos x="76" y="413"/>
                  </a:cxn>
                  <a:cxn ang="0">
                    <a:pos x="126" y="382"/>
                  </a:cxn>
                  <a:cxn ang="0">
                    <a:pos x="184" y="344"/>
                  </a:cxn>
                  <a:cxn ang="0">
                    <a:pos x="246" y="301"/>
                  </a:cxn>
                  <a:cxn ang="0">
                    <a:pos x="342" y="228"/>
                  </a:cxn>
                  <a:cxn ang="0">
                    <a:pos x="405" y="174"/>
                  </a:cxn>
                  <a:cxn ang="0">
                    <a:pos x="460" y="119"/>
                  </a:cxn>
                  <a:cxn ang="0">
                    <a:pos x="508" y="62"/>
                  </a:cxn>
                  <a:cxn ang="0">
                    <a:pos x="547" y="0"/>
                  </a:cxn>
                </a:cxnLst>
                <a:rect l="0" t="0" r="r" b="b"/>
                <a:pathLst>
                  <a:path w="547" h="746">
                    <a:moveTo>
                      <a:pt x="547" y="0"/>
                    </a:moveTo>
                    <a:lnTo>
                      <a:pt x="536" y="26"/>
                    </a:lnTo>
                    <a:lnTo>
                      <a:pt x="522" y="55"/>
                    </a:lnTo>
                    <a:lnTo>
                      <a:pt x="506" y="85"/>
                    </a:lnTo>
                    <a:lnTo>
                      <a:pt x="487" y="117"/>
                    </a:lnTo>
                    <a:lnTo>
                      <a:pt x="467" y="151"/>
                    </a:lnTo>
                    <a:lnTo>
                      <a:pt x="445" y="185"/>
                    </a:lnTo>
                    <a:lnTo>
                      <a:pt x="421" y="222"/>
                    </a:lnTo>
                    <a:lnTo>
                      <a:pt x="396" y="258"/>
                    </a:lnTo>
                    <a:lnTo>
                      <a:pt x="370" y="295"/>
                    </a:lnTo>
                    <a:lnTo>
                      <a:pt x="343" y="332"/>
                    </a:lnTo>
                    <a:lnTo>
                      <a:pt x="316" y="368"/>
                    </a:lnTo>
                    <a:lnTo>
                      <a:pt x="289" y="405"/>
                    </a:lnTo>
                    <a:lnTo>
                      <a:pt x="262" y="440"/>
                    </a:lnTo>
                    <a:lnTo>
                      <a:pt x="235" y="476"/>
                    </a:lnTo>
                    <a:lnTo>
                      <a:pt x="183" y="543"/>
                    </a:lnTo>
                    <a:lnTo>
                      <a:pt x="158" y="574"/>
                    </a:lnTo>
                    <a:lnTo>
                      <a:pt x="135" y="604"/>
                    </a:lnTo>
                    <a:lnTo>
                      <a:pt x="112" y="631"/>
                    </a:lnTo>
                    <a:lnTo>
                      <a:pt x="92" y="656"/>
                    </a:lnTo>
                    <a:lnTo>
                      <a:pt x="74" y="678"/>
                    </a:lnTo>
                    <a:lnTo>
                      <a:pt x="57" y="698"/>
                    </a:lnTo>
                    <a:lnTo>
                      <a:pt x="43" y="715"/>
                    </a:lnTo>
                    <a:lnTo>
                      <a:pt x="32" y="728"/>
                    </a:lnTo>
                    <a:lnTo>
                      <a:pt x="24" y="738"/>
                    </a:lnTo>
                    <a:lnTo>
                      <a:pt x="19" y="744"/>
                    </a:lnTo>
                    <a:lnTo>
                      <a:pt x="17" y="746"/>
                    </a:lnTo>
                    <a:lnTo>
                      <a:pt x="18" y="744"/>
                    </a:lnTo>
                    <a:lnTo>
                      <a:pt x="24" y="736"/>
                    </a:lnTo>
                    <a:lnTo>
                      <a:pt x="29" y="726"/>
                    </a:lnTo>
                    <a:lnTo>
                      <a:pt x="33" y="712"/>
                    </a:lnTo>
                    <a:lnTo>
                      <a:pt x="34" y="696"/>
                    </a:lnTo>
                    <a:lnTo>
                      <a:pt x="34" y="676"/>
                    </a:lnTo>
                    <a:lnTo>
                      <a:pt x="33" y="663"/>
                    </a:lnTo>
                    <a:lnTo>
                      <a:pt x="31" y="646"/>
                    </a:lnTo>
                    <a:lnTo>
                      <a:pt x="28" y="627"/>
                    </a:lnTo>
                    <a:lnTo>
                      <a:pt x="25" y="605"/>
                    </a:lnTo>
                    <a:lnTo>
                      <a:pt x="21" y="583"/>
                    </a:lnTo>
                    <a:lnTo>
                      <a:pt x="18" y="560"/>
                    </a:lnTo>
                    <a:lnTo>
                      <a:pt x="13" y="537"/>
                    </a:lnTo>
                    <a:lnTo>
                      <a:pt x="10" y="516"/>
                    </a:lnTo>
                    <a:lnTo>
                      <a:pt x="7" y="497"/>
                    </a:lnTo>
                    <a:lnTo>
                      <a:pt x="4" y="480"/>
                    </a:lnTo>
                    <a:lnTo>
                      <a:pt x="2" y="467"/>
                    </a:lnTo>
                    <a:lnTo>
                      <a:pt x="0" y="459"/>
                    </a:lnTo>
                    <a:lnTo>
                      <a:pt x="0" y="456"/>
                    </a:lnTo>
                    <a:lnTo>
                      <a:pt x="2" y="455"/>
                    </a:lnTo>
                    <a:lnTo>
                      <a:pt x="9" y="451"/>
                    </a:lnTo>
                    <a:lnTo>
                      <a:pt x="21" y="445"/>
                    </a:lnTo>
                    <a:lnTo>
                      <a:pt x="36" y="436"/>
                    </a:lnTo>
                    <a:lnTo>
                      <a:pt x="54" y="426"/>
                    </a:lnTo>
                    <a:lnTo>
                      <a:pt x="76" y="413"/>
                    </a:lnTo>
                    <a:lnTo>
                      <a:pt x="100" y="398"/>
                    </a:lnTo>
                    <a:lnTo>
                      <a:pt x="126" y="382"/>
                    </a:lnTo>
                    <a:lnTo>
                      <a:pt x="154" y="364"/>
                    </a:lnTo>
                    <a:lnTo>
                      <a:pt x="184" y="344"/>
                    </a:lnTo>
                    <a:lnTo>
                      <a:pt x="214" y="323"/>
                    </a:lnTo>
                    <a:lnTo>
                      <a:pt x="246" y="301"/>
                    </a:lnTo>
                    <a:lnTo>
                      <a:pt x="278" y="278"/>
                    </a:lnTo>
                    <a:lnTo>
                      <a:pt x="342" y="228"/>
                    </a:lnTo>
                    <a:lnTo>
                      <a:pt x="373" y="201"/>
                    </a:lnTo>
                    <a:lnTo>
                      <a:pt x="405" y="174"/>
                    </a:lnTo>
                    <a:lnTo>
                      <a:pt x="433" y="147"/>
                    </a:lnTo>
                    <a:lnTo>
                      <a:pt x="460" y="119"/>
                    </a:lnTo>
                    <a:lnTo>
                      <a:pt x="485" y="91"/>
                    </a:lnTo>
                    <a:lnTo>
                      <a:pt x="508" y="62"/>
                    </a:lnTo>
                    <a:lnTo>
                      <a:pt x="527" y="34"/>
                    </a:lnTo>
                    <a:lnTo>
                      <a:pt x="547" y="0"/>
                    </a:lnTo>
                    <a:close/>
                  </a:path>
                </a:pathLst>
              </a:custGeom>
              <a:gradFill flip="none" rotWithShape="1">
                <a:gsLst>
                  <a:gs pos="49000">
                    <a:schemeClr val="bg1">
                      <a:lumMod val="85000"/>
                    </a:schemeClr>
                  </a:gs>
                  <a:gs pos="66000">
                    <a:schemeClr val="bg1"/>
                  </a:gs>
                </a:gsLst>
                <a:lin ang="13200000" scaled="0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55" name="Group 85">
                <a:extLst>
                  <a:ext uri="{FF2B5EF4-FFF2-40B4-BE49-F238E27FC236}">
                    <a16:creationId xmlns:a16="http://schemas.microsoft.com/office/drawing/2014/main" id="{F1C42F31-FBA2-4D0A-A55B-0B5EE2BED452}"/>
                  </a:ext>
                </a:extLst>
              </p:cNvPr>
              <p:cNvGrpSpPr/>
              <p:nvPr/>
            </p:nvGrpSpPr>
            <p:grpSpPr>
              <a:xfrm>
                <a:off x="749509" y="1783745"/>
                <a:ext cx="2341451" cy="2355117"/>
                <a:chOff x="3578673" y="2063750"/>
                <a:chExt cx="1631950" cy="1641475"/>
              </a:xfrm>
            </p:grpSpPr>
            <p:sp>
              <p:nvSpPr>
                <p:cNvPr id="156" name="Freeform 15">
                  <a:extLst>
                    <a:ext uri="{FF2B5EF4-FFF2-40B4-BE49-F238E27FC236}">
                      <a16:creationId xmlns:a16="http://schemas.microsoft.com/office/drawing/2014/main" id="{26214487-0771-4785-9C08-AF7D9A1868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8673" y="2063750"/>
                  <a:ext cx="1631950" cy="16414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28" y="0"/>
                    </a:cxn>
                    <a:cxn ang="0">
                      <a:pos x="1028" y="54"/>
                    </a:cxn>
                    <a:cxn ang="0">
                      <a:pos x="1027" y="75"/>
                    </a:cxn>
                    <a:cxn ang="0">
                      <a:pos x="1027" y="276"/>
                    </a:cxn>
                    <a:cxn ang="0">
                      <a:pos x="1026" y="308"/>
                    </a:cxn>
                    <a:cxn ang="0">
                      <a:pos x="1026" y="340"/>
                    </a:cxn>
                    <a:cxn ang="0">
                      <a:pos x="1026" y="370"/>
                    </a:cxn>
                    <a:cxn ang="0">
                      <a:pos x="1024" y="399"/>
                    </a:cxn>
                    <a:cxn ang="0">
                      <a:pos x="1022" y="427"/>
                    </a:cxn>
                    <a:cxn ang="0">
                      <a:pos x="1019" y="451"/>
                    </a:cxn>
                    <a:cxn ang="0">
                      <a:pos x="1015" y="473"/>
                    </a:cxn>
                    <a:cxn ang="0">
                      <a:pos x="1010" y="492"/>
                    </a:cxn>
                    <a:cxn ang="0">
                      <a:pos x="1004" y="507"/>
                    </a:cxn>
                    <a:cxn ang="0">
                      <a:pos x="990" y="531"/>
                    </a:cxn>
                    <a:cxn ang="0">
                      <a:pos x="977" y="551"/>
                    </a:cxn>
                    <a:cxn ang="0">
                      <a:pos x="961" y="571"/>
                    </a:cxn>
                    <a:cxn ang="0">
                      <a:pos x="943" y="591"/>
                    </a:cxn>
                    <a:cxn ang="0">
                      <a:pos x="924" y="610"/>
                    </a:cxn>
                    <a:cxn ang="0">
                      <a:pos x="904" y="629"/>
                    </a:cxn>
                    <a:cxn ang="0">
                      <a:pos x="883" y="648"/>
                    </a:cxn>
                    <a:cxn ang="0">
                      <a:pos x="861" y="666"/>
                    </a:cxn>
                    <a:cxn ang="0">
                      <a:pos x="816" y="701"/>
                    </a:cxn>
                    <a:cxn ang="0">
                      <a:pos x="794" y="718"/>
                    </a:cxn>
                    <a:cxn ang="0">
                      <a:pos x="771" y="733"/>
                    </a:cxn>
                    <a:cxn ang="0">
                      <a:pos x="750" y="748"/>
                    </a:cxn>
                    <a:cxn ang="0">
                      <a:pos x="729" y="762"/>
                    </a:cxn>
                    <a:cxn ang="0">
                      <a:pos x="710" y="774"/>
                    </a:cxn>
                    <a:cxn ang="0">
                      <a:pos x="692" y="786"/>
                    </a:cxn>
                    <a:cxn ang="0">
                      <a:pos x="675" y="796"/>
                    </a:cxn>
                    <a:cxn ang="0">
                      <a:pos x="659" y="805"/>
                    </a:cxn>
                    <a:cxn ang="0">
                      <a:pos x="647" y="812"/>
                    </a:cxn>
                    <a:cxn ang="0">
                      <a:pos x="636" y="819"/>
                    </a:cxn>
                    <a:cxn ang="0">
                      <a:pos x="628" y="823"/>
                    </a:cxn>
                    <a:cxn ang="0">
                      <a:pos x="624" y="826"/>
                    </a:cxn>
                    <a:cxn ang="0">
                      <a:pos x="622" y="826"/>
                    </a:cxn>
                    <a:cxn ang="0">
                      <a:pos x="622" y="828"/>
                    </a:cxn>
                    <a:cxn ang="0">
                      <a:pos x="624" y="834"/>
                    </a:cxn>
                    <a:cxn ang="0">
                      <a:pos x="625" y="843"/>
                    </a:cxn>
                    <a:cxn ang="0">
                      <a:pos x="627" y="854"/>
                    </a:cxn>
                    <a:cxn ang="0">
                      <a:pos x="629" y="868"/>
                    </a:cxn>
                    <a:cxn ang="0">
                      <a:pos x="631" y="882"/>
                    </a:cxn>
                    <a:cxn ang="0">
                      <a:pos x="634" y="898"/>
                    </a:cxn>
                    <a:cxn ang="0">
                      <a:pos x="636" y="915"/>
                    </a:cxn>
                    <a:cxn ang="0">
                      <a:pos x="639" y="930"/>
                    </a:cxn>
                    <a:cxn ang="0">
                      <a:pos x="641" y="945"/>
                    </a:cxn>
                    <a:cxn ang="0">
                      <a:pos x="643" y="959"/>
                    </a:cxn>
                    <a:cxn ang="0">
                      <a:pos x="645" y="971"/>
                    </a:cxn>
                    <a:cxn ang="0">
                      <a:pos x="645" y="980"/>
                    </a:cxn>
                    <a:cxn ang="0">
                      <a:pos x="645" y="993"/>
                    </a:cxn>
                    <a:cxn ang="0">
                      <a:pos x="645" y="1004"/>
                    </a:cxn>
                    <a:cxn ang="0">
                      <a:pos x="642" y="1013"/>
                    </a:cxn>
                    <a:cxn ang="0">
                      <a:pos x="639" y="1020"/>
                    </a:cxn>
                    <a:cxn ang="0">
                      <a:pos x="635" y="1026"/>
                    </a:cxn>
                    <a:cxn ang="0">
                      <a:pos x="635" y="1025"/>
                    </a:cxn>
                    <a:cxn ang="0">
                      <a:pos x="630" y="1030"/>
                    </a:cxn>
                    <a:cxn ang="0">
                      <a:pos x="625" y="1033"/>
                    </a:cxn>
                    <a:cxn ang="0">
                      <a:pos x="621" y="1034"/>
                    </a:cxn>
                    <a:cxn ang="0">
                      <a:pos x="0" y="103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28" h="1034">
                      <a:moveTo>
                        <a:pt x="0" y="0"/>
                      </a:moveTo>
                      <a:lnTo>
                        <a:pt x="1028" y="0"/>
                      </a:lnTo>
                      <a:lnTo>
                        <a:pt x="1028" y="54"/>
                      </a:lnTo>
                      <a:lnTo>
                        <a:pt x="1027" y="75"/>
                      </a:lnTo>
                      <a:lnTo>
                        <a:pt x="1027" y="276"/>
                      </a:lnTo>
                      <a:lnTo>
                        <a:pt x="1026" y="308"/>
                      </a:lnTo>
                      <a:lnTo>
                        <a:pt x="1026" y="340"/>
                      </a:lnTo>
                      <a:lnTo>
                        <a:pt x="1026" y="370"/>
                      </a:lnTo>
                      <a:lnTo>
                        <a:pt x="1024" y="399"/>
                      </a:lnTo>
                      <a:lnTo>
                        <a:pt x="1022" y="427"/>
                      </a:lnTo>
                      <a:lnTo>
                        <a:pt x="1019" y="451"/>
                      </a:lnTo>
                      <a:lnTo>
                        <a:pt x="1015" y="473"/>
                      </a:lnTo>
                      <a:lnTo>
                        <a:pt x="1010" y="492"/>
                      </a:lnTo>
                      <a:lnTo>
                        <a:pt x="1004" y="507"/>
                      </a:lnTo>
                      <a:lnTo>
                        <a:pt x="990" y="531"/>
                      </a:lnTo>
                      <a:lnTo>
                        <a:pt x="977" y="551"/>
                      </a:lnTo>
                      <a:lnTo>
                        <a:pt x="961" y="571"/>
                      </a:lnTo>
                      <a:lnTo>
                        <a:pt x="943" y="591"/>
                      </a:lnTo>
                      <a:lnTo>
                        <a:pt x="924" y="610"/>
                      </a:lnTo>
                      <a:lnTo>
                        <a:pt x="904" y="629"/>
                      </a:lnTo>
                      <a:lnTo>
                        <a:pt x="883" y="648"/>
                      </a:lnTo>
                      <a:lnTo>
                        <a:pt x="861" y="666"/>
                      </a:lnTo>
                      <a:lnTo>
                        <a:pt x="816" y="701"/>
                      </a:lnTo>
                      <a:lnTo>
                        <a:pt x="794" y="718"/>
                      </a:lnTo>
                      <a:lnTo>
                        <a:pt x="771" y="733"/>
                      </a:lnTo>
                      <a:lnTo>
                        <a:pt x="750" y="748"/>
                      </a:lnTo>
                      <a:lnTo>
                        <a:pt x="729" y="762"/>
                      </a:lnTo>
                      <a:lnTo>
                        <a:pt x="710" y="774"/>
                      </a:lnTo>
                      <a:lnTo>
                        <a:pt x="692" y="786"/>
                      </a:lnTo>
                      <a:lnTo>
                        <a:pt x="675" y="796"/>
                      </a:lnTo>
                      <a:lnTo>
                        <a:pt x="659" y="805"/>
                      </a:lnTo>
                      <a:lnTo>
                        <a:pt x="647" y="812"/>
                      </a:lnTo>
                      <a:lnTo>
                        <a:pt x="636" y="819"/>
                      </a:lnTo>
                      <a:lnTo>
                        <a:pt x="628" y="823"/>
                      </a:lnTo>
                      <a:lnTo>
                        <a:pt x="624" y="826"/>
                      </a:lnTo>
                      <a:lnTo>
                        <a:pt x="622" y="826"/>
                      </a:lnTo>
                      <a:lnTo>
                        <a:pt x="622" y="828"/>
                      </a:lnTo>
                      <a:lnTo>
                        <a:pt x="624" y="834"/>
                      </a:lnTo>
                      <a:lnTo>
                        <a:pt x="625" y="843"/>
                      </a:lnTo>
                      <a:lnTo>
                        <a:pt x="627" y="854"/>
                      </a:lnTo>
                      <a:lnTo>
                        <a:pt x="629" y="868"/>
                      </a:lnTo>
                      <a:lnTo>
                        <a:pt x="631" y="882"/>
                      </a:lnTo>
                      <a:lnTo>
                        <a:pt x="634" y="898"/>
                      </a:lnTo>
                      <a:lnTo>
                        <a:pt x="636" y="915"/>
                      </a:lnTo>
                      <a:lnTo>
                        <a:pt x="639" y="930"/>
                      </a:lnTo>
                      <a:lnTo>
                        <a:pt x="641" y="945"/>
                      </a:lnTo>
                      <a:lnTo>
                        <a:pt x="643" y="959"/>
                      </a:lnTo>
                      <a:lnTo>
                        <a:pt x="645" y="971"/>
                      </a:lnTo>
                      <a:lnTo>
                        <a:pt x="645" y="980"/>
                      </a:lnTo>
                      <a:lnTo>
                        <a:pt x="645" y="993"/>
                      </a:lnTo>
                      <a:lnTo>
                        <a:pt x="645" y="1004"/>
                      </a:lnTo>
                      <a:lnTo>
                        <a:pt x="642" y="1013"/>
                      </a:lnTo>
                      <a:lnTo>
                        <a:pt x="639" y="1020"/>
                      </a:lnTo>
                      <a:lnTo>
                        <a:pt x="635" y="1026"/>
                      </a:lnTo>
                      <a:lnTo>
                        <a:pt x="635" y="1025"/>
                      </a:lnTo>
                      <a:lnTo>
                        <a:pt x="630" y="1030"/>
                      </a:lnTo>
                      <a:lnTo>
                        <a:pt x="625" y="1033"/>
                      </a:lnTo>
                      <a:lnTo>
                        <a:pt x="621" y="1034"/>
                      </a:lnTo>
                      <a:lnTo>
                        <a:pt x="0" y="10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16">
                  <a:extLst>
                    <a:ext uri="{FF2B5EF4-FFF2-40B4-BE49-F238E27FC236}">
                      <a16:creationId xmlns:a16="http://schemas.microsoft.com/office/drawing/2014/main" id="{DBE5FEB1-3A4F-444C-9AC8-A6064221D6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64809" y="2868502"/>
                  <a:ext cx="606425" cy="823913"/>
                </a:xfrm>
                <a:custGeom>
                  <a:avLst/>
                  <a:gdLst/>
                  <a:ahLst/>
                  <a:cxnLst>
                    <a:cxn ang="0">
                      <a:pos x="373" y="21"/>
                    </a:cxn>
                    <a:cxn ang="0">
                      <a:pos x="348" y="70"/>
                    </a:cxn>
                    <a:cxn ang="0">
                      <a:pos x="315" y="124"/>
                    </a:cxn>
                    <a:cxn ang="0">
                      <a:pos x="276" y="180"/>
                    </a:cxn>
                    <a:cxn ang="0">
                      <a:pos x="216" y="265"/>
                    </a:cxn>
                    <a:cxn ang="0">
                      <a:pos x="179" y="314"/>
                    </a:cxn>
                    <a:cxn ang="0">
                      <a:pos x="142" y="361"/>
                    </a:cxn>
                    <a:cxn ang="0">
                      <a:pos x="108" y="403"/>
                    </a:cxn>
                    <a:cxn ang="0">
                      <a:pos x="77" y="442"/>
                    </a:cxn>
                    <a:cxn ang="0">
                      <a:pos x="51" y="473"/>
                    </a:cxn>
                    <a:cxn ang="0">
                      <a:pos x="31" y="498"/>
                    </a:cxn>
                    <a:cxn ang="0">
                      <a:pos x="18" y="513"/>
                    </a:cxn>
                    <a:cxn ang="0">
                      <a:pos x="13" y="519"/>
                    </a:cxn>
                    <a:cxn ang="0">
                      <a:pos x="20" y="506"/>
                    </a:cxn>
                    <a:cxn ang="0">
                      <a:pos x="23" y="486"/>
                    </a:cxn>
                    <a:cxn ang="0">
                      <a:pos x="23" y="464"/>
                    </a:cxn>
                    <a:cxn ang="0">
                      <a:pos x="19" y="438"/>
                    </a:cxn>
                    <a:cxn ang="0">
                      <a:pos x="14" y="408"/>
                    </a:cxn>
                    <a:cxn ang="0">
                      <a:pos x="9" y="375"/>
                    </a:cxn>
                    <a:cxn ang="0">
                      <a:pos x="5" y="347"/>
                    </a:cxn>
                    <a:cxn ang="0">
                      <a:pos x="2" y="327"/>
                    </a:cxn>
                    <a:cxn ang="0">
                      <a:pos x="0" y="319"/>
                    </a:cxn>
                    <a:cxn ang="0">
                      <a:pos x="6" y="316"/>
                    </a:cxn>
                    <a:cxn ang="0">
                      <a:pos x="25" y="305"/>
                    </a:cxn>
                    <a:cxn ang="0">
                      <a:pos x="53" y="289"/>
                    </a:cxn>
                    <a:cxn ang="0">
                      <a:pos x="88" y="267"/>
                    </a:cxn>
                    <a:cxn ang="0">
                      <a:pos x="128" y="241"/>
                    </a:cxn>
                    <a:cxn ang="0">
                      <a:pos x="172" y="211"/>
                    </a:cxn>
                    <a:cxn ang="0">
                      <a:pos x="239" y="159"/>
                    </a:cxn>
                    <a:cxn ang="0">
                      <a:pos x="282" y="122"/>
                    </a:cxn>
                    <a:cxn ang="0">
                      <a:pos x="321" y="84"/>
                    </a:cxn>
                    <a:cxn ang="0">
                      <a:pos x="355" y="44"/>
                    </a:cxn>
                    <a:cxn ang="0">
                      <a:pos x="382" y="0"/>
                    </a:cxn>
                  </a:cxnLst>
                  <a:rect l="0" t="0" r="r" b="b"/>
                  <a:pathLst>
                    <a:path w="382" h="519">
                      <a:moveTo>
                        <a:pt x="382" y="0"/>
                      </a:moveTo>
                      <a:lnTo>
                        <a:pt x="373" y="21"/>
                      </a:lnTo>
                      <a:lnTo>
                        <a:pt x="361" y="45"/>
                      </a:lnTo>
                      <a:lnTo>
                        <a:pt x="348" y="70"/>
                      </a:lnTo>
                      <a:lnTo>
                        <a:pt x="332" y="96"/>
                      </a:lnTo>
                      <a:lnTo>
                        <a:pt x="315" y="124"/>
                      </a:lnTo>
                      <a:lnTo>
                        <a:pt x="296" y="152"/>
                      </a:lnTo>
                      <a:lnTo>
                        <a:pt x="276" y="180"/>
                      </a:lnTo>
                      <a:lnTo>
                        <a:pt x="234" y="239"/>
                      </a:lnTo>
                      <a:lnTo>
                        <a:pt x="216" y="265"/>
                      </a:lnTo>
                      <a:lnTo>
                        <a:pt x="197" y="289"/>
                      </a:lnTo>
                      <a:lnTo>
                        <a:pt x="179" y="314"/>
                      </a:lnTo>
                      <a:lnTo>
                        <a:pt x="160" y="337"/>
                      </a:lnTo>
                      <a:lnTo>
                        <a:pt x="142" y="361"/>
                      </a:lnTo>
                      <a:lnTo>
                        <a:pt x="125" y="382"/>
                      </a:lnTo>
                      <a:lnTo>
                        <a:pt x="108" y="403"/>
                      </a:lnTo>
                      <a:lnTo>
                        <a:pt x="92" y="424"/>
                      </a:lnTo>
                      <a:lnTo>
                        <a:pt x="77" y="442"/>
                      </a:lnTo>
                      <a:lnTo>
                        <a:pt x="64" y="459"/>
                      </a:lnTo>
                      <a:lnTo>
                        <a:pt x="51" y="473"/>
                      </a:lnTo>
                      <a:lnTo>
                        <a:pt x="40" y="487"/>
                      </a:lnTo>
                      <a:lnTo>
                        <a:pt x="31" y="498"/>
                      </a:lnTo>
                      <a:lnTo>
                        <a:pt x="24" y="507"/>
                      </a:lnTo>
                      <a:lnTo>
                        <a:pt x="18" y="513"/>
                      </a:lnTo>
                      <a:lnTo>
                        <a:pt x="15" y="518"/>
                      </a:lnTo>
                      <a:lnTo>
                        <a:pt x="13" y="519"/>
                      </a:lnTo>
                      <a:lnTo>
                        <a:pt x="17" y="513"/>
                      </a:lnTo>
                      <a:lnTo>
                        <a:pt x="20" y="506"/>
                      </a:lnTo>
                      <a:lnTo>
                        <a:pt x="23" y="497"/>
                      </a:lnTo>
                      <a:lnTo>
                        <a:pt x="23" y="486"/>
                      </a:lnTo>
                      <a:lnTo>
                        <a:pt x="23" y="473"/>
                      </a:lnTo>
                      <a:lnTo>
                        <a:pt x="23" y="464"/>
                      </a:lnTo>
                      <a:lnTo>
                        <a:pt x="21" y="452"/>
                      </a:lnTo>
                      <a:lnTo>
                        <a:pt x="19" y="438"/>
                      </a:lnTo>
                      <a:lnTo>
                        <a:pt x="17" y="423"/>
                      </a:lnTo>
                      <a:lnTo>
                        <a:pt x="14" y="408"/>
                      </a:lnTo>
                      <a:lnTo>
                        <a:pt x="12" y="391"/>
                      </a:lnTo>
                      <a:lnTo>
                        <a:pt x="9" y="375"/>
                      </a:lnTo>
                      <a:lnTo>
                        <a:pt x="7" y="361"/>
                      </a:lnTo>
                      <a:lnTo>
                        <a:pt x="5" y="347"/>
                      </a:lnTo>
                      <a:lnTo>
                        <a:pt x="3" y="336"/>
                      </a:lnTo>
                      <a:lnTo>
                        <a:pt x="2" y="327"/>
                      </a:lnTo>
                      <a:lnTo>
                        <a:pt x="0" y="321"/>
                      </a:lnTo>
                      <a:lnTo>
                        <a:pt x="0" y="319"/>
                      </a:lnTo>
                      <a:lnTo>
                        <a:pt x="2" y="319"/>
                      </a:lnTo>
                      <a:lnTo>
                        <a:pt x="6" y="316"/>
                      </a:lnTo>
                      <a:lnTo>
                        <a:pt x="14" y="312"/>
                      </a:lnTo>
                      <a:lnTo>
                        <a:pt x="25" y="305"/>
                      </a:lnTo>
                      <a:lnTo>
                        <a:pt x="37" y="298"/>
                      </a:lnTo>
                      <a:lnTo>
                        <a:pt x="53" y="289"/>
                      </a:lnTo>
                      <a:lnTo>
                        <a:pt x="70" y="279"/>
                      </a:lnTo>
                      <a:lnTo>
                        <a:pt x="88" y="267"/>
                      </a:lnTo>
                      <a:lnTo>
                        <a:pt x="107" y="255"/>
                      </a:lnTo>
                      <a:lnTo>
                        <a:pt x="128" y="241"/>
                      </a:lnTo>
                      <a:lnTo>
                        <a:pt x="149" y="226"/>
                      </a:lnTo>
                      <a:lnTo>
                        <a:pt x="172" y="211"/>
                      </a:lnTo>
                      <a:lnTo>
                        <a:pt x="194" y="194"/>
                      </a:lnTo>
                      <a:lnTo>
                        <a:pt x="239" y="159"/>
                      </a:lnTo>
                      <a:lnTo>
                        <a:pt x="261" y="141"/>
                      </a:lnTo>
                      <a:lnTo>
                        <a:pt x="282" y="122"/>
                      </a:lnTo>
                      <a:lnTo>
                        <a:pt x="302" y="103"/>
                      </a:lnTo>
                      <a:lnTo>
                        <a:pt x="321" y="84"/>
                      </a:lnTo>
                      <a:lnTo>
                        <a:pt x="339" y="64"/>
                      </a:lnTo>
                      <a:lnTo>
                        <a:pt x="355" y="44"/>
                      </a:lnTo>
                      <a:lnTo>
                        <a:pt x="368" y="24"/>
                      </a:lnTo>
                      <a:lnTo>
                        <a:pt x="382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8" name="Group 93">
            <a:extLst>
              <a:ext uri="{FF2B5EF4-FFF2-40B4-BE49-F238E27FC236}">
                <a16:creationId xmlns:a16="http://schemas.microsoft.com/office/drawing/2014/main" id="{FFEEC08A-100B-423C-B3AC-D3C2D82C5899}"/>
              </a:ext>
            </a:extLst>
          </p:cNvPr>
          <p:cNvGrpSpPr/>
          <p:nvPr/>
        </p:nvGrpSpPr>
        <p:grpSpPr>
          <a:xfrm>
            <a:off x="6119044" y="2691371"/>
            <a:ext cx="166256" cy="168340"/>
            <a:chOff x="4037012" y="3184808"/>
            <a:chExt cx="2354263" cy="2384384"/>
          </a:xfrm>
        </p:grpSpPr>
        <p:grpSp>
          <p:nvGrpSpPr>
            <p:cNvPr id="159" name="Group 92">
              <a:extLst>
                <a:ext uri="{FF2B5EF4-FFF2-40B4-BE49-F238E27FC236}">
                  <a16:creationId xmlns:a16="http://schemas.microsoft.com/office/drawing/2014/main" id="{750FC621-9E3B-48D6-8C80-CCFCC484A16D}"/>
                </a:ext>
              </a:extLst>
            </p:cNvPr>
            <p:cNvGrpSpPr/>
            <p:nvPr/>
          </p:nvGrpSpPr>
          <p:grpSpPr>
            <a:xfrm>
              <a:off x="4037012" y="3200400"/>
              <a:ext cx="2354263" cy="2355850"/>
              <a:chOff x="4037012" y="3200400"/>
              <a:chExt cx="2354263" cy="2355850"/>
            </a:xfrm>
          </p:grpSpPr>
          <p:sp>
            <p:nvSpPr>
              <p:cNvPr id="161" name="Rectangle 66">
                <a:extLst>
                  <a:ext uri="{FF2B5EF4-FFF2-40B4-BE49-F238E27FC236}">
                    <a16:creationId xmlns:a16="http://schemas.microsoft.com/office/drawing/2014/main" id="{7C4905F8-AB7F-47AA-B384-351B5086A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012" y="3200400"/>
                <a:ext cx="2354263" cy="2355850"/>
              </a:xfrm>
              <a:custGeom>
                <a:avLst/>
                <a:gdLst>
                  <a:gd name="connsiteX0" fmla="*/ 0 w 2354263"/>
                  <a:gd name="connsiteY0" fmla="*/ 0 h 2355850"/>
                  <a:gd name="connsiteX1" fmla="*/ 2354263 w 2354263"/>
                  <a:gd name="connsiteY1" fmla="*/ 0 h 2355850"/>
                  <a:gd name="connsiteX2" fmla="*/ 2354263 w 2354263"/>
                  <a:gd name="connsiteY2" fmla="*/ 2355850 h 2355850"/>
                  <a:gd name="connsiteX3" fmla="*/ 0 w 2354263"/>
                  <a:gd name="connsiteY3" fmla="*/ 2355850 h 2355850"/>
                  <a:gd name="connsiteX4" fmla="*/ 0 w 2354263"/>
                  <a:gd name="connsiteY4" fmla="*/ 0 h 2355850"/>
                  <a:gd name="connsiteX0" fmla="*/ 0 w 2354263"/>
                  <a:gd name="connsiteY0" fmla="*/ 0 h 2355850"/>
                  <a:gd name="connsiteX1" fmla="*/ 2354263 w 2354263"/>
                  <a:gd name="connsiteY1" fmla="*/ 0 h 2355850"/>
                  <a:gd name="connsiteX2" fmla="*/ 2354263 w 2354263"/>
                  <a:gd name="connsiteY2" fmla="*/ 2355850 h 2355850"/>
                  <a:gd name="connsiteX3" fmla="*/ 14726 w 2354263"/>
                  <a:gd name="connsiteY3" fmla="*/ 2279650 h 2355850"/>
                  <a:gd name="connsiteX4" fmla="*/ 0 w 2354263"/>
                  <a:gd name="connsiteY4" fmla="*/ 0 h 2355850"/>
                  <a:gd name="connsiteX0" fmla="*/ 0 w 2354263"/>
                  <a:gd name="connsiteY0" fmla="*/ 0 h 2355850"/>
                  <a:gd name="connsiteX1" fmla="*/ 2234982 w 2354263"/>
                  <a:gd name="connsiteY1" fmla="*/ 7883 h 2355850"/>
                  <a:gd name="connsiteX2" fmla="*/ 2354263 w 2354263"/>
                  <a:gd name="connsiteY2" fmla="*/ 2355850 h 2355850"/>
                  <a:gd name="connsiteX3" fmla="*/ 14726 w 2354263"/>
                  <a:gd name="connsiteY3" fmla="*/ 2279650 h 2355850"/>
                  <a:gd name="connsiteX4" fmla="*/ 0 w 2354263"/>
                  <a:gd name="connsiteY4" fmla="*/ 0 h 2355850"/>
                  <a:gd name="connsiteX0" fmla="*/ 0 w 2354263"/>
                  <a:gd name="connsiteY0" fmla="*/ 0 h 2355850"/>
                  <a:gd name="connsiteX1" fmla="*/ 2234982 w 2354263"/>
                  <a:gd name="connsiteY1" fmla="*/ 7883 h 2355850"/>
                  <a:gd name="connsiteX2" fmla="*/ 2354263 w 2354263"/>
                  <a:gd name="connsiteY2" fmla="*/ 2355850 h 2355850"/>
                  <a:gd name="connsiteX3" fmla="*/ 14726 w 2354263"/>
                  <a:gd name="connsiteY3" fmla="*/ 2279650 h 2355850"/>
                  <a:gd name="connsiteX4" fmla="*/ 0 w 2354263"/>
                  <a:gd name="connsiteY4" fmla="*/ 0 h 2355850"/>
                  <a:gd name="connsiteX0" fmla="*/ 0 w 2354263"/>
                  <a:gd name="connsiteY0" fmla="*/ 0 h 2355850"/>
                  <a:gd name="connsiteX1" fmla="*/ 2234982 w 2354263"/>
                  <a:gd name="connsiteY1" fmla="*/ 7883 h 2355850"/>
                  <a:gd name="connsiteX2" fmla="*/ 2354263 w 2354263"/>
                  <a:gd name="connsiteY2" fmla="*/ 2355850 h 2355850"/>
                  <a:gd name="connsiteX3" fmla="*/ 13686 w 2354263"/>
                  <a:gd name="connsiteY3" fmla="*/ 2227098 h 2355850"/>
                  <a:gd name="connsiteX4" fmla="*/ 0 w 2354263"/>
                  <a:gd name="connsiteY4" fmla="*/ 0 h 2355850"/>
                  <a:gd name="connsiteX0" fmla="*/ 0 w 2354263"/>
                  <a:gd name="connsiteY0" fmla="*/ 0 h 2355850"/>
                  <a:gd name="connsiteX1" fmla="*/ 2144604 w 2354263"/>
                  <a:gd name="connsiteY1" fmla="*/ 2628 h 2355850"/>
                  <a:gd name="connsiteX2" fmla="*/ 2354263 w 2354263"/>
                  <a:gd name="connsiteY2" fmla="*/ 2355850 h 2355850"/>
                  <a:gd name="connsiteX3" fmla="*/ 13686 w 2354263"/>
                  <a:gd name="connsiteY3" fmla="*/ 2227098 h 2355850"/>
                  <a:gd name="connsiteX4" fmla="*/ 0 w 2354263"/>
                  <a:gd name="connsiteY4" fmla="*/ 0 h 235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4263" h="2355850">
                    <a:moveTo>
                      <a:pt x="0" y="0"/>
                    </a:moveTo>
                    <a:lnTo>
                      <a:pt x="2144604" y="2628"/>
                    </a:lnTo>
                    <a:lnTo>
                      <a:pt x="2354263" y="2355850"/>
                    </a:lnTo>
                    <a:lnTo>
                      <a:pt x="13686" y="2227098"/>
                    </a:lnTo>
                    <a:cubicBezTo>
                      <a:pt x="8777" y="1467215"/>
                      <a:pt x="4909" y="759883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miter lim="800000"/>
                <a:headEnd/>
                <a:tailEnd/>
              </a:ln>
              <a:effectLst>
                <a:outerShdw blurRad="254000" dist="190500" dir="3180000" sx="96000" sy="96000" algn="tl" rotWithShape="0">
                  <a:prstClr val="black">
                    <a:alpha val="39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Rectangle 66">
                <a:extLst>
                  <a:ext uri="{FF2B5EF4-FFF2-40B4-BE49-F238E27FC236}">
                    <a16:creationId xmlns:a16="http://schemas.microsoft.com/office/drawing/2014/main" id="{0566BD9B-676C-45F6-9FC9-CBA7092FE0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012" y="3200400"/>
                <a:ext cx="2354263" cy="2355850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0" name="Rectangle 77">
              <a:extLst>
                <a:ext uri="{FF2B5EF4-FFF2-40B4-BE49-F238E27FC236}">
                  <a16:creationId xmlns:a16="http://schemas.microsoft.com/office/drawing/2014/main" id="{AFC418DC-1420-4A99-A101-A7D4C651E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828" y="3184808"/>
              <a:ext cx="2353040" cy="2384384"/>
            </a:xfrm>
            <a:prstGeom prst="rect">
              <a:avLst/>
            </a:prstGeom>
            <a:solidFill>
              <a:schemeClr val="accent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3" name="Group 37">
            <a:extLst>
              <a:ext uri="{FF2B5EF4-FFF2-40B4-BE49-F238E27FC236}">
                <a16:creationId xmlns:a16="http://schemas.microsoft.com/office/drawing/2014/main" id="{61817BC3-47C1-4625-AAC7-DC5A38835923}"/>
              </a:ext>
            </a:extLst>
          </p:cNvPr>
          <p:cNvGrpSpPr/>
          <p:nvPr/>
        </p:nvGrpSpPr>
        <p:grpSpPr>
          <a:xfrm>
            <a:off x="6119044" y="2489201"/>
            <a:ext cx="166621" cy="166213"/>
            <a:chOff x="5942012" y="1783595"/>
            <a:chExt cx="2359429" cy="2354264"/>
          </a:xfrm>
        </p:grpSpPr>
        <p:sp>
          <p:nvSpPr>
            <p:cNvPr id="164" name="Freeform 56">
              <a:extLst>
                <a:ext uri="{FF2B5EF4-FFF2-40B4-BE49-F238E27FC236}">
                  <a16:creationId xmlns:a16="http://schemas.microsoft.com/office/drawing/2014/main" id="{9B2B1371-8A3A-4218-A607-922C5D4D1D67}"/>
                </a:ext>
              </a:extLst>
            </p:cNvPr>
            <p:cNvSpPr/>
            <p:nvPr/>
          </p:nvSpPr>
          <p:spPr>
            <a:xfrm>
              <a:off x="5942012" y="1791020"/>
              <a:ext cx="2322286" cy="2304018"/>
            </a:xfrm>
            <a:custGeom>
              <a:avLst/>
              <a:gdLst>
                <a:gd name="connsiteX0" fmla="*/ 365277 w 3118153"/>
                <a:gd name="connsiteY0" fmla="*/ 2755295 h 3142343"/>
                <a:gd name="connsiteX1" fmla="*/ 1337734 w 3118153"/>
                <a:gd name="connsiteY1" fmla="*/ 2711752 h 3142343"/>
                <a:gd name="connsiteX2" fmla="*/ 2019905 w 3118153"/>
                <a:gd name="connsiteY2" fmla="*/ 2755295 h 3142343"/>
                <a:gd name="connsiteX3" fmla="*/ 2716591 w 3118153"/>
                <a:gd name="connsiteY3" fmla="*/ 2566609 h 3142343"/>
                <a:gd name="connsiteX4" fmla="*/ 2731105 w 3118153"/>
                <a:gd name="connsiteY4" fmla="*/ 403981 h 3142343"/>
                <a:gd name="connsiteX5" fmla="*/ 394305 w 3118153"/>
                <a:gd name="connsiteY5" fmla="*/ 389467 h 3142343"/>
                <a:gd name="connsiteX6" fmla="*/ 365277 w 3118153"/>
                <a:gd name="connsiteY6" fmla="*/ 2755295 h 3142343"/>
                <a:gd name="connsiteX0" fmla="*/ 0 w 2752876"/>
                <a:gd name="connsiteY0" fmla="*/ 2755295 h 3142343"/>
                <a:gd name="connsiteX1" fmla="*/ 972457 w 2752876"/>
                <a:gd name="connsiteY1" fmla="*/ 2711752 h 3142343"/>
                <a:gd name="connsiteX2" fmla="*/ 1654628 w 2752876"/>
                <a:gd name="connsiteY2" fmla="*/ 2755295 h 3142343"/>
                <a:gd name="connsiteX3" fmla="*/ 2351314 w 2752876"/>
                <a:gd name="connsiteY3" fmla="*/ 2566609 h 3142343"/>
                <a:gd name="connsiteX4" fmla="*/ 2365828 w 2752876"/>
                <a:gd name="connsiteY4" fmla="*/ 403981 h 3142343"/>
                <a:gd name="connsiteX5" fmla="*/ 29028 w 2752876"/>
                <a:gd name="connsiteY5" fmla="*/ 389467 h 3142343"/>
                <a:gd name="connsiteX6" fmla="*/ 0 w 2752876"/>
                <a:gd name="connsiteY6" fmla="*/ 2755295 h 3142343"/>
                <a:gd name="connsiteX0" fmla="*/ 0 w 2752876"/>
                <a:gd name="connsiteY0" fmla="*/ 2365828 h 2752876"/>
                <a:gd name="connsiteX1" fmla="*/ 972457 w 2752876"/>
                <a:gd name="connsiteY1" fmla="*/ 2322285 h 2752876"/>
                <a:gd name="connsiteX2" fmla="*/ 1654628 w 2752876"/>
                <a:gd name="connsiteY2" fmla="*/ 2365828 h 2752876"/>
                <a:gd name="connsiteX3" fmla="*/ 2351314 w 2752876"/>
                <a:gd name="connsiteY3" fmla="*/ 2177142 h 2752876"/>
                <a:gd name="connsiteX4" fmla="*/ 2365828 w 2752876"/>
                <a:gd name="connsiteY4" fmla="*/ 14514 h 2752876"/>
                <a:gd name="connsiteX5" fmla="*/ 29028 w 2752876"/>
                <a:gd name="connsiteY5" fmla="*/ 0 h 2752876"/>
                <a:gd name="connsiteX6" fmla="*/ 0 w 2752876"/>
                <a:gd name="connsiteY6" fmla="*/ 2365828 h 2752876"/>
                <a:gd name="connsiteX0" fmla="*/ 0 w 2365828"/>
                <a:gd name="connsiteY0" fmla="*/ 2365828 h 2752876"/>
                <a:gd name="connsiteX1" fmla="*/ 972457 w 2365828"/>
                <a:gd name="connsiteY1" fmla="*/ 2322285 h 2752876"/>
                <a:gd name="connsiteX2" fmla="*/ 1654628 w 2365828"/>
                <a:gd name="connsiteY2" fmla="*/ 2365828 h 2752876"/>
                <a:gd name="connsiteX3" fmla="*/ 2351314 w 2365828"/>
                <a:gd name="connsiteY3" fmla="*/ 2177142 h 2752876"/>
                <a:gd name="connsiteX4" fmla="*/ 2365828 w 2365828"/>
                <a:gd name="connsiteY4" fmla="*/ 14514 h 2752876"/>
                <a:gd name="connsiteX5" fmla="*/ 29028 w 2365828"/>
                <a:gd name="connsiteY5" fmla="*/ 0 h 2752876"/>
                <a:gd name="connsiteX6" fmla="*/ 0 w 2365828"/>
                <a:gd name="connsiteY6" fmla="*/ 2365828 h 2752876"/>
                <a:gd name="connsiteX0" fmla="*/ 0 w 2365828"/>
                <a:gd name="connsiteY0" fmla="*/ 2365828 h 2569028"/>
                <a:gd name="connsiteX1" fmla="*/ 972457 w 2365828"/>
                <a:gd name="connsiteY1" fmla="*/ 2322285 h 2569028"/>
                <a:gd name="connsiteX2" fmla="*/ 1654628 w 2365828"/>
                <a:gd name="connsiteY2" fmla="*/ 2365828 h 2569028"/>
                <a:gd name="connsiteX3" fmla="*/ 2351314 w 2365828"/>
                <a:gd name="connsiteY3" fmla="*/ 2177142 h 2569028"/>
                <a:gd name="connsiteX4" fmla="*/ 2365828 w 2365828"/>
                <a:gd name="connsiteY4" fmla="*/ 14514 h 2569028"/>
                <a:gd name="connsiteX5" fmla="*/ 29028 w 2365828"/>
                <a:gd name="connsiteY5" fmla="*/ 0 h 2569028"/>
                <a:gd name="connsiteX6" fmla="*/ 0 w 2365828"/>
                <a:gd name="connsiteY6" fmla="*/ 2365828 h 2569028"/>
                <a:gd name="connsiteX0" fmla="*/ 0 w 2365828"/>
                <a:gd name="connsiteY0" fmla="*/ 2365828 h 2390018"/>
                <a:gd name="connsiteX1" fmla="*/ 972457 w 2365828"/>
                <a:gd name="connsiteY1" fmla="*/ 2322285 h 2390018"/>
                <a:gd name="connsiteX2" fmla="*/ 1654628 w 2365828"/>
                <a:gd name="connsiteY2" fmla="*/ 2365828 h 2390018"/>
                <a:gd name="connsiteX3" fmla="*/ 2351314 w 2365828"/>
                <a:gd name="connsiteY3" fmla="*/ 2177142 h 2390018"/>
                <a:gd name="connsiteX4" fmla="*/ 2365828 w 2365828"/>
                <a:gd name="connsiteY4" fmla="*/ 14514 h 2390018"/>
                <a:gd name="connsiteX5" fmla="*/ 29028 w 2365828"/>
                <a:gd name="connsiteY5" fmla="*/ 0 h 2390018"/>
                <a:gd name="connsiteX6" fmla="*/ 0 w 2365828"/>
                <a:gd name="connsiteY6" fmla="*/ 2365828 h 2390018"/>
                <a:gd name="connsiteX0" fmla="*/ 0 w 2365828"/>
                <a:gd name="connsiteY0" fmla="*/ 2365828 h 2390018"/>
                <a:gd name="connsiteX1" fmla="*/ 972457 w 2365828"/>
                <a:gd name="connsiteY1" fmla="*/ 2322285 h 2390018"/>
                <a:gd name="connsiteX2" fmla="*/ 1654628 w 2365828"/>
                <a:gd name="connsiteY2" fmla="*/ 2365828 h 2390018"/>
                <a:gd name="connsiteX3" fmla="*/ 2351314 w 2365828"/>
                <a:gd name="connsiteY3" fmla="*/ 2177142 h 2390018"/>
                <a:gd name="connsiteX4" fmla="*/ 2365828 w 2365828"/>
                <a:gd name="connsiteY4" fmla="*/ 14514 h 2390018"/>
                <a:gd name="connsiteX5" fmla="*/ 29028 w 2365828"/>
                <a:gd name="connsiteY5" fmla="*/ 0 h 2390018"/>
                <a:gd name="connsiteX6" fmla="*/ 0 w 2365828"/>
                <a:gd name="connsiteY6" fmla="*/ 2365828 h 2390018"/>
                <a:gd name="connsiteX0" fmla="*/ 26989 w 2336800"/>
                <a:gd name="connsiteY0" fmla="*/ 2224314 h 2390018"/>
                <a:gd name="connsiteX1" fmla="*/ 943429 w 2336800"/>
                <a:gd name="connsiteY1" fmla="*/ 2322285 h 2390018"/>
                <a:gd name="connsiteX2" fmla="*/ 1625600 w 2336800"/>
                <a:gd name="connsiteY2" fmla="*/ 2365828 h 2390018"/>
                <a:gd name="connsiteX3" fmla="*/ 2322286 w 2336800"/>
                <a:gd name="connsiteY3" fmla="*/ 2177142 h 2390018"/>
                <a:gd name="connsiteX4" fmla="*/ 2336800 w 2336800"/>
                <a:gd name="connsiteY4" fmla="*/ 14514 h 2390018"/>
                <a:gd name="connsiteX5" fmla="*/ 0 w 2336800"/>
                <a:gd name="connsiteY5" fmla="*/ 0 h 2390018"/>
                <a:gd name="connsiteX6" fmla="*/ 26989 w 2336800"/>
                <a:gd name="connsiteY6" fmla="*/ 2224314 h 2390018"/>
                <a:gd name="connsiteX0" fmla="*/ 26989 w 2322286"/>
                <a:gd name="connsiteY0" fmla="*/ 2224314 h 2390018"/>
                <a:gd name="connsiteX1" fmla="*/ 943429 w 2322286"/>
                <a:gd name="connsiteY1" fmla="*/ 2322285 h 2390018"/>
                <a:gd name="connsiteX2" fmla="*/ 1625600 w 2322286"/>
                <a:gd name="connsiteY2" fmla="*/ 2365828 h 2390018"/>
                <a:gd name="connsiteX3" fmla="*/ 2322286 w 2322286"/>
                <a:gd name="connsiteY3" fmla="*/ 2177142 h 2390018"/>
                <a:gd name="connsiteX4" fmla="*/ 2135188 w 2322286"/>
                <a:gd name="connsiteY4" fmla="*/ 14514 h 2390018"/>
                <a:gd name="connsiteX5" fmla="*/ 0 w 2322286"/>
                <a:gd name="connsiteY5" fmla="*/ 0 h 2390018"/>
                <a:gd name="connsiteX6" fmla="*/ 26989 w 2322286"/>
                <a:gd name="connsiteY6" fmla="*/ 2224314 h 2390018"/>
                <a:gd name="connsiteX0" fmla="*/ 26989 w 2322286"/>
                <a:gd name="connsiteY0" fmla="*/ 2224314 h 2390018"/>
                <a:gd name="connsiteX1" fmla="*/ 943429 w 2322286"/>
                <a:gd name="connsiteY1" fmla="*/ 2322285 h 2390018"/>
                <a:gd name="connsiteX2" fmla="*/ 1625600 w 2322286"/>
                <a:gd name="connsiteY2" fmla="*/ 2365828 h 2390018"/>
                <a:gd name="connsiteX3" fmla="*/ 2322286 w 2322286"/>
                <a:gd name="connsiteY3" fmla="*/ 2177142 h 2390018"/>
                <a:gd name="connsiteX4" fmla="*/ 2271033 w 2322286"/>
                <a:gd name="connsiteY4" fmla="*/ 3628 h 2390018"/>
                <a:gd name="connsiteX5" fmla="*/ 0 w 2322286"/>
                <a:gd name="connsiteY5" fmla="*/ 0 h 2390018"/>
                <a:gd name="connsiteX6" fmla="*/ 26989 w 2322286"/>
                <a:gd name="connsiteY6" fmla="*/ 2224314 h 239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2286" h="2390018">
                  <a:moveTo>
                    <a:pt x="26989" y="2224314"/>
                  </a:moveTo>
                  <a:cubicBezTo>
                    <a:pt x="243872" y="2223105"/>
                    <a:pt x="676994" y="2298699"/>
                    <a:pt x="943429" y="2322285"/>
                  </a:cubicBezTo>
                  <a:cubicBezTo>
                    <a:pt x="1209864" y="2345871"/>
                    <a:pt x="1395791" y="2390018"/>
                    <a:pt x="1625600" y="2365828"/>
                  </a:cubicBezTo>
                  <a:lnTo>
                    <a:pt x="2322286" y="2177142"/>
                  </a:lnTo>
                  <a:lnTo>
                    <a:pt x="2271033" y="3628"/>
                  </a:lnTo>
                  <a:lnTo>
                    <a:pt x="0" y="0"/>
                  </a:lnTo>
                  <a:lnTo>
                    <a:pt x="26989" y="22243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54000" dist="190500" dir="3060000" sx="96000" sy="96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5" name="Group 36">
              <a:extLst>
                <a:ext uri="{FF2B5EF4-FFF2-40B4-BE49-F238E27FC236}">
                  <a16:creationId xmlns:a16="http://schemas.microsoft.com/office/drawing/2014/main" id="{B7368D29-B4D2-4E6F-8995-AD18CD71B892}"/>
                </a:ext>
              </a:extLst>
            </p:cNvPr>
            <p:cNvGrpSpPr/>
            <p:nvPr/>
          </p:nvGrpSpPr>
          <p:grpSpPr>
            <a:xfrm>
              <a:off x="5947178" y="1783595"/>
              <a:ext cx="2354263" cy="2354264"/>
              <a:chOff x="1827212" y="4503736"/>
              <a:chExt cx="2354263" cy="2354264"/>
            </a:xfrm>
          </p:grpSpPr>
          <p:sp>
            <p:nvSpPr>
              <p:cNvPr id="166" name="Freeform 68">
                <a:extLst>
                  <a:ext uri="{FF2B5EF4-FFF2-40B4-BE49-F238E27FC236}">
                    <a16:creationId xmlns:a16="http://schemas.microsoft.com/office/drawing/2014/main" id="{F08354D6-BB71-4E58-B2A4-A0D725E6B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7212" y="4503737"/>
                <a:ext cx="2354263" cy="2354263"/>
              </a:xfrm>
              <a:custGeom>
                <a:avLst/>
                <a:gdLst/>
                <a:ahLst/>
                <a:cxnLst>
                  <a:cxn ang="0">
                    <a:pos x="1483" y="0"/>
                  </a:cxn>
                  <a:cxn ang="0">
                    <a:pos x="1482" y="31"/>
                  </a:cxn>
                  <a:cxn ang="0">
                    <a:pos x="1481" y="117"/>
                  </a:cxn>
                  <a:cxn ang="0">
                    <a:pos x="1480" y="197"/>
                  </a:cxn>
                  <a:cxn ang="0">
                    <a:pos x="1478" y="293"/>
                  </a:cxn>
                  <a:cxn ang="0">
                    <a:pos x="1477" y="399"/>
                  </a:cxn>
                  <a:cxn ang="0">
                    <a:pos x="1475" y="513"/>
                  </a:cxn>
                  <a:cxn ang="0">
                    <a:pos x="1474" y="629"/>
                  </a:cxn>
                  <a:cxn ang="0">
                    <a:pos x="1472" y="744"/>
                  </a:cxn>
                  <a:cxn ang="0">
                    <a:pos x="1471" y="855"/>
                  </a:cxn>
                  <a:cxn ang="0">
                    <a:pos x="1470" y="1004"/>
                  </a:cxn>
                  <a:cxn ang="0">
                    <a:pos x="1469" y="1146"/>
                  </a:cxn>
                  <a:cxn ang="0">
                    <a:pos x="1466" y="1231"/>
                  </a:cxn>
                  <a:cxn ang="0">
                    <a:pos x="1462" y="1289"/>
                  </a:cxn>
                  <a:cxn ang="0">
                    <a:pos x="1459" y="1341"/>
                  </a:cxn>
                  <a:cxn ang="0">
                    <a:pos x="1457" y="1376"/>
                  </a:cxn>
                  <a:cxn ang="0">
                    <a:pos x="1456" y="1390"/>
                  </a:cxn>
                  <a:cxn ang="0">
                    <a:pos x="1445" y="1393"/>
                  </a:cxn>
                  <a:cxn ang="0">
                    <a:pos x="1415" y="1402"/>
                  </a:cxn>
                  <a:cxn ang="0">
                    <a:pos x="1370" y="1414"/>
                  </a:cxn>
                  <a:cxn ang="0">
                    <a:pos x="1314" y="1429"/>
                  </a:cxn>
                  <a:cxn ang="0">
                    <a:pos x="1250" y="1444"/>
                  </a:cxn>
                  <a:cxn ang="0">
                    <a:pos x="1186" y="1459"/>
                  </a:cxn>
                  <a:cxn ang="0">
                    <a:pos x="1124" y="1471"/>
                  </a:cxn>
                  <a:cxn ang="0">
                    <a:pos x="1068" y="1480"/>
                  </a:cxn>
                  <a:cxn ang="0">
                    <a:pos x="1023" y="1483"/>
                  </a:cxn>
                  <a:cxn ang="0">
                    <a:pos x="948" y="1480"/>
                  </a:cxn>
                  <a:cxn ang="0">
                    <a:pos x="854" y="1474"/>
                  </a:cxn>
                  <a:cxn ang="0">
                    <a:pos x="749" y="1467"/>
                  </a:cxn>
                  <a:cxn ang="0">
                    <a:pos x="635" y="1463"/>
                  </a:cxn>
                  <a:cxn ang="0">
                    <a:pos x="523" y="1462"/>
                  </a:cxn>
                  <a:cxn ang="0">
                    <a:pos x="418" y="1464"/>
                  </a:cxn>
                  <a:cxn ang="0">
                    <a:pos x="317" y="1467"/>
                  </a:cxn>
                  <a:cxn ang="0">
                    <a:pos x="225" y="1471"/>
                  </a:cxn>
                  <a:cxn ang="0">
                    <a:pos x="142" y="1474"/>
                  </a:cxn>
                  <a:cxn ang="0">
                    <a:pos x="76" y="1478"/>
                  </a:cxn>
                  <a:cxn ang="0">
                    <a:pos x="29" y="1481"/>
                  </a:cxn>
                  <a:cxn ang="0">
                    <a:pos x="3" y="1483"/>
                  </a:cxn>
                  <a:cxn ang="0">
                    <a:pos x="0" y="0"/>
                  </a:cxn>
                </a:cxnLst>
                <a:rect l="0" t="0" r="r" b="b"/>
                <a:pathLst>
                  <a:path w="1483" h="1483">
                    <a:moveTo>
                      <a:pt x="0" y="0"/>
                    </a:moveTo>
                    <a:lnTo>
                      <a:pt x="1483" y="0"/>
                    </a:lnTo>
                    <a:lnTo>
                      <a:pt x="1483" y="14"/>
                    </a:lnTo>
                    <a:lnTo>
                      <a:pt x="1482" y="31"/>
                    </a:lnTo>
                    <a:lnTo>
                      <a:pt x="1482" y="83"/>
                    </a:lnTo>
                    <a:lnTo>
                      <a:pt x="1481" y="117"/>
                    </a:lnTo>
                    <a:lnTo>
                      <a:pt x="1481" y="155"/>
                    </a:lnTo>
                    <a:lnTo>
                      <a:pt x="1480" y="197"/>
                    </a:lnTo>
                    <a:lnTo>
                      <a:pt x="1479" y="244"/>
                    </a:lnTo>
                    <a:lnTo>
                      <a:pt x="1478" y="293"/>
                    </a:lnTo>
                    <a:lnTo>
                      <a:pt x="1478" y="345"/>
                    </a:lnTo>
                    <a:lnTo>
                      <a:pt x="1477" y="399"/>
                    </a:lnTo>
                    <a:lnTo>
                      <a:pt x="1476" y="455"/>
                    </a:lnTo>
                    <a:lnTo>
                      <a:pt x="1475" y="513"/>
                    </a:lnTo>
                    <a:lnTo>
                      <a:pt x="1474" y="571"/>
                    </a:lnTo>
                    <a:lnTo>
                      <a:pt x="1474" y="629"/>
                    </a:lnTo>
                    <a:lnTo>
                      <a:pt x="1473" y="687"/>
                    </a:lnTo>
                    <a:lnTo>
                      <a:pt x="1472" y="744"/>
                    </a:lnTo>
                    <a:lnTo>
                      <a:pt x="1471" y="801"/>
                    </a:lnTo>
                    <a:lnTo>
                      <a:pt x="1471" y="855"/>
                    </a:lnTo>
                    <a:lnTo>
                      <a:pt x="1470" y="907"/>
                    </a:lnTo>
                    <a:lnTo>
                      <a:pt x="1470" y="1004"/>
                    </a:lnTo>
                    <a:lnTo>
                      <a:pt x="1469" y="1048"/>
                    </a:lnTo>
                    <a:lnTo>
                      <a:pt x="1469" y="1146"/>
                    </a:lnTo>
                    <a:lnTo>
                      <a:pt x="1468" y="1173"/>
                    </a:lnTo>
                    <a:lnTo>
                      <a:pt x="1466" y="1231"/>
                    </a:lnTo>
                    <a:lnTo>
                      <a:pt x="1464" y="1261"/>
                    </a:lnTo>
                    <a:lnTo>
                      <a:pt x="1462" y="1289"/>
                    </a:lnTo>
                    <a:lnTo>
                      <a:pt x="1461" y="1317"/>
                    </a:lnTo>
                    <a:lnTo>
                      <a:pt x="1459" y="1341"/>
                    </a:lnTo>
                    <a:lnTo>
                      <a:pt x="1458" y="1361"/>
                    </a:lnTo>
                    <a:lnTo>
                      <a:pt x="1457" y="1376"/>
                    </a:lnTo>
                    <a:lnTo>
                      <a:pt x="1456" y="1386"/>
                    </a:lnTo>
                    <a:lnTo>
                      <a:pt x="1456" y="1390"/>
                    </a:lnTo>
                    <a:lnTo>
                      <a:pt x="1453" y="1391"/>
                    </a:lnTo>
                    <a:lnTo>
                      <a:pt x="1445" y="1393"/>
                    </a:lnTo>
                    <a:lnTo>
                      <a:pt x="1432" y="1397"/>
                    </a:lnTo>
                    <a:lnTo>
                      <a:pt x="1415" y="1402"/>
                    </a:lnTo>
                    <a:lnTo>
                      <a:pt x="1394" y="1408"/>
                    </a:lnTo>
                    <a:lnTo>
                      <a:pt x="1370" y="1414"/>
                    </a:lnTo>
                    <a:lnTo>
                      <a:pt x="1343" y="1421"/>
                    </a:lnTo>
                    <a:lnTo>
                      <a:pt x="1314" y="1429"/>
                    </a:lnTo>
                    <a:lnTo>
                      <a:pt x="1283" y="1437"/>
                    </a:lnTo>
                    <a:lnTo>
                      <a:pt x="1250" y="1444"/>
                    </a:lnTo>
                    <a:lnTo>
                      <a:pt x="1218" y="1452"/>
                    </a:lnTo>
                    <a:lnTo>
                      <a:pt x="1186" y="1459"/>
                    </a:lnTo>
                    <a:lnTo>
                      <a:pt x="1154" y="1465"/>
                    </a:lnTo>
                    <a:lnTo>
                      <a:pt x="1124" y="1471"/>
                    </a:lnTo>
                    <a:lnTo>
                      <a:pt x="1095" y="1476"/>
                    </a:lnTo>
                    <a:lnTo>
                      <a:pt x="1068" y="1480"/>
                    </a:lnTo>
                    <a:lnTo>
                      <a:pt x="1044" y="1482"/>
                    </a:lnTo>
                    <a:lnTo>
                      <a:pt x="1023" y="1483"/>
                    </a:lnTo>
                    <a:lnTo>
                      <a:pt x="988" y="1482"/>
                    </a:lnTo>
                    <a:lnTo>
                      <a:pt x="948" y="1480"/>
                    </a:lnTo>
                    <a:lnTo>
                      <a:pt x="902" y="1478"/>
                    </a:lnTo>
                    <a:lnTo>
                      <a:pt x="854" y="1474"/>
                    </a:lnTo>
                    <a:lnTo>
                      <a:pt x="803" y="1471"/>
                    </a:lnTo>
                    <a:lnTo>
                      <a:pt x="749" y="1467"/>
                    </a:lnTo>
                    <a:lnTo>
                      <a:pt x="693" y="1465"/>
                    </a:lnTo>
                    <a:lnTo>
                      <a:pt x="635" y="1463"/>
                    </a:lnTo>
                    <a:lnTo>
                      <a:pt x="577" y="1462"/>
                    </a:lnTo>
                    <a:lnTo>
                      <a:pt x="523" y="1462"/>
                    </a:lnTo>
                    <a:lnTo>
                      <a:pt x="470" y="1463"/>
                    </a:lnTo>
                    <a:lnTo>
                      <a:pt x="418" y="1464"/>
                    </a:lnTo>
                    <a:lnTo>
                      <a:pt x="367" y="1465"/>
                    </a:lnTo>
                    <a:lnTo>
                      <a:pt x="317" y="1467"/>
                    </a:lnTo>
                    <a:lnTo>
                      <a:pt x="270" y="1469"/>
                    </a:lnTo>
                    <a:lnTo>
                      <a:pt x="225" y="1471"/>
                    </a:lnTo>
                    <a:lnTo>
                      <a:pt x="181" y="1473"/>
                    </a:lnTo>
                    <a:lnTo>
                      <a:pt x="142" y="1474"/>
                    </a:lnTo>
                    <a:lnTo>
                      <a:pt x="107" y="1476"/>
                    </a:lnTo>
                    <a:lnTo>
                      <a:pt x="76" y="1478"/>
                    </a:lnTo>
                    <a:lnTo>
                      <a:pt x="50" y="1480"/>
                    </a:lnTo>
                    <a:lnTo>
                      <a:pt x="29" y="1481"/>
                    </a:lnTo>
                    <a:lnTo>
                      <a:pt x="13" y="1482"/>
                    </a:lnTo>
                    <a:lnTo>
                      <a:pt x="3" y="1483"/>
                    </a:lnTo>
                    <a:lnTo>
                      <a:pt x="0" y="14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68">
                <a:extLst>
                  <a:ext uri="{FF2B5EF4-FFF2-40B4-BE49-F238E27FC236}">
                    <a16:creationId xmlns:a16="http://schemas.microsoft.com/office/drawing/2014/main" id="{88414452-D135-4C45-9F26-034E9B588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7212" y="4503736"/>
                <a:ext cx="2354263" cy="2354264"/>
              </a:xfrm>
              <a:custGeom>
                <a:avLst/>
                <a:gdLst/>
                <a:ahLst/>
                <a:cxnLst>
                  <a:cxn ang="0">
                    <a:pos x="1483" y="0"/>
                  </a:cxn>
                  <a:cxn ang="0">
                    <a:pos x="1482" y="31"/>
                  </a:cxn>
                  <a:cxn ang="0">
                    <a:pos x="1481" y="117"/>
                  </a:cxn>
                  <a:cxn ang="0">
                    <a:pos x="1480" y="197"/>
                  </a:cxn>
                  <a:cxn ang="0">
                    <a:pos x="1478" y="293"/>
                  </a:cxn>
                  <a:cxn ang="0">
                    <a:pos x="1477" y="399"/>
                  </a:cxn>
                  <a:cxn ang="0">
                    <a:pos x="1475" y="513"/>
                  </a:cxn>
                  <a:cxn ang="0">
                    <a:pos x="1474" y="629"/>
                  </a:cxn>
                  <a:cxn ang="0">
                    <a:pos x="1472" y="744"/>
                  </a:cxn>
                  <a:cxn ang="0">
                    <a:pos x="1471" y="855"/>
                  </a:cxn>
                  <a:cxn ang="0">
                    <a:pos x="1470" y="1004"/>
                  </a:cxn>
                  <a:cxn ang="0">
                    <a:pos x="1469" y="1146"/>
                  </a:cxn>
                  <a:cxn ang="0">
                    <a:pos x="1466" y="1231"/>
                  </a:cxn>
                  <a:cxn ang="0">
                    <a:pos x="1462" y="1289"/>
                  </a:cxn>
                  <a:cxn ang="0">
                    <a:pos x="1459" y="1341"/>
                  </a:cxn>
                  <a:cxn ang="0">
                    <a:pos x="1457" y="1376"/>
                  </a:cxn>
                  <a:cxn ang="0">
                    <a:pos x="1456" y="1390"/>
                  </a:cxn>
                  <a:cxn ang="0">
                    <a:pos x="1445" y="1393"/>
                  </a:cxn>
                  <a:cxn ang="0">
                    <a:pos x="1415" y="1402"/>
                  </a:cxn>
                  <a:cxn ang="0">
                    <a:pos x="1370" y="1414"/>
                  </a:cxn>
                  <a:cxn ang="0">
                    <a:pos x="1314" y="1429"/>
                  </a:cxn>
                  <a:cxn ang="0">
                    <a:pos x="1250" y="1444"/>
                  </a:cxn>
                  <a:cxn ang="0">
                    <a:pos x="1186" y="1459"/>
                  </a:cxn>
                  <a:cxn ang="0">
                    <a:pos x="1124" y="1471"/>
                  </a:cxn>
                  <a:cxn ang="0">
                    <a:pos x="1068" y="1480"/>
                  </a:cxn>
                  <a:cxn ang="0">
                    <a:pos x="1023" y="1483"/>
                  </a:cxn>
                  <a:cxn ang="0">
                    <a:pos x="948" y="1480"/>
                  </a:cxn>
                  <a:cxn ang="0">
                    <a:pos x="854" y="1474"/>
                  </a:cxn>
                  <a:cxn ang="0">
                    <a:pos x="749" y="1467"/>
                  </a:cxn>
                  <a:cxn ang="0">
                    <a:pos x="635" y="1463"/>
                  </a:cxn>
                  <a:cxn ang="0">
                    <a:pos x="523" y="1462"/>
                  </a:cxn>
                  <a:cxn ang="0">
                    <a:pos x="418" y="1464"/>
                  </a:cxn>
                  <a:cxn ang="0">
                    <a:pos x="317" y="1467"/>
                  </a:cxn>
                  <a:cxn ang="0">
                    <a:pos x="225" y="1471"/>
                  </a:cxn>
                  <a:cxn ang="0">
                    <a:pos x="142" y="1474"/>
                  </a:cxn>
                  <a:cxn ang="0">
                    <a:pos x="76" y="1478"/>
                  </a:cxn>
                  <a:cxn ang="0">
                    <a:pos x="29" y="1481"/>
                  </a:cxn>
                  <a:cxn ang="0">
                    <a:pos x="3" y="1483"/>
                  </a:cxn>
                  <a:cxn ang="0">
                    <a:pos x="0" y="0"/>
                  </a:cxn>
                </a:cxnLst>
                <a:rect l="0" t="0" r="r" b="b"/>
                <a:pathLst>
                  <a:path w="1483" h="1483">
                    <a:moveTo>
                      <a:pt x="0" y="0"/>
                    </a:moveTo>
                    <a:lnTo>
                      <a:pt x="1483" y="0"/>
                    </a:lnTo>
                    <a:lnTo>
                      <a:pt x="1483" y="14"/>
                    </a:lnTo>
                    <a:lnTo>
                      <a:pt x="1482" y="31"/>
                    </a:lnTo>
                    <a:lnTo>
                      <a:pt x="1482" y="83"/>
                    </a:lnTo>
                    <a:lnTo>
                      <a:pt x="1481" y="117"/>
                    </a:lnTo>
                    <a:lnTo>
                      <a:pt x="1481" y="155"/>
                    </a:lnTo>
                    <a:lnTo>
                      <a:pt x="1480" y="197"/>
                    </a:lnTo>
                    <a:lnTo>
                      <a:pt x="1479" y="244"/>
                    </a:lnTo>
                    <a:lnTo>
                      <a:pt x="1478" y="293"/>
                    </a:lnTo>
                    <a:lnTo>
                      <a:pt x="1478" y="345"/>
                    </a:lnTo>
                    <a:lnTo>
                      <a:pt x="1477" y="399"/>
                    </a:lnTo>
                    <a:lnTo>
                      <a:pt x="1476" y="455"/>
                    </a:lnTo>
                    <a:lnTo>
                      <a:pt x="1475" y="513"/>
                    </a:lnTo>
                    <a:lnTo>
                      <a:pt x="1474" y="571"/>
                    </a:lnTo>
                    <a:lnTo>
                      <a:pt x="1474" y="629"/>
                    </a:lnTo>
                    <a:lnTo>
                      <a:pt x="1473" y="687"/>
                    </a:lnTo>
                    <a:lnTo>
                      <a:pt x="1472" y="744"/>
                    </a:lnTo>
                    <a:lnTo>
                      <a:pt x="1471" y="801"/>
                    </a:lnTo>
                    <a:lnTo>
                      <a:pt x="1471" y="855"/>
                    </a:lnTo>
                    <a:lnTo>
                      <a:pt x="1470" y="907"/>
                    </a:lnTo>
                    <a:lnTo>
                      <a:pt x="1470" y="1004"/>
                    </a:lnTo>
                    <a:lnTo>
                      <a:pt x="1469" y="1048"/>
                    </a:lnTo>
                    <a:lnTo>
                      <a:pt x="1469" y="1146"/>
                    </a:lnTo>
                    <a:lnTo>
                      <a:pt x="1468" y="1173"/>
                    </a:lnTo>
                    <a:lnTo>
                      <a:pt x="1466" y="1231"/>
                    </a:lnTo>
                    <a:lnTo>
                      <a:pt x="1464" y="1261"/>
                    </a:lnTo>
                    <a:lnTo>
                      <a:pt x="1462" y="1289"/>
                    </a:lnTo>
                    <a:lnTo>
                      <a:pt x="1461" y="1317"/>
                    </a:lnTo>
                    <a:lnTo>
                      <a:pt x="1459" y="1341"/>
                    </a:lnTo>
                    <a:lnTo>
                      <a:pt x="1458" y="1361"/>
                    </a:lnTo>
                    <a:lnTo>
                      <a:pt x="1457" y="1376"/>
                    </a:lnTo>
                    <a:lnTo>
                      <a:pt x="1456" y="1386"/>
                    </a:lnTo>
                    <a:lnTo>
                      <a:pt x="1456" y="1390"/>
                    </a:lnTo>
                    <a:lnTo>
                      <a:pt x="1453" y="1391"/>
                    </a:lnTo>
                    <a:lnTo>
                      <a:pt x="1445" y="1393"/>
                    </a:lnTo>
                    <a:lnTo>
                      <a:pt x="1432" y="1397"/>
                    </a:lnTo>
                    <a:lnTo>
                      <a:pt x="1415" y="1402"/>
                    </a:lnTo>
                    <a:lnTo>
                      <a:pt x="1394" y="1408"/>
                    </a:lnTo>
                    <a:lnTo>
                      <a:pt x="1370" y="1414"/>
                    </a:lnTo>
                    <a:lnTo>
                      <a:pt x="1343" y="1421"/>
                    </a:lnTo>
                    <a:lnTo>
                      <a:pt x="1314" y="1429"/>
                    </a:lnTo>
                    <a:lnTo>
                      <a:pt x="1283" y="1437"/>
                    </a:lnTo>
                    <a:lnTo>
                      <a:pt x="1250" y="1444"/>
                    </a:lnTo>
                    <a:lnTo>
                      <a:pt x="1218" y="1452"/>
                    </a:lnTo>
                    <a:lnTo>
                      <a:pt x="1186" y="1459"/>
                    </a:lnTo>
                    <a:lnTo>
                      <a:pt x="1154" y="1465"/>
                    </a:lnTo>
                    <a:lnTo>
                      <a:pt x="1124" y="1471"/>
                    </a:lnTo>
                    <a:lnTo>
                      <a:pt x="1095" y="1476"/>
                    </a:lnTo>
                    <a:lnTo>
                      <a:pt x="1068" y="1480"/>
                    </a:lnTo>
                    <a:lnTo>
                      <a:pt x="1044" y="1482"/>
                    </a:lnTo>
                    <a:lnTo>
                      <a:pt x="1023" y="1483"/>
                    </a:lnTo>
                    <a:lnTo>
                      <a:pt x="988" y="1482"/>
                    </a:lnTo>
                    <a:lnTo>
                      <a:pt x="948" y="1480"/>
                    </a:lnTo>
                    <a:lnTo>
                      <a:pt x="902" y="1478"/>
                    </a:lnTo>
                    <a:lnTo>
                      <a:pt x="854" y="1474"/>
                    </a:lnTo>
                    <a:lnTo>
                      <a:pt x="803" y="1471"/>
                    </a:lnTo>
                    <a:lnTo>
                      <a:pt x="749" y="1467"/>
                    </a:lnTo>
                    <a:lnTo>
                      <a:pt x="693" y="1465"/>
                    </a:lnTo>
                    <a:lnTo>
                      <a:pt x="635" y="1463"/>
                    </a:lnTo>
                    <a:lnTo>
                      <a:pt x="577" y="1462"/>
                    </a:lnTo>
                    <a:lnTo>
                      <a:pt x="523" y="1462"/>
                    </a:lnTo>
                    <a:lnTo>
                      <a:pt x="470" y="1463"/>
                    </a:lnTo>
                    <a:lnTo>
                      <a:pt x="418" y="1464"/>
                    </a:lnTo>
                    <a:lnTo>
                      <a:pt x="367" y="1465"/>
                    </a:lnTo>
                    <a:lnTo>
                      <a:pt x="317" y="1467"/>
                    </a:lnTo>
                    <a:lnTo>
                      <a:pt x="270" y="1469"/>
                    </a:lnTo>
                    <a:lnTo>
                      <a:pt x="225" y="1471"/>
                    </a:lnTo>
                    <a:lnTo>
                      <a:pt x="181" y="1473"/>
                    </a:lnTo>
                    <a:lnTo>
                      <a:pt x="142" y="1474"/>
                    </a:lnTo>
                    <a:lnTo>
                      <a:pt x="107" y="1476"/>
                    </a:lnTo>
                    <a:lnTo>
                      <a:pt x="76" y="1478"/>
                    </a:lnTo>
                    <a:lnTo>
                      <a:pt x="50" y="1480"/>
                    </a:lnTo>
                    <a:lnTo>
                      <a:pt x="29" y="1481"/>
                    </a:lnTo>
                    <a:lnTo>
                      <a:pt x="13" y="1482"/>
                    </a:lnTo>
                    <a:lnTo>
                      <a:pt x="3" y="1483"/>
                    </a:lnTo>
                    <a:lnTo>
                      <a:pt x="0" y="14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A3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82">
                <a:extLst>
                  <a:ext uri="{FF2B5EF4-FFF2-40B4-BE49-F238E27FC236}">
                    <a16:creationId xmlns:a16="http://schemas.microsoft.com/office/drawing/2014/main" id="{E11E8039-7F7E-415A-A6C3-C63F52390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6992" y="6327169"/>
                <a:ext cx="644525" cy="530225"/>
              </a:xfrm>
              <a:custGeom>
                <a:avLst/>
                <a:gdLst/>
                <a:ahLst/>
                <a:cxnLst>
                  <a:cxn ang="0">
                    <a:pos x="406" y="0"/>
                  </a:cxn>
                  <a:cxn ang="0">
                    <a:pos x="405" y="27"/>
                  </a:cxn>
                  <a:cxn ang="0">
                    <a:pos x="403" y="85"/>
                  </a:cxn>
                  <a:cxn ang="0">
                    <a:pos x="401" y="115"/>
                  </a:cxn>
                  <a:cxn ang="0">
                    <a:pos x="399" y="143"/>
                  </a:cxn>
                  <a:cxn ang="0">
                    <a:pos x="397" y="171"/>
                  </a:cxn>
                  <a:cxn ang="0">
                    <a:pos x="396" y="195"/>
                  </a:cxn>
                  <a:cxn ang="0">
                    <a:pos x="394" y="215"/>
                  </a:cxn>
                  <a:cxn ang="0">
                    <a:pos x="393" y="230"/>
                  </a:cxn>
                  <a:cxn ang="0">
                    <a:pos x="392" y="240"/>
                  </a:cxn>
                  <a:cxn ang="0">
                    <a:pos x="392" y="244"/>
                  </a:cxn>
                  <a:cxn ang="0">
                    <a:pos x="389" y="245"/>
                  </a:cxn>
                  <a:cxn ang="0">
                    <a:pos x="381" y="247"/>
                  </a:cxn>
                  <a:cxn ang="0">
                    <a:pos x="367" y="251"/>
                  </a:cxn>
                  <a:cxn ang="0">
                    <a:pos x="350" y="256"/>
                  </a:cxn>
                  <a:cxn ang="0">
                    <a:pos x="328" y="262"/>
                  </a:cxn>
                  <a:cxn ang="0">
                    <a:pos x="304" y="269"/>
                  </a:cxn>
                  <a:cxn ang="0">
                    <a:pos x="276" y="276"/>
                  </a:cxn>
                  <a:cxn ang="0">
                    <a:pos x="247" y="283"/>
                  </a:cxn>
                  <a:cxn ang="0">
                    <a:pos x="216" y="291"/>
                  </a:cxn>
                  <a:cxn ang="0">
                    <a:pos x="183" y="299"/>
                  </a:cxn>
                  <a:cxn ang="0">
                    <a:pos x="150" y="306"/>
                  </a:cxn>
                  <a:cxn ang="0">
                    <a:pos x="118" y="314"/>
                  </a:cxn>
                  <a:cxn ang="0">
                    <a:pos x="86" y="320"/>
                  </a:cxn>
                  <a:cxn ang="0">
                    <a:pos x="55" y="326"/>
                  </a:cxn>
                  <a:cxn ang="0">
                    <a:pos x="26" y="331"/>
                  </a:cxn>
                  <a:cxn ang="0">
                    <a:pos x="0" y="334"/>
                  </a:cxn>
                  <a:cxn ang="0">
                    <a:pos x="406" y="0"/>
                  </a:cxn>
                </a:cxnLst>
                <a:rect l="0" t="0" r="r" b="b"/>
                <a:pathLst>
                  <a:path w="406" h="334">
                    <a:moveTo>
                      <a:pt x="406" y="0"/>
                    </a:moveTo>
                    <a:lnTo>
                      <a:pt x="405" y="27"/>
                    </a:lnTo>
                    <a:lnTo>
                      <a:pt x="403" y="85"/>
                    </a:lnTo>
                    <a:lnTo>
                      <a:pt x="401" y="115"/>
                    </a:lnTo>
                    <a:lnTo>
                      <a:pt x="399" y="143"/>
                    </a:lnTo>
                    <a:lnTo>
                      <a:pt x="397" y="171"/>
                    </a:lnTo>
                    <a:lnTo>
                      <a:pt x="396" y="195"/>
                    </a:lnTo>
                    <a:lnTo>
                      <a:pt x="394" y="215"/>
                    </a:lnTo>
                    <a:lnTo>
                      <a:pt x="393" y="230"/>
                    </a:lnTo>
                    <a:lnTo>
                      <a:pt x="392" y="240"/>
                    </a:lnTo>
                    <a:lnTo>
                      <a:pt x="392" y="244"/>
                    </a:lnTo>
                    <a:lnTo>
                      <a:pt x="389" y="245"/>
                    </a:lnTo>
                    <a:lnTo>
                      <a:pt x="381" y="247"/>
                    </a:lnTo>
                    <a:lnTo>
                      <a:pt x="367" y="251"/>
                    </a:lnTo>
                    <a:lnTo>
                      <a:pt x="350" y="256"/>
                    </a:lnTo>
                    <a:lnTo>
                      <a:pt x="328" y="262"/>
                    </a:lnTo>
                    <a:lnTo>
                      <a:pt x="304" y="269"/>
                    </a:lnTo>
                    <a:lnTo>
                      <a:pt x="276" y="276"/>
                    </a:lnTo>
                    <a:lnTo>
                      <a:pt x="247" y="283"/>
                    </a:lnTo>
                    <a:lnTo>
                      <a:pt x="216" y="291"/>
                    </a:lnTo>
                    <a:lnTo>
                      <a:pt x="183" y="299"/>
                    </a:lnTo>
                    <a:lnTo>
                      <a:pt x="150" y="306"/>
                    </a:lnTo>
                    <a:lnTo>
                      <a:pt x="118" y="314"/>
                    </a:lnTo>
                    <a:lnTo>
                      <a:pt x="86" y="320"/>
                    </a:lnTo>
                    <a:lnTo>
                      <a:pt x="55" y="326"/>
                    </a:lnTo>
                    <a:lnTo>
                      <a:pt x="26" y="331"/>
                    </a:lnTo>
                    <a:lnTo>
                      <a:pt x="0" y="334"/>
                    </a:lnTo>
                    <a:lnTo>
                      <a:pt x="406" y="0"/>
                    </a:lnTo>
                    <a:close/>
                  </a:path>
                </a:pathLst>
              </a:custGeom>
              <a:gradFill flip="none" rotWithShape="1">
                <a:gsLst>
                  <a:gs pos="66000">
                    <a:schemeClr val="bg1">
                      <a:shade val="67500"/>
                      <a:satMod val="115000"/>
                      <a:alpha val="0"/>
                    </a:schemeClr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69" name="Group 45">
            <a:extLst>
              <a:ext uri="{FF2B5EF4-FFF2-40B4-BE49-F238E27FC236}">
                <a16:creationId xmlns:a16="http://schemas.microsoft.com/office/drawing/2014/main" id="{6B3EB0A2-0C91-4128-B8DE-23794D449D67}"/>
              </a:ext>
            </a:extLst>
          </p:cNvPr>
          <p:cNvGrpSpPr/>
          <p:nvPr/>
        </p:nvGrpSpPr>
        <p:grpSpPr>
          <a:xfrm flipV="1">
            <a:off x="6614430" y="2461626"/>
            <a:ext cx="168245" cy="191423"/>
            <a:chOff x="749300" y="1783745"/>
            <a:chExt cx="2382417" cy="2711343"/>
          </a:xfrm>
        </p:grpSpPr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2FFEC0D0-E517-4126-A7F3-BF0C26458C58}"/>
                </a:ext>
              </a:extLst>
            </p:cNvPr>
            <p:cNvSpPr/>
            <p:nvPr/>
          </p:nvSpPr>
          <p:spPr>
            <a:xfrm rot="2438237">
              <a:off x="1912517" y="2552776"/>
              <a:ext cx="1219200" cy="194231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21000"/>
                  </a:scheme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91">
                <a:defRPr/>
              </a:pPr>
              <a:endParaRPr lang="en-US" sz="1400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171" name="Group 90">
              <a:extLst>
                <a:ext uri="{FF2B5EF4-FFF2-40B4-BE49-F238E27FC236}">
                  <a16:creationId xmlns:a16="http://schemas.microsoft.com/office/drawing/2014/main" id="{E1B8C2B1-854D-4C83-9FA7-D48B2B1EDE1A}"/>
                </a:ext>
              </a:extLst>
            </p:cNvPr>
            <p:cNvGrpSpPr/>
            <p:nvPr/>
          </p:nvGrpSpPr>
          <p:grpSpPr>
            <a:xfrm>
              <a:off x="749300" y="1783745"/>
              <a:ext cx="2341660" cy="2356455"/>
              <a:chOff x="749300" y="1783745"/>
              <a:chExt cx="2341660" cy="2356455"/>
            </a:xfrm>
          </p:grpSpPr>
          <p:sp>
            <p:nvSpPr>
              <p:cNvPr id="172" name="Freeform 64">
                <a:extLst>
                  <a:ext uri="{FF2B5EF4-FFF2-40B4-BE49-F238E27FC236}">
                    <a16:creationId xmlns:a16="http://schemas.microsoft.com/office/drawing/2014/main" id="{53A9984C-31BD-4206-8BD8-84FB62B9A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9300" y="1784350"/>
                <a:ext cx="2339975" cy="23558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4" y="0"/>
                  </a:cxn>
                  <a:cxn ang="0">
                    <a:pos x="1474" y="77"/>
                  </a:cxn>
                  <a:cxn ang="0">
                    <a:pos x="1473" y="107"/>
                  </a:cxn>
                  <a:cxn ang="0">
                    <a:pos x="1473" y="394"/>
                  </a:cxn>
                  <a:cxn ang="0">
                    <a:pos x="1472" y="441"/>
                  </a:cxn>
                  <a:cxn ang="0">
                    <a:pos x="1472" y="486"/>
                  </a:cxn>
                  <a:cxn ang="0">
                    <a:pos x="1471" y="530"/>
                  </a:cxn>
                  <a:cxn ang="0">
                    <a:pos x="1469" y="571"/>
                  </a:cxn>
                  <a:cxn ang="0">
                    <a:pos x="1466" y="610"/>
                  </a:cxn>
                  <a:cxn ang="0">
                    <a:pos x="1462" y="645"/>
                  </a:cxn>
                  <a:cxn ang="0">
                    <a:pos x="1456" y="677"/>
                  </a:cxn>
                  <a:cxn ang="0">
                    <a:pos x="1449" y="704"/>
                  </a:cxn>
                  <a:cxn ang="0">
                    <a:pos x="1440" y="726"/>
                  </a:cxn>
                  <a:cxn ang="0">
                    <a:pos x="1429" y="752"/>
                  </a:cxn>
                  <a:cxn ang="0">
                    <a:pos x="1415" y="781"/>
                  </a:cxn>
                  <a:cxn ang="0">
                    <a:pos x="1399" y="811"/>
                  </a:cxn>
                  <a:cxn ang="0">
                    <a:pos x="1380" y="843"/>
                  </a:cxn>
                  <a:cxn ang="0">
                    <a:pos x="1360" y="877"/>
                  </a:cxn>
                  <a:cxn ang="0">
                    <a:pos x="1338" y="911"/>
                  </a:cxn>
                  <a:cxn ang="0">
                    <a:pos x="1314" y="948"/>
                  </a:cxn>
                  <a:cxn ang="0">
                    <a:pos x="1289" y="984"/>
                  </a:cxn>
                  <a:cxn ang="0">
                    <a:pos x="1263" y="1021"/>
                  </a:cxn>
                  <a:cxn ang="0">
                    <a:pos x="1236" y="1058"/>
                  </a:cxn>
                  <a:cxn ang="0">
                    <a:pos x="1209" y="1094"/>
                  </a:cxn>
                  <a:cxn ang="0">
                    <a:pos x="1182" y="1131"/>
                  </a:cxn>
                  <a:cxn ang="0">
                    <a:pos x="1155" y="1166"/>
                  </a:cxn>
                  <a:cxn ang="0">
                    <a:pos x="1128" y="1202"/>
                  </a:cxn>
                  <a:cxn ang="0">
                    <a:pos x="1076" y="1269"/>
                  </a:cxn>
                  <a:cxn ang="0">
                    <a:pos x="1051" y="1300"/>
                  </a:cxn>
                  <a:cxn ang="0">
                    <a:pos x="1028" y="1330"/>
                  </a:cxn>
                  <a:cxn ang="0">
                    <a:pos x="1005" y="1357"/>
                  </a:cxn>
                  <a:cxn ang="0">
                    <a:pos x="985" y="1382"/>
                  </a:cxn>
                  <a:cxn ang="0">
                    <a:pos x="967" y="1404"/>
                  </a:cxn>
                  <a:cxn ang="0">
                    <a:pos x="950" y="1424"/>
                  </a:cxn>
                  <a:cxn ang="0">
                    <a:pos x="936" y="1441"/>
                  </a:cxn>
                  <a:cxn ang="0">
                    <a:pos x="925" y="1454"/>
                  </a:cxn>
                  <a:cxn ang="0">
                    <a:pos x="917" y="1464"/>
                  </a:cxn>
                  <a:cxn ang="0">
                    <a:pos x="912" y="1470"/>
                  </a:cxn>
                  <a:cxn ang="0">
                    <a:pos x="910" y="1472"/>
                  </a:cxn>
                  <a:cxn ang="0">
                    <a:pos x="911" y="1470"/>
                  </a:cxn>
                  <a:cxn ang="0">
                    <a:pos x="902" y="1477"/>
                  </a:cxn>
                  <a:cxn ang="0">
                    <a:pos x="895" y="1481"/>
                  </a:cxn>
                  <a:cxn ang="0">
                    <a:pos x="890" y="1483"/>
                  </a:cxn>
                  <a:cxn ang="0">
                    <a:pos x="888" y="1484"/>
                  </a:cxn>
                  <a:cxn ang="0">
                    <a:pos x="0" y="1484"/>
                  </a:cxn>
                  <a:cxn ang="0">
                    <a:pos x="0" y="0"/>
                  </a:cxn>
                </a:cxnLst>
                <a:rect l="0" t="0" r="r" b="b"/>
                <a:pathLst>
                  <a:path w="1474" h="1484">
                    <a:moveTo>
                      <a:pt x="0" y="0"/>
                    </a:moveTo>
                    <a:lnTo>
                      <a:pt x="1474" y="0"/>
                    </a:lnTo>
                    <a:lnTo>
                      <a:pt x="1474" y="77"/>
                    </a:lnTo>
                    <a:lnTo>
                      <a:pt x="1473" y="107"/>
                    </a:lnTo>
                    <a:lnTo>
                      <a:pt x="1473" y="394"/>
                    </a:lnTo>
                    <a:lnTo>
                      <a:pt x="1472" y="441"/>
                    </a:lnTo>
                    <a:lnTo>
                      <a:pt x="1472" y="486"/>
                    </a:lnTo>
                    <a:lnTo>
                      <a:pt x="1471" y="530"/>
                    </a:lnTo>
                    <a:lnTo>
                      <a:pt x="1469" y="571"/>
                    </a:lnTo>
                    <a:lnTo>
                      <a:pt x="1466" y="610"/>
                    </a:lnTo>
                    <a:lnTo>
                      <a:pt x="1462" y="645"/>
                    </a:lnTo>
                    <a:lnTo>
                      <a:pt x="1456" y="677"/>
                    </a:lnTo>
                    <a:lnTo>
                      <a:pt x="1449" y="704"/>
                    </a:lnTo>
                    <a:lnTo>
                      <a:pt x="1440" y="726"/>
                    </a:lnTo>
                    <a:lnTo>
                      <a:pt x="1429" y="752"/>
                    </a:lnTo>
                    <a:lnTo>
                      <a:pt x="1415" y="781"/>
                    </a:lnTo>
                    <a:lnTo>
                      <a:pt x="1399" y="811"/>
                    </a:lnTo>
                    <a:lnTo>
                      <a:pt x="1380" y="843"/>
                    </a:lnTo>
                    <a:lnTo>
                      <a:pt x="1360" y="877"/>
                    </a:lnTo>
                    <a:lnTo>
                      <a:pt x="1338" y="911"/>
                    </a:lnTo>
                    <a:lnTo>
                      <a:pt x="1314" y="948"/>
                    </a:lnTo>
                    <a:lnTo>
                      <a:pt x="1289" y="984"/>
                    </a:lnTo>
                    <a:lnTo>
                      <a:pt x="1263" y="1021"/>
                    </a:lnTo>
                    <a:lnTo>
                      <a:pt x="1236" y="1058"/>
                    </a:lnTo>
                    <a:lnTo>
                      <a:pt x="1209" y="1094"/>
                    </a:lnTo>
                    <a:lnTo>
                      <a:pt x="1182" y="1131"/>
                    </a:lnTo>
                    <a:lnTo>
                      <a:pt x="1155" y="1166"/>
                    </a:lnTo>
                    <a:lnTo>
                      <a:pt x="1128" y="1202"/>
                    </a:lnTo>
                    <a:lnTo>
                      <a:pt x="1076" y="1269"/>
                    </a:lnTo>
                    <a:lnTo>
                      <a:pt x="1051" y="1300"/>
                    </a:lnTo>
                    <a:lnTo>
                      <a:pt x="1028" y="1330"/>
                    </a:lnTo>
                    <a:lnTo>
                      <a:pt x="1005" y="1357"/>
                    </a:lnTo>
                    <a:lnTo>
                      <a:pt x="985" y="1382"/>
                    </a:lnTo>
                    <a:lnTo>
                      <a:pt x="967" y="1404"/>
                    </a:lnTo>
                    <a:lnTo>
                      <a:pt x="950" y="1424"/>
                    </a:lnTo>
                    <a:lnTo>
                      <a:pt x="936" y="1441"/>
                    </a:lnTo>
                    <a:lnTo>
                      <a:pt x="925" y="1454"/>
                    </a:lnTo>
                    <a:lnTo>
                      <a:pt x="917" y="1464"/>
                    </a:lnTo>
                    <a:lnTo>
                      <a:pt x="912" y="1470"/>
                    </a:lnTo>
                    <a:lnTo>
                      <a:pt x="910" y="1472"/>
                    </a:lnTo>
                    <a:lnTo>
                      <a:pt x="911" y="1470"/>
                    </a:lnTo>
                    <a:lnTo>
                      <a:pt x="902" y="1477"/>
                    </a:lnTo>
                    <a:lnTo>
                      <a:pt x="895" y="1481"/>
                    </a:lnTo>
                    <a:lnTo>
                      <a:pt x="890" y="1483"/>
                    </a:lnTo>
                    <a:lnTo>
                      <a:pt x="888" y="1484"/>
                    </a:lnTo>
                    <a:lnTo>
                      <a:pt x="0" y="14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317500" dist="304800" dir="2340000" sx="90000" sy="90000" algn="tl" rotWithShape="0">
                  <a:prstClr val="black">
                    <a:alpha val="29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65">
                <a:extLst>
                  <a:ext uri="{FF2B5EF4-FFF2-40B4-BE49-F238E27FC236}">
                    <a16:creationId xmlns:a16="http://schemas.microsoft.com/office/drawing/2014/main" id="{E6747E9A-93CB-4A3A-8563-8EE5B7386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938" y="2936875"/>
                <a:ext cx="868363" cy="1184275"/>
              </a:xfrm>
              <a:custGeom>
                <a:avLst/>
                <a:gdLst/>
                <a:ahLst/>
                <a:cxnLst>
                  <a:cxn ang="0">
                    <a:pos x="536" y="26"/>
                  </a:cxn>
                  <a:cxn ang="0">
                    <a:pos x="506" y="85"/>
                  </a:cxn>
                  <a:cxn ang="0">
                    <a:pos x="467" y="151"/>
                  </a:cxn>
                  <a:cxn ang="0">
                    <a:pos x="421" y="222"/>
                  </a:cxn>
                  <a:cxn ang="0">
                    <a:pos x="370" y="295"/>
                  </a:cxn>
                  <a:cxn ang="0">
                    <a:pos x="316" y="368"/>
                  </a:cxn>
                  <a:cxn ang="0">
                    <a:pos x="262" y="440"/>
                  </a:cxn>
                  <a:cxn ang="0">
                    <a:pos x="183" y="543"/>
                  </a:cxn>
                  <a:cxn ang="0">
                    <a:pos x="135" y="604"/>
                  </a:cxn>
                  <a:cxn ang="0">
                    <a:pos x="92" y="656"/>
                  </a:cxn>
                  <a:cxn ang="0">
                    <a:pos x="57" y="698"/>
                  </a:cxn>
                  <a:cxn ang="0">
                    <a:pos x="32" y="728"/>
                  </a:cxn>
                  <a:cxn ang="0">
                    <a:pos x="19" y="744"/>
                  </a:cxn>
                  <a:cxn ang="0">
                    <a:pos x="18" y="744"/>
                  </a:cxn>
                  <a:cxn ang="0">
                    <a:pos x="29" y="726"/>
                  </a:cxn>
                  <a:cxn ang="0">
                    <a:pos x="34" y="696"/>
                  </a:cxn>
                  <a:cxn ang="0">
                    <a:pos x="33" y="663"/>
                  </a:cxn>
                  <a:cxn ang="0">
                    <a:pos x="28" y="627"/>
                  </a:cxn>
                  <a:cxn ang="0">
                    <a:pos x="21" y="583"/>
                  </a:cxn>
                  <a:cxn ang="0">
                    <a:pos x="13" y="537"/>
                  </a:cxn>
                  <a:cxn ang="0">
                    <a:pos x="7" y="497"/>
                  </a:cxn>
                  <a:cxn ang="0">
                    <a:pos x="2" y="467"/>
                  </a:cxn>
                  <a:cxn ang="0">
                    <a:pos x="0" y="456"/>
                  </a:cxn>
                  <a:cxn ang="0">
                    <a:pos x="9" y="451"/>
                  </a:cxn>
                  <a:cxn ang="0">
                    <a:pos x="36" y="436"/>
                  </a:cxn>
                  <a:cxn ang="0">
                    <a:pos x="76" y="413"/>
                  </a:cxn>
                  <a:cxn ang="0">
                    <a:pos x="126" y="382"/>
                  </a:cxn>
                  <a:cxn ang="0">
                    <a:pos x="184" y="344"/>
                  </a:cxn>
                  <a:cxn ang="0">
                    <a:pos x="246" y="301"/>
                  </a:cxn>
                  <a:cxn ang="0">
                    <a:pos x="342" y="228"/>
                  </a:cxn>
                  <a:cxn ang="0">
                    <a:pos x="405" y="174"/>
                  </a:cxn>
                  <a:cxn ang="0">
                    <a:pos x="460" y="119"/>
                  </a:cxn>
                  <a:cxn ang="0">
                    <a:pos x="508" y="62"/>
                  </a:cxn>
                  <a:cxn ang="0">
                    <a:pos x="547" y="0"/>
                  </a:cxn>
                </a:cxnLst>
                <a:rect l="0" t="0" r="r" b="b"/>
                <a:pathLst>
                  <a:path w="547" h="746">
                    <a:moveTo>
                      <a:pt x="547" y="0"/>
                    </a:moveTo>
                    <a:lnTo>
                      <a:pt x="536" y="26"/>
                    </a:lnTo>
                    <a:lnTo>
                      <a:pt x="522" y="55"/>
                    </a:lnTo>
                    <a:lnTo>
                      <a:pt x="506" y="85"/>
                    </a:lnTo>
                    <a:lnTo>
                      <a:pt x="487" y="117"/>
                    </a:lnTo>
                    <a:lnTo>
                      <a:pt x="467" y="151"/>
                    </a:lnTo>
                    <a:lnTo>
                      <a:pt x="445" y="185"/>
                    </a:lnTo>
                    <a:lnTo>
                      <a:pt x="421" y="222"/>
                    </a:lnTo>
                    <a:lnTo>
                      <a:pt x="396" y="258"/>
                    </a:lnTo>
                    <a:lnTo>
                      <a:pt x="370" y="295"/>
                    </a:lnTo>
                    <a:lnTo>
                      <a:pt x="343" y="332"/>
                    </a:lnTo>
                    <a:lnTo>
                      <a:pt x="316" y="368"/>
                    </a:lnTo>
                    <a:lnTo>
                      <a:pt x="289" y="405"/>
                    </a:lnTo>
                    <a:lnTo>
                      <a:pt x="262" y="440"/>
                    </a:lnTo>
                    <a:lnTo>
                      <a:pt x="235" y="476"/>
                    </a:lnTo>
                    <a:lnTo>
                      <a:pt x="183" y="543"/>
                    </a:lnTo>
                    <a:lnTo>
                      <a:pt x="158" y="574"/>
                    </a:lnTo>
                    <a:lnTo>
                      <a:pt x="135" y="604"/>
                    </a:lnTo>
                    <a:lnTo>
                      <a:pt x="112" y="631"/>
                    </a:lnTo>
                    <a:lnTo>
                      <a:pt x="92" y="656"/>
                    </a:lnTo>
                    <a:lnTo>
                      <a:pt x="74" y="678"/>
                    </a:lnTo>
                    <a:lnTo>
                      <a:pt x="57" y="698"/>
                    </a:lnTo>
                    <a:lnTo>
                      <a:pt x="43" y="715"/>
                    </a:lnTo>
                    <a:lnTo>
                      <a:pt x="32" y="728"/>
                    </a:lnTo>
                    <a:lnTo>
                      <a:pt x="24" y="738"/>
                    </a:lnTo>
                    <a:lnTo>
                      <a:pt x="19" y="744"/>
                    </a:lnTo>
                    <a:lnTo>
                      <a:pt x="17" y="746"/>
                    </a:lnTo>
                    <a:lnTo>
                      <a:pt x="18" y="744"/>
                    </a:lnTo>
                    <a:lnTo>
                      <a:pt x="24" y="736"/>
                    </a:lnTo>
                    <a:lnTo>
                      <a:pt x="29" y="726"/>
                    </a:lnTo>
                    <a:lnTo>
                      <a:pt x="33" y="712"/>
                    </a:lnTo>
                    <a:lnTo>
                      <a:pt x="34" y="696"/>
                    </a:lnTo>
                    <a:lnTo>
                      <a:pt x="34" y="676"/>
                    </a:lnTo>
                    <a:lnTo>
                      <a:pt x="33" y="663"/>
                    </a:lnTo>
                    <a:lnTo>
                      <a:pt x="31" y="646"/>
                    </a:lnTo>
                    <a:lnTo>
                      <a:pt x="28" y="627"/>
                    </a:lnTo>
                    <a:lnTo>
                      <a:pt x="25" y="605"/>
                    </a:lnTo>
                    <a:lnTo>
                      <a:pt x="21" y="583"/>
                    </a:lnTo>
                    <a:lnTo>
                      <a:pt x="18" y="560"/>
                    </a:lnTo>
                    <a:lnTo>
                      <a:pt x="13" y="537"/>
                    </a:lnTo>
                    <a:lnTo>
                      <a:pt x="10" y="516"/>
                    </a:lnTo>
                    <a:lnTo>
                      <a:pt x="7" y="497"/>
                    </a:lnTo>
                    <a:lnTo>
                      <a:pt x="4" y="480"/>
                    </a:lnTo>
                    <a:lnTo>
                      <a:pt x="2" y="467"/>
                    </a:lnTo>
                    <a:lnTo>
                      <a:pt x="0" y="459"/>
                    </a:lnTo>
                    <a:lnTo>
                      <a:pt x="0" y="456"/>
                    </a:lnTo>
                    <a:lnTo>
                      <a:pt x="2" y="455"/>
                    </a:lnTo>
                    <a:lnTo>
                      <a:pt x="9" y="451"/>
                    </a:lnTo>
                    <a:lnTo>
                      <a:pt x="21" y="445"/>
                    </a:lnTo>
                    <a:lnTo>
                      <a:pt x="36" y="436"/>
                    </a:lnTo>
                    <a:lnTo>
                      <a:pt x="54" y="426"/>
                    </a:lnTo>
                    <a:lnTo>
                      <a:pt x="76" y="413"/>
                    </a:lnTo>
                    <a:lnTo>
                      <a:pt x="100" y="398"/>
                    </a:lnTo>
                    <a:lnTo>
                      <a:pt x="126" y="382"/>
                    </a:lnTo>
                    <a:lnTo>
                      <a:pt x="154" y="364"/>
                    </a:lnTo>
                    <a:lnTo>
                      <a:pt x="184" y="344"/>
                    </a:lnTo>
                    <a:lnTo>
                      <a:pt x="214" y="323"/>
                    </a:lnTo>
                    <a:lnTo>
                      <a:pt x="246" y="301"/>
                    </a:lnTo>
                    <a:lnTo>
                      <a:pt x="278" y="278"/>
                    </a:lnTo>
                    <a:lnTo>
                      <a:pt x="342" y="228"/>
                    </a:lnTo>
                    <a:lnTo>
                      <a:pt x="373" y="201"/>
                    </a:lnTo>
                    <a:lnTo>
                      <a:pt x="405" y="174"/>
                    </a:lnTo>
                    <a:lnTo>
                      <a:pt x="433" y="147"/>
                    </a:lnTo>
                    <a:lnTo>
                      <a:pt x="460" y="119"/>
                    </a:lnTo>
                    <a:lnTo>
                      <a:pt x="485" y="91"/>
                    </a:lnTo>
                    <a:lnTo>
                      <a:pt x="508" y="62"/>
                    </a:lnTo>
                    <a:lnTo>
                      <a:pt x="527" y="34"/>
                    </a:lnTo>
                    <a:lnTo>
                      <a:pt x="547" y="0"/>
                    </a:lnTo>
                    <a:close/>
                  </a:path>
                </a:pathLst>
              </a:custGeom>
              <a:gradFill flip="none" rotWithShape="1">
                <a:gsLst>
                  <a:gs pos="49000">
                    <a:schemeClr val="bg1">
                      <a:lumMod val="85000"/>
                    </a:schemeClr>
                  </a:gs>
                  <a:gs pos="66000">
                    <a:schemeClr val="bg1"/>
                  </a:gs>
                </a:gsLst>
                <a:lin ang="13200000" scaled="0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74" name="Group 85">
                <a:extLst>
                  <a:ext uri="{FF2B5EF4-FFF2-40B4-BE49-F238E27FC236}">
                    <a16:creationId xmlns:a16="http://schemas.microsoft.com/office/drawing/2014/main" id="{714B3630-9D59-41C7-A1CD-1E90AFA5AE97}"/>
                  </a:ext>
                </a:extLst>
              </p:cNvPr>
              <p:cNvGrpSpPr/>
              <p:nvPr/>
            </p:nvGrpSpPr>
            <p:grpSpPr>
              <a:xfrm>
                <a:off x="749509" y="1783745"/>
                <a:ext cx="2341451" cy="2355117"/>
                <a:chOff x="3578673" y="2063750"/>
                <a:chExt cx="1631950" cy="1641475"/>
              </a:xfrm>
            </p:grpSpPr>
            <p:sp>
              <p:nvSpPr>
                <p:cNvPr id="175" name="Freeform 15">
                  <a:extLst>
                    <a:ext uri="{FF2B5EF4-FFF2-40B4-BE49-F238E27FC236}">
                      <a16:creationId xmlns:a16="http://schemas.microsoft.com/office/drawing/2014/main" id="{9DAFAFFD-BAC3-4E42-BF30-1B6F563103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8673" y="2063750"/>
                  <a:ext cx="1631950" cy="16414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28" y="0"/>
                    </a:cxn>
                    <a:cxn ang="0">
                      <a:pos x="1028" y="54"/>
                    </a:cxn>
                    <a:cxn ang="0">
                      <a:pos x="1027" y="75"/>
                    </a:cxn>
                    <a:cxn ang="0">
                      <a:pos x="1027" y="276"/>
                    </a:cxn>
                    <a:cxn ang="0">
                      <a:pos x="1026" y="308"/>
                    </a:cxn>
                    <a:cxn ang="0">
                      <a:pos x="1026" y="340"/>
                    </a:cxn>
                    <a:cxn ang="0">
                      <a:pos x="1026" y="370"/>
                    </a:cxn>
                    <a:cxn ang="0">
                      <a:pos x="1024" y="399"/>
                    </a:cxn>
                    <a:cxn ang="0">
                      <a:pos x="1022" y="427"/>
                    </a:cxn>
                    <a:cxn ang="0">
                      <a:pos x="1019" y="451"/>
                    </a:cxn>
                    <a:cxn ang="0">
                      <a:pos x="1015" y="473"/>
                    </a:cxn>
                    <a:cxn ang="0">
                      <a:pos x="1010" y="492"/>
                    </a:cxn>
                    <a:cxn ang="0">
                      <a:pos x="1004" y="507"/>
                    </a:cxn>
                    <a:cxn ang="0">
                      <a:pos x="990" y="531"/>
                    </a:cxn>
                    <a:cxn ang="0">
                      <a:pos x="977" y="551"/>
                    </a:cxn>
                    <a:cxn ang="0">
                      <a:pos x="961" y="571"/>
                    </a:cxn>
                    <a:cxn ang="0">
                      <a:pos x="943" y="591"/>
                    </a:cxn>
                    <a:cxn ang="0">
                      <a:pos x="924" y="610"/>
                    </a:cxn>
                    <a:cxn ang="0">
                      <a:pos x="904" y="629"/>
                    </a:cxn>
                    <a:cxn ang="0">
                      <a:pos x="883" y="648"/>
                    </a:cxn>
                    <a:cxn ang="0">
                      <a:pos x="861" y="666"/>
                    </a:cxn>
                    <a:cxn ang="0">
                      <a:pos x="816" y="701"/>
                    </a:cxn>
                    <a:cxn ang="0">
                      <a:pos x="794" y="718"/>
                    </a:cxn>
                    <a:cxn ang="0">
                      <a:pos x="771" y="733"/>
                    </a:cxn>
                    <a:cxn ang="0">
                      <a:pos x="750" y="748"/>
                    </a:cxn>
                    <a:cxn ang="0">
                      <a:pos x="729" y="762"/>
                    </a:cxn>
                    <a:cxn ang="0">
                      <a:pos x="710" y="774"/>
                    </a:cxn>
                    <a:cxn ang="0">
                      <a:pos x="692" y="786"/>
                    </a:cxn>
                    <a:cxn ang="0">
                      <a:pos x="675" y="796"/>
                    </a:cxn>
                    <a:cxn ang="0">
                      <a:pos x="659" y="805"/>
                    </a:cxn>
                    <a:cxn ang="0">
                      <a:pos x="647" y="812"/>
                    </a:cxn>
                    <a:cxn ang="0">
                      <a:pos x="636" y="819"/>
                    </a:cxn>
                    <a:cxn ang="0">
                      <a:pos x="628" y="823"/>
                    </a:cxn>
                    <a:cxn ang="0">
                      <a:pos x="624" y="826"/>
                    </a:cxn>
                    <a:cxn ang="0">
                      <a:pos x="622" y="826"/>
                    </a:cxn>
                    <a:cxn ang="0">
                      <a:pos x="622" y="828"/>
                    </a:cxn>
                    <a:cxn ang="0">
                      <a:pos x="624" y="834"/>
                    </a:cxn>
                    <a:cxn ang="0">
                      <a:pos x="625" y="843"/>
                    </a:cxn>
                    <a:cxn ang="0">
                      <a:pos x="627" y="854"/>
                    </a:cxn>
                    <a:cxn ang="0">
                      <a:pos x="629" y="868"/>
                    </a:cxn>
                    <a:cxn ang="0">
                      <a:pos x="631" y="882"/>
                    </a:cxn>
                    <a:cxn ang="0">
                      <a:pos x="634" y="898"/>
                    </a:cxn>
                    <a:cxn ang="0">
                      <a:pos x="636" y="915"/>
                    </a:cxn>
                    <a:cxn ang="0">
                      <a:pos x="639" y="930"/>
                    </a:cxn>
                    <a:cxn ang="0">
                      <a:pos x="641" y="945"/>
                    </a:cxn>
                    <a:cxn ang="0">
                      <a:pos x="643" y="959"/>
                    </a:cxn>
                    <a:cxn ang="0">
                      <a:pos x="645" y="971"/>
                    </a:cxn>
                    <a:cxn ang="0">
                      <a:pos x="645" y="980"/>
                    </a:cxn>
                    <a:cxn ang="0">
                      <a:pos x="645" y="993"/>
                    </a:cxn>
                    <a:cxn ang="0">
                      <a:pos x="645" y="1004"/>
                    </a:cxn>
                    <a:cxn ang="0">
                      <a:pos x="642" y="1013"/>
                    </a:cxn>
                    <a:cxn ang="0">
                      <a:pos x="639" y="1020"/>
                    </a:cxn>
                    <a:cxn ang="0">
                      <a:pos x="635" y="1026"/>
                    </a:cxn>
                    <a:cxn ang="0">
                      <a:pos x="635" y="1025"/>
                    </a:cxn>
                    <a:cxn ang="0">
                      <a:pos x="630" y="1030"/>
                    </a:cxn>
                    <a:cxn ang="0">
                      <a:pos x="625" y="1033"/>
                    </a:cxn>
                    <a:cxn ang="0">
                      <a:pos x="621" y="1034"/>
                    </a:cxn>
                    <a:cxn ang="0">
                      <a:pos x="0" y="103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28" h="1034">
                      <a:moveTo>
                        <a:pt x="0" y="0"/>
                      </a:moveTo>
                      <a:lnTo>
                        <a:pt x="1028" y="0"/>
                      </a:lnTo>
                      <a:lnTo>
                        <a:pt x="1028" y="54"/>
                      </a:lnTo>
                      <a:lnTo>
                        <a:pt x="1027" y="75"/>
                      </a:lnTo>
                      <a:lnTo>
                        <a:pt x="1027" y="276"/>
                      </a:lnTo>
                      <a:lnTo>
                        <a:pt x="1026" y="308"/>
                      </a:lnTo>
                      <a:lnTo>
                        <a:pt x="1026" y="340"/>
                      </a:lnTo>
                      <a:lnTo>
                        <a:pt x="1026" y="370"/>
                      </a:lnTo>
                      <a:lnTo>
                        <a:pt x="1024" y="399"/>
                      </a:lnTo>
                      <a:lnTo>
                        <a:pt x="1022" y="427"/>
                      </a:lnTo>
                      <a:lnTo>
                        <a:pt x="1019" y="451"/>
                      </a:lnTo>
                      <a:lnTo>
                        <a:pt x="1015" y="473"/>
                      </a:lnTo>
                      <a:lnTo>
                        <a:pt x="1010" y="492"/>
                      </a:lnTo>
                      <a:lnTo>
                        <a:pt x="1004" y="507"/>
                      </a:lnTo>
                      <a:lnTo>
                        <a:pt x="990" y="531"/>
                      </a:lnTo>
                      <a:lnTo>
                        <a:pt x="977" y="551"/>
                      </a:lnTo>
                      <a:lnTo>
                        <a:pt x="961" y="571"/>
                      </a:lnTo>
                      <a:lnTo>
                        <a:pt x="943" y="591"/>
                      </a:lnTo>
                      <a:lnTo>
                        <a:pt x="924" y="610"/>
                      </a:lnTo>
                      <a:lnTo>
                        <a:pt x="904" y="629"/>
                      </a:lnTo>
                      <a:lnTo>
                        <a:pt x="883" y="648"/>
                      </a:lnTo>
                      <a:lnTo>
                        <a:pt x="861" y="666"/>
                      </a:lnTo>
                      <a:lnTo>
                        <a:pt x="816" y="701"/>
                      </a:lnTo>
                      <a:lnTo>
                        <a:pt x="794" y="718"/>
                      </a:lnTo>
                      <a:lnTo>
                        <a:pt x="771" y="733"/>
                      </a:lnTo>
                      <a:lnTo>
                        <a:pt x="750" y="748"/>
                      </a:lnTo>
                      <a:lnTo>
                        <a:pt x="729" y="762"/>
                      </a:lnTo>
                      <a:lnTo>
                        <a:pt x="710" y="774"/>
                      </a:lnTo>
                      <a:lnTo>
                        <a:pt x="692" y="786"/>
                      </a:lnTo>
                      <a:lnTo>
                        <a:pt x="675" y="796"/>
                      </a:lnTo>
                      <a:lnTo>
                        <a:pt x="659" y="805"/>
                      </a:lnTo>
                      <a:lnTo>
                        <a:pt x="647" y="812"/>
                      </a:lnTo>
                      <a:lnTo>
                        <a:pt x="636" y="819"/>
                      </a:lnTo>
                      <a:lnTo>
                        <a:pt x="628" y="823"/>
                      </a:lnTo>
                      <a:lnTo>
                        <a:pt x="624" y="826"/>
                      </a:lnTo>
                      <a:lnTo>
                        <a:pt x="622" y="826"/>
                      </a:lnTo>
                      <a:lnTo>
                        <a:pt x="622" y="828"/>
                      </a:lnTo>
                      <a:lnTo>
                        <a:pt x="624" y="834"/>
                      </a:lnTo>
                      <a:lnTo>
                        <a:pt x="625" y="843"/>
                      </a:lnTo>
                      <a:lnTo>
                        <a:pt x="627" y="854"/>
                      </a:lnTo>
                      <a:lnTo>
                        <a:pt x="629" y="868"/>
                      </a:lnTo>
                      <a:lnTo>
                        <a:pt x="631" y="882"/>
                      </a:lnTo>
                      <a:lnTo>
                        <a:pt x="634" y="898"/>
                      </a:lnTo>
                      <a:lnTo>
                        <a:pt x="636" y="915"/>
                      </a:lnTo>
                      <a:lnTo>
                        <a:pt x="639" y="930"/>
                      </a:lnTo>
                      <a:lnTo>
                        <a:pt x="641" y="945"/>
                      </a:lnTo>
                      <a:lnTo>
                        <a:pt x="643" y="959"/>
                      </a:lnTo>
                      <a:lnTo>
                        <a:pt x="645" y="971"/>
                      </a:lnTo>
                      <a:lnTo>
                        <a:pt x="645" y="980"/>
                      </a:lnTo>
                      <a:lnTo>
                        <a:pt x="645" y="993"/>
                      </a:lnTo>
                      <a:lnTo>
                        <a:pt x="645" y="1004"/>
                      </a:lnTo>
                      <a:lnTo>
                        <a:pt x="642" y="1013"/>
                      </a:lnTo>
                      <a:lnTo>
                        <a:pt x="639" y="1020"/>
                      </a:lnTo>
                      <a:lnTo>
                        <a:pt x="635" y="1026"/>
                      </a:lnTo>
                      <a:lnTo>
                        <a:pt x="635" y="1025"/>
                      </a:lnTo>
                      <a:lnTo>
                        <a:pt x="630" y="1030"/>
                      </a:lnTo>
                      <a:lnTo>
                        <a:pt x="625" y="1033"/>
                      </a:lnTo>
                      <a:lnTo>
                        <a:pt x="621" y="1034"/>
                      </a:lnTo>
                      <a:lnTo>
                        <a:pt x="0" y="10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16">
                  <a:extLst>
                    <a:ext uri="{FF2B5EF4-FFF2-40B4-BE49-F238E27FC236}">
                      <a16:creationId xmlns:a16="http://schemas.microsoft.com/office/drawing/2014/main" id="{99705730-DF0E-49E6-BF6F-986A943C94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64809" y="2868502"/>
                  <a:ext cx="606425" cy="823913"/>
                </a:xfrm>
                <a:custGeom>
                  <a:avLst/>
                  <a:gdLst/>
                  <a:ahLst/>
                  <a:cxnLst>
                    <a:cxn ang="0">
                      <a:pos x="373" y="21"/>
                    </a:cxn>
                    <a:cxn ang="0">
                      <a:pos x="348" y="70"/>
                    </a:cxn>
                    <a:cxn ang="0">
                      <a:pos x="315" y="124"/>
                    </a:cxn>
                    <a:cxn ang="0">
                      <a:pos x="276" y="180"/>
                    </a:cxn>
                    <a:cxn ang="0">
                      <a:pos x="216" y="265"/>
                    </a:cxn>
                    <a:cxn ang="0">
                      <a:pos x="179" y="314"/>
                    </a:cxn>
                    <a:cxn ang="0">
                      <a:pos x="142" y="361"/>
                    </a:cxn>
                    <a:cxn ang="0">
                      <a:pos x="108" y="403"/>
                    </a:cxn>
                    <a:cxn ang="0">
                      <a:pos x="77" y="442"/>
                    </a:cxn>
                    <a:cxn ang="0">
                      <a:pos x="51" y="473"/>
                    </a:cxn>
                    <a:cxn ang="0">
                      <a:pos x="31" y="498"/>
                    </a:cxn>
                    <a:cxn ang="0">
                      <a:pos x="18" y="513"/>
                    </a:cxn>
                    <a:cxn ang="0">
                      <a:pos x="13" y="519"/>
                    </a:cxn>
                    <a:cxn ang="0">
                      <a:pos x="20" y="506"/>
                    </a:cxn>
                    <a:cxn ang="0">
                      <a:pos x="23" y="486"/>
                    </a:cxn>
                    <a:cxn ang="0">
                      <a:pos x="23" y="464"/>
                    </a:cxn>
                    <a:cxn ang="0">
                      <a:pos x="19" y="438"/>
                    </a:cxn>
                    <a:cxn ang="0">
                      <a:pos x="14" y="408"/>
                    </a:cxn>
                    <a:cxn ang="0">
                      <a:pos x="9" y="375"/>
                    </a:cxn>
                    <a:cxn ang="0">
                      <a:pos x="5" y="347"/>
                    </a:cxn>
                    <a:cxn ang="0">
                      <a:pos x="2" y="327"/>
                    </a:cxn>
                    <a:cxn ang="0">
                      <a:pos x="0" y="319"/>
                    </a:cxn>
                    <a:cxn ang="0">
                      <a:pos x="6" y="316"/>
                    </a:cxn>
                    <a:cxn ang="0">
                      <a:pos x="25" y="305"/>
                    </a:cxn>
                    <a:cxn ang="0">
                      <a:pos x="53" y="289"/>
                    </a:cxn>
                    <a:cxn ang="0">
                      <a:pos x="88" y="267"/>
                    </a:cxn>
                    <a:cxn ang="0">
                      <a:pos x="128" y="241"/>
                    </a:cxn>
                    <a:cxn ang="0">
                      <a:pos x="172" y="211"/>
                    </a:cxn>
                    <a:cxn ang="0">
                      <a:pos x="239" y="159"/>
                    </a:cxn>
                    <a:cxn ang="0">
                      <a:pos x="282" y="122"/>
                    </a:cxn>
                    <a:cxn ang="0">
                      <a:pos x="321" y="84"/>
                    </a:cxn>
                    <a:cxn ang="0">
                      <a:pos x="355" y="44"/>
                    </a:cxn>
                    <a:cxn ang="0">
                      <a:pos x="382" y="0"/>
                    </a:cxn>
                  </a:cxnLst>
                  <a:rect l="0" t="0" r="r" b="b"/>
                  <a:pathLst>
                    <a:path w="382" h="519">
                      <a:moveTo>
                        <a:pt x="382" y="0"/>
                      </a:moveTo>
                      <a:lnTo>
                        <a:pt x="373" y="21"/>
                      </a:lnTo>
                      <a:lnTo>
                        <a:pt x="361" y="45"/>
                      </a:lnTo>
                      <a:lnTo>
                        <a:pt x="348" y="70"/>
                      </a:lnTo>
                      <a:lnTo>
                        <a:pt x="332" y="96"/>
                      </a:lnTo>
                      <a:lnTo>
                        <a:pt x="315" y="124"/>
                      </a:lnTo>
                      <a:lnTo>
                        <a:pt x="296" y="152"/>
                      </a:lnTo>
                      <a:lnTo>
                        <a:pt x="276" y="180"/>
                      </a:lnTo>
                      <a:lnTo>
                        <a:pt x="234" y="239"/>
                      </a:lnTo>
                      <a:lnTo>
                        <a:pt x="216" y="265"/>
                      </a:lnTo>
                      <a:lnTo>
                        <a:pt x="197" y="289"/>
                      </a:lnTo>
                      <a:lnTo>
                        <a:pt x="179" y="314"/>
                      </a:lnTo>
                      <a:lnTo>
                        <a:pt x="160" y="337"/>
                      </a:lnTo>
                      <a:lnTo>
                        <a:pt x="142" y="361"/>
                      </a:lnTo>
                      <a:lnTo>
                        <a:pt x="125" y="382"/>
                      </a:lnTo>
                      <a:lnTo>
                        <a:pt x="108" y="403"/>
                      </a:lnTo>
                      <a:lnTo>
                        <a:pt x="92" y="424"/>
                      </a:lnTo>
                      <a:lnTo>
                        <a:pt x="77" y="442"/>
                      </a:lnTo>
                      <a:lnTo>
                        <a:pt x="64" y="459"/>
                      </a:lnTo>
                      <a:lnTo>
                        <a:pt x="51" y="473"/>
                      </a:lnTo>
                      <a:lnTo>
                        <a:pt x="40" y="487"/>
                      </a:lnTo>
                      <a:lnTo>
                        <a:pt x="31" y="498"/>
                      </a:lnTo>
                      <a:lnTo>
                        <a:pt x="24" y="507"/>
                      </a:lnTo>
                      <a:lnTo>
                        <a:pt x="18" y="513"/>
                      </a:lnTo>
                      <a:lnTo>
                        <a:pt x="15" y="518"/>
                      </a:lnTo>
                      <a:lnTo>
                        <a:pt x="13" y="519"/>
                      </a:lnTo>
                      <a:lnTo>
                        <a:pt x="17" y="513"/>
                      </a:lnTo>
                      <a:lnTo>
                        <a:pt x="20" y="506"/>
                      </a:lnTo>
                      <a:lnTo>
                        <a:pt x="23" y="497"/>
                      </a:lnTo>
                      <a:lnTo>
                        <a:pt x="23" y="486"/>
                      </a:lnTo>
                      <a:lnTo>
                        <a:pt x="23" y="473"/>
                      </a:lnTo>
                      <a:lnTo>
                        <a:pt x="23" y="464"/>
                      </a:lnTo>
                      <a:lnTo>
                        <a:pt x="21" y="452"/>
                      </a:lnTo>
                      <a:lnTo>
                        <a:pt x="19" y="438"/>
                      </a:lnTo>
                      <a:lnTo>
                        <a:pt x="17" y="423"/>
                      </a:lnTo>
                      <a:lnTo>
                        <a:pt x="14" y="408"/>
                      </a:lnTo>
                      <a:lnTo>
                        <a:pt x="12" y="391"/>
                      </a:lnTo>
                      <a:lnTo>
                        <a:pt x="9" y="375"/>
                      </a:lnTo>
                      <a:lnTo>
                        <a:pt x="7" y="361"/>
                      </a:lnTo>
                      <a:lnTo>
                        <a:pt x="5" y="347"/>
                      </a:lnTo>
                      <a:lnTo>
                        <a:pt x="3" y="336"/>
                      </a:lnTo>
                      <a:lnTo>
                        <a:pt x="2" y="327"/>
                      </a:lnTo>
                      <a:lnTo>
                        <a:pt x="0" y="321"/>
                      </a:lnTo>
                      <a:lnTo>
                        <a:pt x="0" y="319"/>
                      </a:lnTo>
                      <a:lnTo>
                        <a:pt x="2" y="319"/>
                      </a:lnTo>
                      <a:lnTo>
                        <a:pt x="6" y="316"/>
                      </a:lnTo>
                      <a:lnTo>
                        <a:pt x="14" y="312"/>
                      </a:lnTo>
                      <a:lnTo>
                        <a:pt x="25" y="305"/>
                      </a:lnTo>
                      <a:lnTo>
                        <a:pt x="37" y="298"/>
                      </a:lnTo>
                      <a:lnTo>
                        <a:pt x="53" y="289"/>
                      </a:lnTo>
                      <a:lnTo>
                        <a:pt x="70" y="279"/>
                      </a:lnTo>
                      <a:lnTo>
                        <a:pt x="88" y="267"/>
                      </a:lnTo>
                      <a:lnTo>
                        <a:pt x="107" y="255"/>
                      </a:lnTo>
                      <a:lnTo>
                        <a:pt x="128" y="241"/>
                      </a:lnTo>
                      <a:lnTo>
                        <a:pt x="149" y="226"/>
                      </a:lnTo>
                      <a:lnTo>
                        <a:pt x="172" y="211"/>
                      </a:lnTo>
                      <a:lnTo>
                        <a:pt x="194" y="194"/>
                      </a:lnTo>
                      <a:lnTo>
                        <a:pt x="239" y="159"/>
                      </a:lnTo>
                      <a:lnTo>
                        <a:pt x="261" y="141"/>
                      </a:lnTo>
                      <a:lnTo>
                        <a:pt x="282" y="122"/>
                      </a:lnTo>
                      <a:lnTo>
                        <a:pt x="302" y="103"/>
                      </a:lnTo>
                      <a:lnTo>
                        <a:pt x="321" y="84"/>
                      </a:lnTo>
                      <a:lnTo>
                        <a:pt x="339" y="64"/>
                      </a:lnTo>
                      <a:lnTo>
                        <a:pt x="355" y="44"/>
                      </a:lnTo>
                      <a:lnTo>
                        <a:pt x="368" y="24"/>
                      </a:lnTo>
                      <a:lnTo>
                        <a:pt x="382" y="0"/>
                      </a:ln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77" name="Group 93">
            <a:extLst>
              <a:ext uri="{FF2B5EF4-FFF2-40B4-BE49-F238E27FC236}">
                <a16:creationId xmlns:a16="http://schemas.microsoft.com/office/drawing/2014/main" id="{BF3194B5-A192-40D0-A426-CDD81C2785DB}"/>
              </a:ext>
            </a:extLst>
          </p:cNvPr>
          <p:cNvGrpSpPr/>
          <p:nvPr/>
        </p:nvGrpSpPr>
        <p:grpSpPr>
          <a:xfrm>
            <a:off x="7101816" y="2288270"/>
            <a:ext cx="166256" cy="168340"/>
            <a:chOff x="4037012" y="3184808"/>
            <a:chExt cx="2354263" cy="2384384"/>
          </a:xfrm>
        </p:grpSpPr>
        <p:grpSp>
          <p:nvGrpSpPr>
            <p:cNvPr id="178" name="Group 92">
              <a:extLst>
                <a:ext uri="{FF2B5EF4-FFF2-40B4-BE49-F238E27FC236}">
                  <a16:creationId xmlns:a16="http://schemas.microsoft.com/office/drawing/2014/main" id="{25150CDE-5F32-45CC-8B64-965A5EF4907D}"/>
                </a:ext>
              </a:extLst>
            </p:cNvPr>
            <p:cNvGrpSpPr/>
            <p:nvPr/>
          </p:nvGrpSpPr>
          <p:grpSpPr>
            <a:xfrm>
              <a:off x="4037012" y="3200400"/>
              <a:ext cx="2354263" cy="2355850"/>
              <a:chOff x="4037012" y="3200400"/>
              <a:chExt cx="2354263" cy="2355850"/>
            </a:xfrm>
          </p:grpSpPr>
          <p:sp>
            <p:nvSpPr>
              <p:cNvPr id="180" name="Rectangle 66">
                <a:extLst>
                  <a:ext uri="{FF2B5EF4-FFF2-40B4-BE49-F238E27FC236}">
                    <a16:creationId xmlns:a16="http://schemas.microsoft.com/office/drawing/2014/main" id="{5DD0F571-77A5-45E4-ADA1-E99206C3C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012" y="3200400"/>
                <a:ext cx="2354263" cy="2355850"/>
              </a:xfrm>
              <a:custGeom>
                <a:avLst/>
                <a:gdLst>
                  <a:gd name="connsiteX0" fmla="*/ 0 w 2354263"/>
                  <a:gd name="connsiteY0" fmla="*/ 0 h 2355850"/>
                  <a:gd name="connsiteX1" fmla="*/ 2354263 w 2354263"/>
                  <a:gd name="connsiteY1" fmla="*/ 0 h 2355850"/>
                  <a:gd name="connsiteX2" fmla="*/ 2354263 w 2354263"/>
                  <a:gd name="connsiteY2" fmla="*/ 2355850 h 2355850"/>
                  <a:gd name="connsiteX3" fmla="*/ 0 w 2354263"/>
                  <a:gd name="connsiteY3" fmla="*/ 2355850 h 2355850"/>
                  <a:gd name="connsiteX4" fmla="*/ 0 w 2354263"/>
                  <a:gd name="connsiteY4" fmla="*/ 0 h 2355850"/>
                  <a:gd name="connsiteX0" fmla="*/ 0 w 2354263"/>
                  <a:gd name="connsiteY0" fmla="*/ 0 h 2355850"/>
                  <a:gd name="connsiteX1" fmla="*/ 2354263 w 2354263"/>
                  <a:gd name="connsiteY1" fmla="*/ 0 h 2355850"/>
                  <a:gd name="connsiteX2" fmla="*/ 2354263 w 2354263"/>
                  <a:gd name="connsiteY2" fmla="*/ 2355850 h 2355850"/>
                  <a:gd name="connsiteX3" fmla="*/ 14726 w 2354263"/>
                  <a:gd name="connsiteY3" fmla="*/ 2279650 h 2355850"/>
                  <a:gd name="connsiteX4" fmla="*/ 0 w 2354263"/>
                  <a:gd name="connsiteY4" fmla="*/ 0 h 2355850"/>
                  <a:gd name="connsiteX0" fmla="*/ 0 w 2354263"/>
                  <a:gd name="connsiteY0" fmla="*/ 0 h 2355850"/>
                  <a:gd name="connsiteX1" fmla="*/ 2234982 w 2354263"/>
                  <a:gd name="connsiteY1" fmla="*/ 7883 h 2355850"/>
                  <a:gd name="connsiteX2" fmla="*/ 2354263 w 2354263"/>
                  <a:gd name="connsiteY2" fmla="*/ 2355850 h 2355850"/>
                  <a:gd name="connsiteX3" fmla="*/ 14726 w 2354263"/>
                  <a:gd name="connsiteY3" fmla="*/ 2279650 h 2355850"/>
                  <a:gd name="connsiteX4" fmla="*/ 0 w 2354263"/>
                  <a:gd name="connsiteY4" fmla="*/ 0 h 2355850"/>
                  <a:gd name="connsiteX0" fmla="*/ 0 w 2354263"/>
                  <a:gd name="connsiteY0" fmla="*/ 0 h 2355850"/>
                  <a:gd name="connsiteX1" fmla="*/ 2234982 w 2354263"/>
                  <a:gd name="connsiteY1" fmla="*/ 7883 h 2355850"/>
                  <a:gd name="connsiteX2" fmla="*/ 2354263 w 2354263"/>
                  <a:gd name="connsiteY2" fmla="*/ 2355850 h 2355850"/>
                  <a:gd name="connsiteX3" fmla="*/ 14726 w 2354263"/>
                  <a:gd name="connsiteY3" fmla="*/ 2279650 h 2355850"/>
                  <a:gd name="connsiteX4" fmla="*/ 0 w 2354263"/>
                  <a:gd name="connsiteY4" fmla="*/ 0 h 2355850"/>
                  <a:gd name="connsiteX0" fmla="*/ 0 w 2354263"/>
                  <a:gd name="connsiteY0" fmla="*/ 0 h 2355850"/>
                  <a:gd name="connsiteX1" fmla="*/ 2234982 w 2354263"/>
                  <a:gd name="connsiteY1" fmla="*/ 7883 h 2355850"/>
                  <a:gd name="connsiteX2" fmla="*/ 2354263 w 2354263"/>
                  <a:gd name="connsiteY2" fmla="*/ 2355850 h 2355850"/>
                  <a:gd name="connsiteX3" fmla="*/ 13686 w 2354263"/>
                  <a:gd name="connsiteY3" fmla="*/ 2227098 h 2355850"/>
                  <a:gd name="connsiteX4" fmla="*/ 0 w 2354263"/>
                  <a:gd name="connsiteY4" fmla="*/ 0 h 2355850"/>
                  <a:gd name="connsiteX0" fmla="*/ 0 w 2354263"/>
                  <a:gd name="connsiteY0" fmla="*/ 0 h 2355850"/>
                  <a:gd name="connsiteX1" fmla="*/ 2144604 w 2354263"/>
                  <a:gd name="connsiteY1" fmla="*/ 2628 h 2355850"/>
                  <a:gd name="connsiteX2" fmla="*/ 2354263 w 2354263"/>
                  <a:gd name="connsiteY2" fmla="*/ 2355850 h 2355850"/>
                  <a:gd name="connsiteX3" fmla="*/ 13686 w 2354263"/>
                  <a:gd name="connsiteY3" fmla="*/ 2227098 h 2355850"/>
                  <a:gd name="connsiteX4" fmla="*/ 0 w 2354263"/>
                  <a:gd name="connsiteY4" fmla="*/ 0 h 235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4263" h="2355850">
                    <a:moveTo>
                      <a:pt x="0" y="0"/>
                    </a:moveTo>
                    <a:lnTo>
                      <a:pt x="2144604" y="2628"/>
                    </a:lnTo>
                    <a:lnTo>
                      <a:pt x="2354263" y="2355850"/>
                    </a:lnTo>
                    <a:lnTo>
                      <a:pt x="13686" y="2227098"/>
                    </a:lnTo>
                    <a:cubicBezTo>
                      <a:pt x="8777" y="1467215"/>
                      <a:pt x="4909" y="759883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miter lim="800000"/>
                <a:headEnd/>
                <a:tailEnd/>
              </a:ln>
              <a:effectLst>
                <a:outerShdw blurRad="254000" dist="190500" dir="3180000" sx="96000" sy="96000" algn="tl" rotWithShape="0">
                  <a:prstClr val="black">
                    <a:alpha val="39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Rectangle 66">
                <a:extLst>
                  <a:ext uri="{FF2B5EF4-FFF2-40B4-BE49-F238E27FC236}">
                    <a16:creationId xmlns:a16="http://schemas.microsoft.com/office/drawing/2014/main" id="{4F77102D-D9F8-48AE-A6C7-4C49DCF05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012" y="3200400"/>
                <a:ext cx="2354263" cy="2355850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9" name="Rectangle 77">
              <a:extLst>
                <a:ext uri="{FF2B5EF4-FFF2-40B4-BE49-F238E27FC236}">
                  <a16:creationId xmlns:a16="http://schemas.microsoft.com/office/drawing/2014/main" id="{B0B8C557-4B7F-47CF-BD28-01EF5FA0D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828" y="3184808"/>
              <a:ext cx="2353040" cy="2384384"/>
            </a:xfrm>
            <a:prstGeom prst="rect">
              <a:avLst/>
            </a:prstGeom>
            <a:solidFill>
              <a:schemeClr val="accent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2" name="Group 44">
            <a:extLst>
              <a:ext uri="{FF2B5EF4-FFF2-40B4-BE49-F238E27FC236}">
                <a16:creationId xmlns:a16="http://schemas.microsoft.com/office/drawing/2014/main" id="{E43A3FBA-89F7-4AF8-B511-29A25EDE0E55}"/>
              </a:ext>
            </a:extLst>
          </p:cNvPr>
          <p:cNvGrpSpPr/>
          <p:nvPr/>
        </p:nvGrpSpPr>
        <p:grpSpPr>
          <a:xfrm>
            <a:off x="7101815" y="2490278"/>
            <a:ext cx="166899" cy="195458"/>
            <a:chOff x="749300" y="1783745"/>
            <a:chExt cx="2363367" cy="2768493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FB9FB808-0FD0-4518-811F-62C057CF5609}"/>
                </a:ext>
              </a:extLst>
            </p:cNvPr>
            <p:cNvSpPr/>
            <p:nvPr/>
          </p:nvSpPr>
          <p:spPr>
            <a:xfrm rot="2438237">
              <a:off x="1893467" y="2609926"/>
              <a:ext cx="1219200" cy="194231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21000"/>
                  </a:scheme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91">
                <a:defRPr/>
              </a:pPr>
              <a:endParaRPr lang="en-US" sz="1400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184" name="Group 90">
              <a:extLst>
                <a:ext uri="{FF2B5EF4-FFF2-40B4-BE49-F238E27FC236}">
                  <a16:creationId xmlns:a16="http://schemas.microsoft.com/office/drawing/2014/main" id="{548D248F-9126-4BFF-B1D8-CA243CE65957}"/>
                </a:ext>
              </a:extLst>
            </p:cNvPr>
            <p:cNvGrpSpPr/>
            <p:nvPr/>
          </p:nvGrpSpPr>
          <p:grpSpPr>
            <a:xfrm>
              <a:off x="749300" y="1783745"/>
              <a:ext cx="2341660" cy="2356455"/>
              <a:chOff x="749300" y="1783745"/>
              <a:chExt cx="2341660" cy="2356455"/>
            </a:xfrm>
          </p:grpSpPr>
          <p:sp>
            <p:nvSpPr>
              <p:cNvPr id="185" name="Freeform 64">
                <a:extLst>
                  <a:ext uri="{FF2B5EF4-FFF2-40B4-BE49-F238E27FC236}">
                    <a16:creationId xmlns:a16="http://schemas.microsoft.com/office/drawing/2014/main" id="{7E477E7F-0F27-468E-8AF6-5E8D948AA4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9300" y="1784350"/>
                <a:ext cx="2339975" cy="23558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4" y="0"/>
                  </a:cxn>
                  <a:cxn ang="0">
                    <a:pos x="1474" y="77"/>
                  </a:cxn>
                  <a:cxn ang="0">
                    <a:pos x="1473" y="107"/>
                  </a:cxn>
                  <a:cxn ang="0">
                    <a:pos x="1473" y="394"/>
                  </a:cxn>
                  <a:cxn ang="0">
                    <a:pos x="1472" y="441"/>
                  </a:cxn>
                  <a:cxn ang="0">
                    <a:pos x="1472" y="486"/>
                  </a:cxn>
                  <a:cxn ang="0">
                    <a:pos x="1471" y="530"/>
                  </a:cxn>
                  <a:cxn ang="0">
                    <a:pos x="1469" y="571"/>
                  </a:cxn>
                  <a:cxn ang="0">
                    <a:pos x="1466" y="610"/>
                  </a:cxn>
                  <a:cxn ang="0">
                    <a:pos x="1462" y="645"/>
                  </a:cxn>
                  <a:cxn ang="0">
                    <a:pos x="1456" y="677"/>
                  </a:cxn>
                  <a:cxn ang="0">
                    <a:pos x="1449" y="704"/>
                  </a:cxn>
                  <a:cxn ang="0">
                    <a:pos x="1440" y="726"/>
                  </a:cxn>
                  <a:cxn ang="0">
                    <a:pos x="1429" y="752"/>
                  </a:cxn>
                  <a:cxn ang="0">
                    <a:pos x="1415" y="781"/>
                  </a:cxn>
                  <a:cxn ang="0">
                    <a:pos x="1399" y="811"/>
                  </a:cxn>
                  <a:cxn ang="0">
                    <a:pos x="1380" y="843"/>
                  </a:cxn>
                  <a:cxn ang="0">
                    <a:pos x="1360" y="877"/>
                  </a:cxn>
                  <a:cxn ang="0">
                    <a:pos x="1338" y="911"/>
                  </a:cxn>
                  <a:cxn ang="0">
                    <a:pos x="1314" y="948"/>
                  </a:cxn>
                  <a:cxn ang="0">
                    <a:pos x="1289" y="984"/>
                  </a:cxn>
                  <a:cxn ang="0">
                    <a:pos x="1263" y="1021"/>
                  </a:cxn>
                  <a:cxn ang="0">
                    <a:pos x="1236" y="1058"/>
                  </a:cxn>
                  <a:cxn ang="0">
                    <a:pos x="1209" y="1094"/>
                  </a:cxn>
                  <a:cxn ang="0">
                    <a:pos x="1182" y="1131"/>
                  </a:cxn>
                  <a:cxn ang="0">
                    <a:pos x="1155" y="1166"/>
                  </a:cxn>
                  <a:cxn ang="0">
                    <a:pos x="1128" y="1202"/>
                  </a:cxn>
                  <a:cxn ang="0">
                    <a:pos x="1076" y="1269"/>
                  </a:cxn>
                  <a:cxn ang="0">
                    <a:pos x="1051" y="1300"/>
                  </a:cxn>
                  <a:cxn ang="0">
                    <a:pos x="1028" y="1330"/>
                  </a:cxn>
                  <a:cxn ang="0">
                    <a:pos x="1005" y="1357"/>
                  </a:cxn>
                  <a:cxn ang="0">
                    <a:pos x="985" y="1382"/>
                  </a:cxn>
                  <a:cxn ang="0">
                    <a:pos x="967" y="1404"/>
                  </a:cxn>
                  <a:cxn ang="0">
                    <a:pos x="950" y="1424"/>
                  </a:cxn>
                  <a:cxn ang="0">
                    <a:pos x="936" y="1441"/>
                  </a:cxn>
                  <a:cxn ang="0">
                    <a:pos x="925" y="1454"/>
                  </a:cxn>
                  <a:cxn ang="0">
                    <a:pos x="917" y="1464"/>
                  </a:cxn>
                  <a:cxn ang="0">
                    <a:pos x="912" y="1470"/>
                  </a:cxn>
                  <a:cxn ang="0">
                    <a:pos x="910" y="1472"/>
                  </a:cxn>
                  <a:cxn ang="0">
                    <a:pos x="911" y="1470"/>
                  </a:cxn>
                  <a:cxn ang="0">
                    <a:pos x="902" y="1477"/>
                  </a:cxn>
                  <a:cxn ang="0">
                    <a:pos x="895" y="1481"/>
                  </a:cxn>
                  <a:cxn ang="0">
                    <a:pos x="890" y="1483"/>
                  </a:cxn>
                  <a:cxn ang="0">
                    <a:pos x="888" y="1484"/>
                  </a:cxn>
                  <a:cxn ang="0">
                    <a:pos x="0" y="1484"/>
                  </a:cxn>
                  <a:cxn ang="0">
                    <a:pos x="0" y="0"/>
                  </a:cxn>
                </a:cxnLst>
                <a:rect l="0" t="0" r="r" b="b"/>
                <a:pathLst>
                  <a:path w="1474" h="1484">
                    <a:moveTo>
                      <a:pt x="0" y="0"/>
                    </a:moveTo>
                    <a:lnTo>
                      <a:pt x="1474" y="0"/>
                    </a:lnTo>
                    <a:lnTo>
                      <a:pt x="1474" y="77"/>
                    </a:lnTo>
                    <a:lnTo>
                      <a:pt x="1473" y="107"/>
                    </a:lnTo>
                    <a:lnTo>
                      <a:pt x="1473" y="394"/>
                    </a:lnTo>
                    <a:lnTo>
                      <a:pt x="1472" y="441"/>
                    </a:lnTo>
                    <a:lnTo>
                      <a:pt x="1472" y="486"/>
                    </a:lnTo>
                    <a:lnTo>
                      <a:pt x="1471" y="530"/>
                    </a:lnTo>
                    <a:lnTo>
                      <a:pt x="1469" y="571"/>
                    </a:lnTo>
                    <a:lnTo>
                      <a:pt x="1466" y="610"/>
                    </a:lnTo>
                    <a:lnTo>
                      <a:pt x="1462" y="645"/>
                    </a:lnTo>
                    <a:lnTo>
                      <a:pt x="1456" y="677"/>
                    </a:lnTo>
                    <a:lnTo>
                      <a:pt x="1449" y="704"/>
                    </a:lnTo>
                    <a:lnTo>
                      <a:pt x="1440" y="726"/>
                    </a:lnTo>
                    <a:lnTo>
                      <a:pt x="1429" y="752"/>
                    </a:lnTo>
                    <a:lnTo>
                      <a:pt x="1415" y="781"/>
                    </a:lnTo>
                    <a:lnTo>
                      <a:pt x="1399" y="811"/>
                    </a:lnTo>
                    <a:lnTo>
                      <a:pt x="1380" y="843"/>
                    </a:lnTo>
                    <a:lnTo>
                      <a:pt x="1360" y="877"/>
                    </a:lnTo>
                    <a:lnTo>
                      <a:pt x="1338" y="911"/>
                    </a:lnTo>
                    <a:lnTo>
                      <a:pt x="1314" y="948"/>
                    </a:lnTo>
                    <a:lnTo>
                      <a:pt x="1289" y="984"/>
                    </a:lnTo>
                    <a:lnTo>
                      <a:pt x="1263" y="1021"/>
                    </a:lnTo>
                    <a:lnTo>
                      <a:pt x="1236" y="1058"/>
                    </a:lnTo>
                    <a:lnTo>
                      <a:pt x="1209" y="1094"/>
                    </a:lnTo>
                    <a:lnTo>
                      <a:pt x="1182" y="1131"/>
                    </a:lnTo>
                    <a:lnTo>
                      <a:pt x="1155" y="1166"/>
                    </a:lnTo>
                    <a:lnTo>
                      <a:pt x="1128" y="1202"/>
                    </a:lnTo>
                    <a:lnTo>
                      <a:pt x="1076" y="1269"/>
                    </a:lnTo>
                    <a:lnTo>
                      <a:pt x="1051" y="1300"/>
                    </a:lnTo>
                    <a:lnTo>
                      <a:pt x="1028" y="1330"/>
                    </a:lnTo>
                    <a:lnTo>
                      <a:pt x="1005" y="1357"/>
                    </a:lnTo>
                    <a:lnTo>
                      <a:pt x="985" y="1382"/>
                    </a:lnTo>
                    <a:lnTo>
                      <a:pt x="967" y="1404"/>
                    </a:lnTo>
                    <a:lnTo>
                      <a:pt x="950" y="1424"/>
                    </a:lnTo>
                    <a:lnTo>
                      <a:pt x="936" y="1441"/>
                    </a:lnTo>
                    <a:lnTo>
                      <a:pt x="925" y="1454"/>
                    </a:lnTo>
                    <a:lnTo>
                      <a:pt x="917" y="1464"/>
                    </a:lnTo>
                    <a:lnTo>
                      <a:pt x="912" y="1470"/>
                    </a:lnTo>
                    <a:lnTo>
                      <a:pt x="910" y="1472"/>
                    </a:lnTo>
                    <a:lnTo>
                      <a:pt x="911" y="1470"/>
                    </a:lnTo>
                    <a:lnTo>
                      <a:pt x="902" y="1477"/>
                    </a:lnTo>
                    <a:lnTo>
                      <a:pt x="895" y="1481"/>
                    </a:lnTo>
                    <a:lnTo>
                      <a:pt x="890" y="1483"/>
                    </a:lnTo>
                    <a:lnTo>
                      <a:pt x="888" y="1484"/>
                    </a:lnTo>
                    <a:lnTo>
                      <a:pt x="0" y="14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317500" dist="304800" dir="2340000" sx="90000" sy="90000" algn="tl" rotWithShape="0">
                  <a:prstClr val="black">
                    <a:alpha val="29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5">
                <a:extLst>
                  <a:ext uri="{FF2B5EF4-FFF2-40B4-BE49-F238E27FC236}">
                    <a16:creationId xmlns:a16="http://schemas.microsoft.com/office/drawing/2014/main" id="{67799FC0-8E34-4C51-9F1C-208802DDD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938" y="2936875"/>
                <a:ext cx="868363" cy="1184275"/>
              </a:xfrm>
              <a:custGeom>
                <a:avLst/>
                <a:gdLst/>
                <a:ahLst/>
                <a:cxnLst>
                  <a:cxn ang="0">
                    <a:pos x="536" y="26"/>
                  </a:cxn>
                  <a:cxn ang="0">
                    <a:pos x="506" y="85"/>
                  </a:cxn>
                  <a:cxn ang="0">
                    <a:pos x="467" y="151"/>
                  </a:cxn>
                  <a:cxn ang="0">
                    <a:pos x="421" y="222"/>
                  </a:cxn>
                  <a:cxn ang="0">
                    <a:pos x="370" y="295"/>
                  </a:cxn>
                  <a:cxn ang="0">
                    <a:pos x="316" y="368"/>
                  </a:cxn>
                  <a:cxn ang="0">
                    <a:pos x="262" y="440"/>
                  </a:cxn>
                  <a:cxn ang="0">
                    <a:pos x="183" y="543"/>
                  </a:cxn>
                  <a:cxn ang="0">
                    <a:pos x="135" y="604"/>
                  </a:cxn>
                  <a:cxn ang="0">
                    <a:pos x="92" y="656"/>
                  </a:cxn>
                  <a:cxn ang="0">
                    <a:pos x="57" y="698"/>
                  </a:cxn>
                  <a:cxn ang="0">
                    <a:pos x="32" y="728"/>
                  </a:cxn>
                  <a:cxn ang="0">
                    <a:pos x="19" y="744"/>
                  </a:cxn>
                  <a:cxn ang="0">
                    <a:pos x="18" y="744"/>
                  </a:cxn>
                  <a:cxn ang="0">
                    <a:pos x="29" y="726"/>
                  </a:cxn>
                  <a:cxn ang="0">
                    <a:pos x="34" y="696"/>
                  </a:cxn>
                  <a:cxn ang="0">
                    <a:pos x="33" y="663"/>
                  </a:cxn>
                  <a:cxn ang="0">
                    <a:pos x="28" y="627"/>
                  </a:cxn>
                  <a:cxn ang="0">
                    <a:pos x="21" y="583"/>
                  </a:cxn>
                  <a:cxn ang="0">
                    <a:pos x="13" y="537"/>
                  </a:cxn>
                  <a:cxn ang="0">
                    <a:pos x="7" y="497"/>
                  </a:cxn>
                  <a:cxn ang="0">
                    <a:pos x="2" y="467"/>
                  </a:cxn>
                  <a:cxn ang="0">
                    <a:pos x="0" y="456"/>
                  </a:cxn>
                  <a:cxn ang="0">
                    <a:pos x="9" y="451"/>
                  </a:cxn>
                  <a:cxn ang="0">
                    <a:pos x="36" y="436"/>
                  </a:cxn>
                  <a:cxn ang="0">
                    <a:pos x="76" y="413"/>
                  </a:cxn>
                  <a:cxn ang="0">
                    <a:pos x="126" y="382"/>
                  </a:cxn>
                  <a:cxn ang="0">
                    <a:pos x="184" y="344"/>
                  </a:cxn>
                  <a:cxn ang="0">
                    <a:pos x="246" y="301"/>
                  </a:cxn>
                  <a:cxn ang="0">
                    <a:pos x="342" y="228"/>
                  </a:cxn>
                  <a:cxn ang="0">
                    <a:pos x="405" y="174"/>
                  </a:cxn>
                  <a:cxn ang="0">
                    <a:pos x="460" y="119"/>
                  </a:cxn>
                  <a:cxn ang="0">
                    <a:pos x="508" y="62"/>
                  </a:cxn>
                  <a:cxn ang="0">
                    <a:pos x="547" y="0"/>
                  </a:cxn>
                </a:cxnLst>
                <a:rect l="0" t="0" r="r" b="b"/>
                <a:pathLst>
                  <a:path w="547" h="746">
                    <a:moveTo>
                      <a:pt x="547" y="0"/>
                    </a:moveTo>
                    <a:lnTo>
                      <a:pt x="536" y="26"/>
                    </a:lnTo>
                    <a:lnTo>
                      <a:pt x="522" y="55"/>
                    </a:lnTo>
                    <a:lnTo>
                      <a:pt x="506" y="85"/>
                    </a:lnTo>
                    <a:lnTo>
                      <a:pt x="487" y="117"/>
                    </a:lnTo>
                    <a:lnTo>
                      <a:pt x="467" y="151"/>
                    </a:lnTo>
                    <a:lnTo>
                      <a:pt x="445" y="185"/>
                    </a:lnTo>
                    <a:lnTo>
                      <a:pt x="421" y="222"/>
                    </a:lnTo>
                    <a:lnTo>
                      <a:pt x="396" y="258"/>
                    </a:lnTo>
                    <a:lnTo>
                      <a:pt x="370" y="295"/>
                    </a:lnTo>
                    <a:lnTo>
                      <a:pt x="343" y="332"/>
                    </a:lnTo>
                    <a:lnTo>
                      <a:pt x="316" y="368"/>
                    </a:lnTo>
                    <a:lnTo>
                      <a:pt x="289" y="405"/>
                    </a:lnTo>
                    <a:lnTo>
                      <a:pt x="262" y="440"/>
                    </a:lnTo>
                    <a:lnTo>
                      <a:pt x="235" y="476"/>
                    </a:lnTo>
                    <a:lnTo>
                      <a:pt x="183" y="543"/>
                    </a:lnTo>
                    <a:lnTo>
                      <a:pt x="158" y="574"/>
                    </a:lnTo>
                    <a:lnTo>
                      <a:pt x="135" y="604"/>
                    </a:lnTo>
                    <a:lnTo>
                      <a:pt x="112" y="631"/>
                    </a:lnTo>
                    <a:lnTo>
                      <a:pt x="92" y="656"/>
                    </a:lnTo>
                    <a:lnTo>
                      <a:pt x="74" y="678"/>
                    </a:lnTo>
                    <a:lnTo>
                      <a:pt x="57" y="698"/>
                    </a:lnTo>
                    <a:lnTo>
                      <a:pt x="43" y="715"/>
                    </a:lnTo>
                    <a:lnTo>
                      <a:pt x="32" y="728"/>
                    </a:lnTo>
                    <a:lnTo>
                      <a:pt x="24" y="738"/>
                    </a:lnTo>
                    <a:lnTo>
                      <a:pt x="19" y="744"/>
                    </a:lnTo>
                    <a:lnTo>
                      <a:pt x="17" y="746"/>
                    </a:lnTo>
                    <a:lnTo>
                      <a:pt x="18" y="744"/>
                    </a:lnTo>
                    <a:lnTo>
                      <a:pt x="24" y="736"/>
                    </a:lnTo>
                    <a:lnTo>
                      <a:pt x="29" y="726"/>
                    </a:lnTo>
                    <a:lnTo>
                      <a:pt x="33" y="712"/>
                    </a:lnTo>
                    <a:lnTo>
                      <a:pt x="34" y="696"/>
                    </a:lnTo>
                    <a:lnTo>
                      <a:pt x="34" y="676"/>
                    </a:lnTo>
                    <a:lnTo>
                      <a:pt x="33" y="663"/>
                    </a:lnTo>
                    <a:lnTo>
                      <a:pt x="31" y="646"/>
                    </a:lnTo>
                    <a:lnTo>
                      <a:pt x="28" y="627"/>
                    </a:lnTo>
                    <a:lnTo>
                      <a:pt x="25" y="605"/>
                    </a:lnTo>
                    <a:lnTo>
                      <a:pt x="21" y="583"/>
                    </a:lnTo>
                    <a:lnTo>
                      <a:pt x="18" y="560"/>
                    </a:lnTo>
                    <a:lnTo>
                      <a:pt x="13" y="537"/>
                    </a:lnTo>
                    <a:lnTo>
                      <a:pt x="10" y="516"/>
                    </a:lnTo>
                    <a:lnTo>
                      <a:pt x="7" y="497"/>
                    </a:lnTo>
                    <a:lnTo>
                      <a:pt x="4" y="480"/>
                    </a:lnTo>
                    <a:lnTo>
                      <a:pt x="2" y="467"/>
                    </a:lnTo>
                    <a:lnTo>
                      <a:pt x="0" y="459"/>
                    </a:lnTo>
                    <a:lnTo>
                      <a:pt x="0" y="456"/>
                    </a:lnTo>
                    <a:lnTo>
                      <a:pt x="2" y="455"/>
                    </a:lnTo>
                    <a:lnTo>
                      <a:pt x="9" y="451"/>
                    </a:lnTo>
                    <a:lnTo>
                      <a:pt x="21" y="445"/>
                    </a:lnTo>
                    <a:lnTo>
                      <a:pt x="36" y="436"/>
                    </a:lnTo>
                    <a:lnTo>
                      <a:pt x="54" y="426"/>
                    </a:lnTo>
                    <a:lnTo>
                      <a:pt x="76" y="413"/>
                    </a:lnTo>
                    <a:lnTo>
                      <a:pt x="100" y="398"/>
                    </a:lnTo>
                    <a:lnTo>
                      <a:pt x="126" y="382"/>
                    </a:lnTo>
                    <a:lnTo>
                      <a:pt x="154" y="364"/>
                    </a:lnTo>
                    <a:lnTo>
                      <a:pt x="184" y="344"/>
                    </a:lnTo>
                    <a:lnTo>
                      <a:pt x="214" y="323"/>
                    </a:lnTo>
                    <a:lnTo>
                      <a:pt x="246" y="301"/>
                    </a:lnTo>
                    <a:lnTo>
                      <a:pt x="278" y="278"/>
                    </a:lnTo>
                    <a:lnTo>
                      <a:pt x="342" y="228"/>
                    </a:lnTo>
                    <a:lnTo>
                      <a:pt x="373" y="201"/>
                    </a:lnTo>
                    <a:lnTo>
                      <a:pt x="405" y="174"/>
                    </a:lnTo>
                    <a:lnTo>
                      <a:pt x="433" y="147"/>
                    </a:lnTo>
                    <a:lnTo>
                      <a:pt x="460" y="119"/>
                    </a:lnTo>
                    <a:lnTo>
                      <a:pt x="485" y="91"/>
                    </a:lnTo>
                    <a:lnTo>
                      <a:pt x="508" y="62"/>
                    </a:lnTo>
                    <a:lnTo>
                      <a:pt x="527" y="34"/>
                    </a:lnTo>
                    <a:lnTo>
                      <a:pt x="547" y="0"/>
                    </a:lnTo>
                    <a:close/>
                  </a:path>
                </a:pathLst>
              </a:custGeom>
              <a:gradFill flip="none" rotWithShape="1">
                <a:gsLst>
                  <a:gs pos="49000">
                    <a:schemeClr val="bg1">
                      <a:lumMod val="85000"/>
                    </a:schemeClr>
                  </a:gs>
                  <a:gs pos="66000">
                    <a:schemeClr val="bg1"/>
                  </a:gs>
                </a:gsLst>
                <a:lin ang="13200000" scaled="0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7" name="Group 85">
                <a:extLst>
                  <a:ext uri="{FF2B5EF4-FFF2-40B4-BE49-F238E27FC236}">
                    <a16:creationId xmlns:a16="http://schemas.microsoft.com/office/drawing/2014/main" id="{2129C110-FB22-48A4-BEF0-147612140C78}"/>
                  </a:ext>
                </a:extLst>
              </p:cNvPr>
              <p:cNvGrpSpPr/>
              <p:nvPr/>
            </p:nvGrpSpPr>
            <p:grpSpPr>
              <a:xfrm>
                <a:off x="749509" y="1783745"/>
                <a:ext cx="2341451" cy="2355117"/>
                <a:chOff x="3578673" y="2063750"/>
                <a:chExt cx="1631950" cy="1641475"/>
              </a:xfrm>
            </p:grpSpPr>
            <p:sp>
              <p:nvSpPr>
                <p:cNvPr id="188" name="Freeform 15">
                  <a:extLst>
                    <a:ext uri="{FF2B5EF4-FFF2-40B4-BE49-F238E27FC236}">
                      <a16:creationId xmlns:a16="http://schemas.microsoft.com/office/drawing/2014/main" id="{11D2BB21-1D12-42BF-A589-815F287216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8673" y="2063750"/>
                  <a:ext cx="1631950" cy="16414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28" y="0"/>
                    </a:cxn>
                    <a:cxn ang="0">
                      <a:pos x="1028" y="54"/>
                    </a:cxn>
                    <a:cxn ang="0">
                      <a:pos x="1027" y="75"/>
                    </a:cxn>
                    <a:cxn ang="0">
                      <a:pos x="1027" y="276"/>
                    </a:cxn>
                    <a:cxn ang="0">
                      <a:pos x="1026" y="308"/>
                    </a:cxn>
                    <a:cxn ang="0">
                      <a:pos x="1026" y="340"/>
                    </a:cxn>
                    <a:cxn ang="0">
                      <a:pos x="1026" y="370"/>
                    </a:cxn>
                    <a:cxn ang="0">
                      <a:pos x="1024" y="399"/>
                    </a:cxn>
                    <a:cxn ang="0">
                      <a:pos x="1022" y="427"/>
                    </a:cxn>
                    <a:cxn ang="0">
                      <a:pos x="1019" y="451"/>
                    </a:cxn>
                    <a:cxn ang="0">
                      <a:pos x="1015" y="473"/>
                    </a:cxn>
                    <a:cxn ang="0">
                      <a:pos x="1010" y="492"/>
                    </a:cxn>
                    <a:cxn ang="0">
                      <a:pos x="1004" y="507"/>
                    </a:cxn>
                    <a:cxn ang="0">
                      <a:pos x="990" y="531"/>
                    </a:cxn>
                    <a:cxn ang="0">
                      <a:pos x="977" y="551"/>
                    </a:cxn>
                    <a:cxn ang="0">
                      <a:pos x="961" y="571"/>
                    </a:cxn>
                    <a:cxn ang="0">
                      <a:pos x="943" y="591"/>
                    </a:cxn>
                    <a:cxn ang="0">
                      <a:pos x="924" y="610"/>
                    </a:cxn>
                    <a:cxn ang="0">
                      <a:pos x="904" y="629"/>
                    </a:cxn>
                    <a:cxn ang="0">
                      <a:pos x="883" y="648"/>
                    </a:cxn>
                    <a:cxn ang="0">
                      <a:pos x="861" y="666"/>
                    </a:cxn>
                    <a:cxn ang="0">
                      <a:pos x="816" y="701"/>
                    </a:cxn>
                    <a:cxn ang="0">
                      <a:pos x="794" y="718"/>
                    </a:cxn>
                    <a:cxn ang="0">
                      <a:pos x="771" y="733"/>
                    </a:cxn>
                    <a:cxn ang="0">
                      <a:pos x="750" y="748"/>
                    </a:cxn>
                    <a:cxn ang="0">
                      <a:pos x="729" y="762"/>
                    </a:cxn>
                    <a:cxn ang="0">
                      <a:pos x="710" y="774"/>
                    </a:cxn>
                    <a:cxn ang="0">
                      <a:pos x="692" y="786"/>
                    </a:cxn>
                    <a:cxn ang="0">
                      <a:pos x="675" y="796"/>
                    </a:cxn>
                    <a:cxn ang="0">
                      <a:pos x="659" y="805"/>
                    </a:cxn>
                    <a:cxn ang="0">
                      <a:pos x="647" y="812"/>
                    </a:cxn>
                    <a:cxn ang="0">
                      <a:pos x="636" y="819"/>
                    </a:cxn>
                    <a:cxn ang="0">
                      <a:pos x="628" y="823"/>
                    </a:cxn>
                    <a:cxn ang="0">
                      <a:pos x="624" y="826"/>
                    </a:cxn>
                    <a:cxn ang="0">
                      <a:pos x="622" y="826"/>
                    </a:cxn>
                    <a:cxn ang="0">
                      <a:pos x="622" y="828"/>
                    </a:cxn>
                    <a:cxn ang="0">
                      <a:pos x="624" y="834"/>
                    </a:cxn>
                    <a:cxn ang="0">
                      <a:pos x="625" y="843"/>
                    </a:cxn>
                    <a:cxn ang="0">
                      <a:pos x="627" y="854"/>
                    </a:cxn>
                    <a:cxn ang="0">
                      <a:pos x="629" y="868"/>
                    </a:cxn>
                    <a:cxn ang="0">
                      <a:pos x="631" y="882"/>
                    </a:cxn>
                    <a:cxn ang="0">
                      <a:pos x="634" y="898"/>
                    </a:cxn>
                    <a:cxn ang="0">
                      <a:pos x="636" y="915"/>
                    </a:cxn>
                    <a:cxn ang="0">
                      <a:pos x="639" y="930"/>
                    </a:cxn>
                    <a:cxn ang="0">
                      <a:pos x="641" y="945"/>
                    </a:cxn>
                    <a:cxn ang="0">
                      <a:pos x="643" y="959"/>
                    </a:cxn>
                    <a:cxn ang="0">
                      <a:pos x="645" y="971"/>
                    </a:cxn>
                    <a:cxn ang="0">
                      <a:pos x="645" y="980"/>
                    </a:cxn>
                    <a:cxn ang="0">
                      <a:pos x="645" y="993"/>
                    </a:cxn>
                    <a:cxn ang="0">
                      <a:pos x="645" y="1004"/>
                    </a:cxn>
                    <a:cxn ang="0">
                      <a:pos x="642" y="1013"/>
                    </a:cxn>
                    <a:cxn ang="0">
                      <a:pos x="639" y="1020"/>
                    </a:cxn>
                    <a:cxn ang="0">
                      <a:pos x="635" y="1026"/>
                    </a:cxn>
                    <a:cxn ang="0">
                      <a:pos x="635" y="1025"/>
                    </a:cxn>
                    <a:cxn ang="0">
                      <a:pos x="630" y="1030"/>
                    </a:cxn>
                    <a:cxn ang="0">
                      <a:pos x="625" y="1033"/>
                    </a:cxn>
                    <a:cxn ang="0">
                      <a:pos x="621" y="1034"/>
                    </a:cxn>
                    <a:cxn ang="0">
                      <a:pos x="0" y="103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28" h="1034">
                      <a:moveTo>
                        <a:pt x="0" y="0"/>
                      </a:moveTo>
                      <a:lnTo>
                        <a:pt x="1028" y="0"/>
                      </a:lnTo>
                      <a:lnTo>
                        <a:pt x="1028" y="54"/>
                      </a:lnTo>
                      <a:lnTo>
                        <a:pt x="1027" y="75"/>
                      </a:lnTo>
                      <a:lnTo>
                        <a:pt x="1027" y="276"/>
                      </a:lnTo>
                      <a:lnTo>
                        <a:pt x="1026" y="308"/>
                      </a:lnTo>
                      <a:lnTo>
                        <a:pt x="1026" y="340"/>
                      </a:lnTo>
                      <a:lnTo>
                        <a:pt x="1026" y="370"/>
                      </a:lnTo>
                      <a:lnTo>
                        <a:pt x="1024" y="399"/>
                      </a:lnTo>
                      <a:lnTo>
                        <a:pt x="1022" y="427"/>
                      </a:lnTo>
                      <a:lnTo>
                        <a:pt x="1019" y="451"/>
                      </a:lnTo>
                      <a:lnTo>
                        <a:pt x="1015" y="473"/>
                      </a:lnTo>
                      <a:lnTo>
                        <a:pt x="1010" y="492"/>
                      </a:lnTo>
                      <a:lnTo>
                        <a:pt x="1004" y="507"/>
                      </a:lnTo>
                      <a:lnTo>
                        <a:pt x="990" y="531"/>
                      </a:lnTo>
                      <a:lnTo>
                        <a:pt x="977" y="551"/>
                      </a:lnTo>
                      <a:lnTo>
                        <a:pt x="961" y="571"/>
                      </a:lnTo>
                      <a:lnTo>
                        <a:pt x="943" y="591"/>
                      </a:lnTo>
                      <a:lnTo>
                        <a:pt x="924" y="610"/>
                      </a:lnTo>
                      <a:lnTo>
                        <a:pt x="904" y="629"/>
                      </a:lnTo>
                      <a:lnTo>
                        <a:pt x="883" y="648"/>
                      </a:lnTo>
                      <a:lnTo>
                        <a:pt x="861" y="666"/>
                      </a:lnTo>
                      <a:lnTo>
                        <a:pt x="816" y="701"/>
                      </a:lnTo>
                      <a:lnTo>
                        <a:pt x="794" y="718"/>
                      </a:lnTo>
                      <a:lnTo>
                        <a:pt x="771" y="733"/>
                      </a:lnTo>
                      <a:lnTo>
                        <a:pt x="750" y="748"/>
                      </a:lnTo>
                      <a:lnTo>
                        <a:pt x="729" y="762"/>
                      </a:lnTo>
                      <a:lnTo>
                        <a:pt x="710" y="774"/>
                      </a:lnTo>
                      <a:lnTo>
                        <a:pt x="692" y="786"/>
                      </a:lnTo>
                      <a:lnTo>
                        <a:pt x="675" y="796"/>
                      </a:lnTo>
                      <a:lnTo>
                        <a:pt x="659" y="805"/>
                      </a:lnTo>
                      <a:lnTo>
                        <a:pt x="647" y="812"/>
                      </a:lnTo>
                      <a:lnTo>
                        <a:pt x="636" y="819"/>
                      </a:lnTo>
                      <a:lnTo>
                        <a:pt x="628" y="823"/>
                      </a:lnTo>
                      <a:lnTo>
                        <a:pt x="624" y="826"/>
                      </a:lnTo>
                      <a:lnTo>
                        <a:pt x="622" y="826"/>
                      </a:lnTo>
                      <a:lnTo>
                        <a:pt x="622" y="828"/>
                      </a:lnTo>
                      <a:lnTo>
                        <a:pt x="624" y="834"/>
                      </a:lnTo>
                      <a:lnTo>
                        <a:pt x="625" y="843"/>
                      </a:lnTo>
                      <a:lnTo>
                        <a:pt x="627" y="854"/>
                      </a:lnTo>
                      <a:lnTo>
                        <a:pt x="629" y="868"/>
                      </a:lnTo>
                      <a:lnTo>
                        <a:pt x="631" y="882"/>
                      </a:lnTo>
                      <a:lnTo>
                        <a:pt x="634" y="898"/>
                      </a:lnTo>
                      <a:lnTo>
                        <a:pt x="636" y="915"/>
                      </a:lnTo>
                      <a:lnTo>
                        <a:pt x="639" y="930"/>
                      </a:lnTo>
                      <a:lnTo>
                        <a:pt x="641" y="945"/>
                      </a:lnTo>
                      <a:lnTo>
                        <a:pt x="643" y="959"/>
                      </a:lnTo>
                      <a:lnTo>
                        <a:pt x="645" y="971"/>
                      </a:lnTo>
                      <a:lnTo>
                        <a:pt x="645" y="980"/>
                      </a:lnTo>
                      <a:lnTo>
                        <a:pt x="645" y="993"/>
                      </a:lnTo>
                      <a:lnTo>
                        <a:pt x="645" y="1004"/>
                      </a:lnTo>
                      <a:lnTo>
                        <a:pt x="642" y="1013"/>
                      </a:lnTo>
                      <a:lnTo>
                        <a:pt x="639" y="1020"/>
                      </a:lnTo>
                      <a:lnTo>
                        <a:pt x="635" y="1026"/>
                      </a:lnTo>
                      <a:lnTo>
                        <a:pt x="635" y="1025"/>
                      </a:lnTo>
                      <a:lnTo>
                        <a:pt x="630" y="1030"/>
                      </a:lnTo>
                      <a:lnTo>
                        <a:pt x="625" y="1033"/>
                      </a:lnTo>
                      <a:lnTo>
                        <a:pt x="621" y="1034"/>
                      </a:lnTo>
                      <a:lnTo>
                        <a:pt x="0" y="10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16">
                  <a:extLst>
                    <a:ext uri="{FF2B5EF4-FFF2-40B4-BE49-F238E27FC236}">
                      <a16:creationId xmlns:a16="http://schemas.microsoft.com/office/drawing/2014/main" id="{D01512D2-5EC0-418D-97D3-53D6E7864C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64809" y="2868502"/>
                  <a:ext cx="606425" cy="823913"/>
                </a:xfrm>
                <a:custGeom>
                  <a:avLst/>
                  <a:gdLst/>
                  <a:ahLst/>
                  <a:cxnLst>
                    <a:cxn ang="0">
                      <a:pos x="373" y="21"/>
                    </a:cxn>
                    <a:cxn ang="0">
                      <a:pos x="348" y="70"/>
                    </a:cxn>
                    <a:cxn ang="0">
                      <a:pos x="315" y="124"/>
                    </a:cxn>
                    <a:cxn ang="0">
                      <a:pos x="276" y="180"/>
                    </a:cxn>
                    <a:cxn ang="0">
                      <a:pos x="216" y="265"/>
                    </a:cxn>
                    <a:cxn ang="0">
                      <a:pos x="179" y="314"/>
                    </a:cxn>
                    <a:cxn ang="0">
                      <a:pos x="142" y="361"/>
                    </a:cxn>
                    <a:cxn ang="0">
                      <a:pos x="108" y="403"/>
                    </a:cxn>
                    <a:cxn ang="0">
                      <a:pos x="77" y="442"/>
                    </a:cxn>
                    <a:cxn ang="0">
                      <a:pos x="51" y="473"/>
                    </a:cxn>
                    <a:cxn ang="0">
                      <a:pos x="31" y="498"/>
                    </a:cxn>
                    <a:cxn ang="0">
                      <a:pos x="18" y="513"/>
                    </a:cxn>
                    <a:cxn ang="0">
                      <a:pos x="13" y="519"/>
                    </a:cxn>
                    <a:cxn ang="0">
                      <a:pos x="20" y="506"/>
                    </a:cxn>
                    <a:cxn ang="0">
                      <a:pos x="23" y="486"/>
                    </a:cxn>
                    <a:cxn ang="0">
                      <a:pos x="23" y="464"/>
                    </a:cxn>
                    <a:cxn ang="0">
                      <a:pos x="19" y="438"/>
                    </a:cxn>
                    <a:cxn ang="0">
                      <a:pos x="14" y="408"/>
                    </a:cxn>
                    <a:cxn ang="0">
                      <a:pos x="9" y="375"/>
                    </a:cxn>
                    <a:cxn ang="0">
                      <a:pos x="5" y="347"/>
                    </a:cxn>
                    <a:cxn ang="0">
                      <a:pos x="2" y="327"/>
                    </a:cxn>
                    <a:cxn ang="0">
                      <a:pos x="0" y="319"/>
                    </a:cxn>
                    <a:cxn ang="0">
                      <a:pos x="6" y="316"/>
                    </a:cxn>
                    <a:cxn ang="0">
                      <a:pos x="25" y="305"/>
                    </a:cxn>
                    <a:cxn ang="0">
                      <a:pos x="53" y="289"/>
                    </a:cxn>
                    <a:cxn ang="0">
                      <a:pos x="88" y="267"/>
                    </a:cxn>
                    <a:cxn ang="0">
                      <a:pos x="128" y="241"/>
                    </a:cxn>
                    <a:cxn ang="0">
                      <a:pos x="172" y="211"/>
                    </a:cxn>
                    <a:cxn ang="0">
                      <a:pos x="239" y="159"/>
                    </a:cxn>
                    <a:cxn ang="0">
                      <a:pos x="282" y="122"/>
                    </a:cxn>
                    <a:cxn ang="0">
                      <a:pos x="321" y="84"/>
                    </a:cxn>
                    <a:cxn ang="0">
                      <a:pos x="355" y="44"/>
                    </a:cxn>
                    <a:cxn ang="0">
                      <a:pos x="382" y="0"/>
                    </a:cxn>
                  </a:cxnLst>
                  <a:rect l="0" t="0" r="r" b="b"/>
                  <a:pathLst>
                    <a:path w="382" h="519">
                      <a:moveTo>
                        <a:pt x="382" y="0"/>
                      </a:moveTo>
                      <a:lnTo>
                        <a:pt x="373" y="21"/>
                      </a:lnTo>
                      <a:lnTo>
                        <a:pt x="361" y="45"/>
                      </a:lnTo>
                      <a:lnTo>
                        <a:pt x="348" y="70"/>
                      </a:lnTo>
                      <a:lnTo>
                        <a:pt x="332" y="96"/>
                      </a:lnTo>
                      <a:lnTo>
                        <a:pt x="315" y="124"/>
                      </a:lnTo>
                      <a:lnTo>
                        <a:pt x="296" y="152"/>
                      </a:lnTo>
                      <a:lnTo>
                        <a:pt x="276" y="180"/>
                      </a:lnTo>
                      <a:lnTo>
                        <a:pt x="234" y="239"/>
                      </a:lnTo>
                      <a:lnTo>
                        <a:pt x="216" y="265"/>
                      </a:lnTo>
                      <a:lnTo>
                        <a:pt x="197" y="289"/>
                      </a:lnTo>
                      <a:lnTo>
                        <a:pt x="179" y="314"/>
                      </a:lnTo>
                      <a:lnTo>
                        <a:pt x="160" y="337"/>
                      </a:lnTo>
                      <a:lnTo>
                        <a:pt x="142" y="361"/>
                      </a:lnTo>
                      <a:lnTo>
                        <a:pt x="125" y="382"/>
                      </a:lnTo>
                      <a:lnTo>
                        <a:pt x="108" y="403"/>
                      </a:lnTo>
                      <a:lnTo>
                        <a:pt x="92" y="424"/>
                      </a:lnTo>
                      <a:lnTo>
                        <a:pt x="77" y="442"/>
                      </a:lnTo>
                      <a:lnTo>
                        <a:pt x="64" y="459"/>
                      </a:lnTo>
                      <a:lnTo>
                        <a:pt x="51" y="473"/>
                      </a:lnTo>
                      <a:lnTo>
                        <a:pt x="40" y="487"/>
                      </a:lnTo>
                      <a:lnTo>
                        <a:pt x="31" y="498"/>
                      </a:lnTo>
                      <a:lnTo>
                        <a:pt x="24" y="507"/>
                      </a:lnTo>
                      <a:lnTo>
                        <a:pt x="18" y="513"/>
                      </a:lnTo>
                      <a:lnTo>
                        <a:pt x="15" y="518"/>
                      </a:lnTo>
                      <a:lnTo>
                        <a:pt x="13" y="519"/>
                      </a:lnTo>
                      <a:lnTo>
                        <a:pt x="17" y="513"/>
                      </a:lnTo>
                      <a:lnTo>
                        <a:pt x="20" y="506"/>
                      </a:lnTo>
                      <a:lnTo>
                        <a:pt x="23" y="497"/>
                      </a:lnTo>
                      <a:lnTo>
                        <a:pt x="23" y="486"/>
                      </a:lnTo>
                      <a:lnTo>
                        <a:pt x="23" y="473"/>
                      </a:lnTo>
                      <a:lnTo>
                        <a:pt x="23" y="464"/>
                      </a:lnTo>
                      <a:lnTo>
                        <a:pt x="21" y="452"/>
                      </a:lnTo>
                      <a:lnTo>
                        <a:pt x="19" y="438"/>
                      </a:lnTo>
                      <a:lnTo>
                        <a:pt x="17" y="423"/>
                      </a:lnTo>
                      <a:lnTo>
                        <a:pt x="14" y="408"/>
                      </a:lnTo>
                      <a:lnTo>
                        <a:pt x="12" y="391"/>
                      </a:lnTo>
                      <a:lnTo>
                        <a:pt x="9" y="375"/>
                      </a:lnTo>
                      <a:lnTo>
                        <a:pt x="7" y="361"/>
                      </a:lnTo>
                      <a:lnTo>
                        <a:pt x="5" y="347"/>
                      </a:lnTo>
                      <a:lnTo>
                        <a:pt x="3" y="336"/>
                      </a:lnTo>
                      <a:lnTo>
                        <a:pt x="2" y="327"/>
                      </a:lnTo>
                      <a:lnTo>
                        <a:pt x="0" y="321"/>
                      </a:lnTo>
                      <a:lnTo>
                        <a:pt x="0" y="319"/>
                      </a:lnTo>
                      <a:lnTo>
                        <a:pt x="2" y="319"/>
                      </a:lnTo>
                      <a:lnTo>
                        <a:pt x="6" y="316"/>
                      </a:lnTo>
                      <a:lnTo>
                        <a:pt x="14" y="312"/>
                      </a:lnTo>
                      <a:lnTo>
                        <a:pt x="25" y="305"/>
                      </a:lnTo>
                      <a:lnTo>
                        <a:pt x="37" y="298"/>
                      </a:lnTo>
                      <a:lnTo>
                        <a:pt x="53" y="289"/>
                      </a:lnTo>
                      <a:lnTo>
                        <a:pt x="70" y="279"/>
                      </a:lnTo>
                      <a:lnTo>
                        <a:pt x="88" y="267"/>
                      </a:lnTo>
                      <a:lnTo>
                        <a:pt x="107" y="255"/>
                      </a:lnTo>
                      <a:lnTo>
                        <a:pt x="128" y="241"/>
                      </a:lnTo>
                      <a:lnTo>
                        <a:pt x="149" y="226"/>
                      </a:lnTo>
                      <a:lnTo>
                        <a:pt x="172" y="211"/>
                      </a:lnTo>
                      <a:lnTo>
                        <a:pt x="194" y="194"/>
                      </a:lnTo>
                      <a:lnTo>
                        <a:pt x="239" y="159"/>
                      </a:lnTo>
                      <a:lnTo>
                        <a:pt x="261" y="141"/>
                      </a:lnTo>
                      <a:lnTo>
                        <a:pt x="282" y="122"/>
                      </a:lnTo>
                      <a:lnTo>
                        <a:pt x="302" y="103"/>
                      </a:lnTo>
                      <a:lnTo>
                        <a:pt x="321" y="84"/>
                      </a:lnTo>
                      <a:lnTo>
                        <a:pt x="339" y="64"/>
                      </a:lnTo>
                      <a:lnTo>
                        <a:pt x="355" y="44"/>
                      </a:lnTo>
                      <a:lnTo>
                        <a:pt x="368" y="24"/>
                      </a:lnTo>
                      <a:lnTo>
                        <a:pt x="382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90" name="Group 37">
            <a:extLst>
              <a:ext uri="{FF2B5EF4-FFF2-40B4-BE49-F238E27FC236}">
                <a16:creationId xmlns:a16="http://schemas.microsoft.com/office/drawing/2014/main" id="{3FBABA24-F0EF-4548-9118-746247070ECF}"/>
              </a:ext>
            </a:extLst>
          </p:cNvPr>
          <p:cNvGrpSpPr/>
          <p:nvPr/>
        </p:nvGrpSpPr>
        <p:grpSpPr>
          <a:xfrm>
            <a:off x="7101816" y="2693498"/>
            <a:ext cx="166621" cy="166213"/>
            <a:chOff x="5942012" y="1783595"/>
            <a:chExt cx="2359429" cy="2354264"/>
          </a:xfrm>
        </p:grpSpPr>
        <p:sp>
          <p:nvSpPr>
            <p:cNvPr id="191" name="Freeform 104">
              <a:extLst>
                <a:ext uri="{FF2B5EF4-FFF2-40B4-BE49-F238E27FC236}">
                  <a16:creationId xmlns:a16="http://schemas.microsoft.com/office/drawing/2014/main" id="{46BA118A-F78D-4327-8356-2755C246927B}"/>
                </a:ext>
              </a:extLst>
            </p:cNvPr>
            <p:cNvSpPr/>
            <p:nvPr/>
          </p:nvSpPr>
          <p:spPr>
            <a:xfrm>
              <a:off x="5942012" y="1791020"/>
              <a:ext cx="2322286" cy="2304018"/>
            </a:xfrm>
            <a:custGeom>
              <a:avLst/>
              <a:gdLst>
                <a:gd name="connsiteX0" fmla="*/ 365277 w 3118153"/>
                <a:gd name="connsiteY0" fmla="*/ 2755295 h 3142343"/>
                <a:gd name="connsiteX1" fmla="*/ 1337734 w 3118153"/>
                <a:gd name="connsiteY1" fmla="*/ 2711752 h 3142343"/>
                <a:gd name="connsiteX2" fmla="*/ 2019905 w 3118153"/>
                <a:gd name="connsiteY2" fmla="*/ 2755295 h 3142343"/>
                <a:gd name="connsiteX3" fmla="*/ 2716591 w 3118153"/>
                <a:gd name="connsiteY3" fmla="*/ 2566609 h 3142343"/>
                <a:gd name="connsiteX4" fmla="*/ 2731105 w 3118153"/>
                <a:gd name="connsiteY4" fmla="*/ 403981 h 3142343"/>
                <a:gd name="connsiteX5" fmla="*/ 394305 w 3118153"/>
                <a:gd name="connsiteY5" fmla="*/ 389467 h 3142343"/>
                <a:gd name="connsiteX6" fmla="*/ 365277 w 3118153"/>
                <a:gd name="connsiteY6" fmla="*/ 2755295 h 3142343"/>
                <a:gd name="connsiteX0" fmla="*/ 0 w 2752876"/>
                <a:gd name="connsiteY0" fmla="*/ 2755295 h 3142343"/>
                <a:gd name="connsiteX1" fmla="*/ 972457 w 2752876"/>
                <a:gd name="connsiteY1" fmla="*/ 2711752 h 3142343"/>
                <a:gd name="connsiteX2" fmla="*/ 1654628 w 2752876"/>
                <a:gd name="connsiteY2" fmla="*/ 2755295 h 3142343"/>
                <a:gd name="connsiteX3" fmla="*/ 2351314 w 2752876"/>
                <a:gd name="connsiteY3" fmla="*/ 2566609 h 3142343"/>
                <a:gd name="connsiteX4" fmla="*/ 2365828 w 2752876"/>
                <a:gd name="connsiteY4" fmla="*/ 403981 h 3142343"/>
                <a:gd name="connsiteX5" fmla="*/ 29028 w 2752876"/>
                <a:gd name="connsiteY5" fmla="*/ 389467 h 3142343"/>
                <a:gd name="connsiteX6" fmla="*/ 0 w 2752876"/>
                <a:gd name="connsiteY6" fmla="*/ 2755295 h 3142343"/>
                <a:gd name="connsiteX0" fmla="*/ 0 w 2752876"/>
                <a:gd name="connsiteY0" fmla="*/ 2365828 h 2752876"/>
                <a:gd name="connsiteX1" fmla="*/ 972457 w 2752876"/>
                <a:gd name="connsiteY1" fmla="*/ 2322285 h 2752876"/>
                <a:gd name="connsiteX2" fmla="*/ 1654628 w 2752876"/>
                <a:gd name="connsiteY2" fmla="*/ 2365828 h 2752876"/>
                <a:gd name="connsiteX3" fmla="*/ 2351314 w 2752876"/>
                <a:gd name="connsiteY3" fmla="*/ 2177142 h 2752876"/>
                <a:gd name="connsiteX4" fmla="*/ 2365828 w 2752876"/>
                <a:gd name="connsiteY4" fmla="*/ 14514 h 2752876"/>
                <a:gd name="connsiteX5" fmla="*/ 29028 w 2752876"/>
                <a:gd name="connsiteY5" fmla="*/ 0 h 2752876"/>
                <a:gd name="connsiteX6" fmla="*/ 0 w 2752876"/>
                <a:gd name="connsiteY6" fmla="*/ 2365828 h 2752876"/>
                <a:gd name="connsiteX0" fmla="*/ 0 w 2365828"/>
                <a:gd name="connsiteY0" fmla="*/ 2365828 h 2752876"/>
                <a:gd name="connsiteX1" fmla="*/ 972457 w 2365828"/>
                <a:gd name="connsiteY1" fmla="*/ 2322285 h 2752876"/>
                <a:gd name="connsiteX2" fmla="*/ 1654628 w 2365828"/>
                <a:gd name="connsiteY2" fmla="*/ 2365828 h 2752876"/>
                <a:gd name="connsiteX3" fmla="*/ 2351314 w 2365828"/>
                <a:gd name="connsiteY3" fmla="*/ 2177142 h 2752876"/>
                <a:gd name="connsiteX4" fmla="*/ 2365828 w 2365828"/>
                <a:gd name="connsiteY4" fmla="*/ 14514 h 2752876"/>
                <a:gd name="connsiteX5" fmla="*/ 29028 w 2365828"/>
                <a:gd name="connsiteY5" fmla="*/ 0 h 2752876"/>
                <a:gd name="connsiteX6" fmla="*/ 0 w 2365828"/>
                <a:gd name="connsiteY6" fmla="*/ 2365828 h 2752876"/>
                <a:gd name="connsiteX0" fmla="*/ 0 w 2365828"/>
                <a:gd name="connsiteY0" fmla="*/ 2365828 h 2569028"/>
                <a:gd name="connsiteX1" fmla="*/ 972457 w 2365828"/>
                <a:gd name="connsiteY1" fmla="*/ 2322285 h 2569028"/>
                <a:gd name="connsiteX2" fmla="*/ 1654628 w 2365828"/>
                <a:gd name="connsiteY2" fmla="*/ 2365828 h 2569028"/>
                <a:gd name="connsiteX3" fmla="*/ 2351314 w 2365828"/>
                <a:gd name="connsiteY3" fmla="*/ 2177142 h 2569028"/>
                <a:gd name="connsiteX4" fmla="*/ 2365828 w 2365828"/>
                <a:gd name="connsiteY4" fmla="*/ 14514 h 2569028"/>
                <a:gd name="connsiteX5" fmla="*/ 29028 w 2365828"/>
                <a:gd name="connsiteY5" fmla="*/ 0 h 2569028"/>
                <a:gd name="connsiteX6" fmla="*/ 0 w 2365828"/>
                <a:gd name="connsiteY6" fmla="*/ 2365828 h 2569028"/>
                <a:gd name="connsiteX0" fmla="*/ 0 w 2365828"/>
                <a:gd name="connsiteY0" fmla="*/ 2365828 h 2390018"/>
                <a:gd name="connsiteX1" fmla="*/ 972457 w 2365828"/>
                <a:gd name="connsiteY1" fmla="*/ 2322285 h 2390018"/>
                <a:gd name="connsiteX2" fmla="*/ 1654628 w 2365828"/>
                <a:gd name="connsiteY2" fmla="*/ 2365828 h 2390018"/>
                <a:gd name="connsiteX3" fmla="*/ 2351314 w 2365828"/>
                <a:gd name="connsiteY3" fmla="*/ 2177142 h 2390018"/>
                <a:gd name="connsiteX4" fmla="*/ 2365828 w 2365828"/>
                <a:gd name="connsiteY4" fmla="*/ 14514 h 2390018"/>
                <a:gd name="connsiteX5" fmla="*/ 29028 w 2365828"/>
                <a:gd name="connsiteY5" fmla="*/ 0 h 2390018"/>
                <a:gd name="connsiteX6" fmla="*/ 0 w 2365828"/>
                <a:gd name="connsiteY6" fmla="*/ 2365828 h 2390018"/>
                <a:gd name="connsiteX0" fmla="*/ 0 w 2365828"/>
                <a:gd name="connsiteY0" fmla="*/ 2365828 h 2390018"/>
                <a:gd name="connsiteX1" fmla="*/ 972457 w 2365828"/>
                <a:gd name="connsiteY1" fmla="*/ 2322285 h 2390018"/>
                <a:gd name="connsiteX2" fmla="*/ 1654628 w 2365828"/>
                <a:gd name="connsiteY2" fmla="*/ 2365828 h 2390018"/>
                <a:gd name="connsiteX3" fmla="*/ 2351314 w 2365828"/>
                <a:gd name="connsiteY3" fmla="*/ 2177142 h 2390018"/>
                <a:gd name="connsiteX4" fmla="*/ 2365828 w 2365828"/>
                <a:gd name="connsiteY4" fmla="*/ 14514 h 2390018"/>
                <a:gd name="connsiteX5" fmla="*/ 29028 w 2365828"/>
                <a:gd name="connsiteY5" fmla="*/ 0 h 2390018"/>
                <a:gd name="connsiteX6" fmla="*/ 0 w 2365828"/>
                <a:gd name="connsiteY6" fmla="*/ 2365828 h 2390018"/>
                <a:gd name="connsiteX0" fmla="*/ 26989 w 2336800"/>
                <a:gd name="connsiteY0" fmla="*/ 2224314 h 2390018"/>
                <a:gd name="connsiteX1" fmla="*/ 943429 w 2336800"/>
                <a:gd name="connsiteY1" fmla="*/ 2322285 h 2390018"/>
                <a:gd name="connsiteX2" fmla="*/ 1625600 w 2336800"/>
                <a:gd name="connsiteY2" fmla="*/ 2365828 h 2390018"/>
                <a:gd name="connsiteX3" fmla="*/ 2322286 w 2336800"/>
                <a:gd name="connsiteY3" fmla="*/ 2177142 h 2390018"/>
                <a:gd name="connsiteX4" fmla="*/ 2336800 w 2336800"/>
                <a:gd name="connsiteY4" fmla="*/ 14514 h 2390018"/>
                <a:gd name="connsiteX5" fmla="*/ 0 w 2336800"/>
                <a:gd name="connsiteY5" fmla="*/ 0 h 2390018"/>
                <a:gd name="connsiteX6" fmla="*/ 26989 w 2336800"/>
                <a:gd name="connsiteY6" fmla="*/ 2224314 h 2390018"/>
                <a:gd name="connsiteX0" fmla="*/ 26989 w 2322286"/>
                <a:gd name="connsiteY0" fmla="*/ 2224314 h 2390018"/>
                <a:gd name="connsiteX1" fmla="*/ 943429 w 2322286"/>
                <a:gd name="connsiteY1" fmla="*/ 2322285 h 2390018"/>
                <a:gd name="connsiteX2" fmla="*/ 1625600 w 2322286"/>
                <a:gd name="connsiteY2" fmla="*/ 2365828 h 2390018"/>
                <a:gd name="connsiteX3" fmla="*/ 2322286 w 2322286"/>
                <a:gd name="connsiteY3" fmla="*/ 2177142 h 2390018"/>
                <a:gd name="connsiteX4" fmla="*/ 2135188 w 2322286"/>
                <a:gd name="connsiteY4" fmla="*/ 14514 h 2390018"/>
                <a:gd name="connsiteX5" fmla="*/ 0 w 2322286"/>
                <a:gd name="connsiteY5" fmla="*/ 0 h 2390018"/>
                <a:gd name="connsiteX6" fmla="*/ 26989 w 2322286"/>
                <a:gd name="connsiteY6" fmla="*/ 2224314 h 2390018"/>
                <a:gd name="connsiteX0" fmla="*/ 26989 w 2322286"/>
                <a:gd name="connsiteY0" fmla="*/ 2224314 h 2390018"/>
                <a:gd name="connsiteX1" fmla="*/ 943429 w 2322286"/>
                <a:gd name="connsiteY1" fmla="*/ 2322285 h 2390018"/>
                <a:gd name="connsiteX2" fmla="*/ 1625600 w 2322286"/>
                <a:gd name="connsiteY2" fmla="*/ 2365828 h 2390018"/>
                <a:gd name="connsiteX3" fmla="*/ 2322286 w 2322286"/>
                <a:gd name="connsiteY3" fmla="*/ 2177142 h 2390018"/>
                <a:gd name="connsiteX4" fmla="*/ 2271033 w 2322286"/>
                <a:gd name="connsiteY4" fmla="*/ 3628 h 2390018"/>
                <a:gd name="connsiteX5" fmla="*/ 0 w 2322286"/>
                <a:gd name="connsiteY5" fmla="*/ 0 h 2390018"/>
                <a:gd name="connsiteX6" fmla="*/ 26989 w 2322286"/>
                <a:gd name="connsiteY6" fmla="*/ 2224314 h 239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2286" h="2390018">
                  <a:moveTo>
                    <a:pt x="26989" y="2224314"/>
                  </a:moveTo>
                  <a:cubicBezTo>
                    <a:pt x="243872" y="2223105"/>
                    <a:pt x="676994" y="2298699"/>
                    <a:pt x="943429" y="2322285"/>
                  </a:cubicBezTo>
                  <a:cubicBezTo>
                    <a:pt x="1209864" y="2345871"/>
                    <a:pt x="1395791" y="2390018"/>
                    <a:pt x="1625600" y="2365828"/>
                  </a:cubicBezTo>
                  <a:lnTo>
                    <a:pt x="2322286" y="2177142"/>
                  </a:lnTo>
                  <a:lnTo>
                    <a:pt x="2271033" y="3628"/>
                  </a:lnTo>
                  <a:lnTo>
                    <a:pt x="0" y="0"/>
                  </a:lnTo>
                  <a:lnTo>
                    <a:pt x="26989" y="22243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54000" dist="190500" dir="3060000" sx="96000" sy="96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36">
              <a:extLst>
                <a:ext uri="{FF2B5EF4-FFF2-40B4-BE49-F238E27FC236}">
                  <a16:creationId xmlns:a16="http://schemas.microsoft.com/office/drawing/2014/main" id="{9BBA2E61-65B8-468E-8300-925FCAA9024F}"/>
                </a:ext>
              </a:extLst>
            </p:cNvPr>
            <p:cNvGrpSpPr/>
            <p:nvPr/>
          </p:nvGrpSpPr>
          <p:grpSpPr>
            <a:xfrm>
              <a:off x="5947178" y="1783595"/>
              <a:ext cx="2354263" cy="2354264"/>
              <a:chOff x="1827212" y="4503736"/>
              <a:chExt cx="2354263" cy="2354264"/>
            </a:xfrm>
          </p:grpSpPr>
          <p:sp>
            <p:nvSpPr>
              <p:cNvPr id="193" name="Freeform 68">
                <a:extLst>
                  <a:ext uri="{FF2B5EF4-FFF2-40B4-BE49-F238E27FC236}">
                    <a16:creationId xmlns:a16="http://schemas.microsoft.com/office/drawing/2014/main" id="{37EEA914-4949-4C3A-9BF2-EE8BF1036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7212" y="4503737"/>
                <a:ext cx="2354263" cy="2354263"/>
              </a:xfrm>
              <a:custGeom>
                <a:avLst/>
                <a:gdLst/>
                <a:ahLst/>
                <a:cxnLst>
                  <a:cxn ang="0">
                    <a:pos x="1483" y="0"/>
                  </a:cxn>
                  <a:cxn ang="0">
                    <a:pos x="1482" y="31"/>
                  </a:cxn>
                  <a:cxn ang="0">
                    <a:pos x="1481" y="117"/>
                  </a:cxn>
                  <a:cxn ang="0">
                    <a:pos x="1480" y="197"/>
                  </a:cxn>
                  <a:cxn ang="0">
                    <a:pos x="1478" y="293"/>
                  </a:cxn>
                  <a:cxn ang="0">
                    <a:pos x="1477" y="399"/>
                  </a:cxn>
                  <a:cxn ang="0">
                    <a:pos x="1475" y="513"/>
                  </a:cxn>
                  <a:cxn ang="0">
                    <a:pos x="1474" y="629"/>
                  </a:cxn>
                  <a:cxn ang="0">
                    <a:pos x="1472" y="744"/>
                  </a:cxn>
                  <a:cxn ang="0">
                    <a:pos x="1471" y="855"/>
                  </a:cxn>
                  <a:cxn ang="0">
                    <a:pos x="1470" y="1004"/>
                  </a:cxn>
                  <a:cxn ang="0">
                    <a:pos x="1469" y="1146"/>
                  </a:cxn>
                  <a:cxn ang="0">
                    <a:pos x="1466" y="1231"/>
                  </a:cxn>
                  <a:cxn ang="0">
                    <a:pos x="1462" y="1289"/>
                  </a:cxn>
                  <a:cxn ang="0">
                    <a:pos x="1459" y="1341"/>
                  </a:cxn>
                  <a:cxn ang="0">
                    <a:pos x="1457" y="1376"/>
                  </a:cxn>
                  <a:cxn ang="0">
                    <a:pos x="1456" y="1390"/>
                  </a:cxn>
                  <a:cxn ang="0">
                    <a:pos x="1445" y="1393"/>
                  </a:cxn>
                  <a:cxn ang="0">
                    <a:pos x="1415" y="1402"/>
                  </a:cxn>
                  <a:cxn ang="0">
                    <a:pos x="1370" y="1414"/>
                  </a:cxn>
                  <a:cxn ang="0">
                    <a:pos x="1314" y="1429"/>
                  </a:cxn>
                  <a:cxn ang="0">
                    <a:pos x="1250" y="1444"/>
                  </a:cxn>
                  <a:cxn ang="0">
                    <a:pos x="1186" y="1459"/>
                  </a:cxn>
                  <a:cxn ang="0">
                    <a:pos x="1124" y="1471"/>
                  </a:cxn>
                  <a:cxn ang="0">
                    <a:pos x="1068" y="1480"/>
                  </a:cxn>
                  <a:cxn ang="0">
                    <a:pos x="1023" y="1483"/>
                  </a:cxn>
                  <a:cxn ang="0">
                    <a:pos x="948" y="1480"/>
                  </a:cxn>
                  <a:cxn ang="0">
                    <a:pos x="854" y="1474"/>
                  </a:cxn>
                  <a:cxn ang="0">
                    <a:pos x="749" y="1467"/>
                  </a:cxn>
                  <a:cxn ang="0">
                    <a:pos x="635" y="1463"/>
                  </a:cxn>
                  <a:cxn ang="0">
                    <a:pos x="523" y="1462"/>
                  </a:cxn>
                  <a:cxn ang="0">
                    <a:pos x="418" y="1464"/>
                  </a:cxn>
                  <a:cxn ang="0">
                    <a:pos x="317" y="1467"/>
                  </a:cxn>
                  <a:cxn ang="0">
                    <a:pos x="225" y="1471"/>
                  </a:cxn>
                  <a:cxn ang="0">
                    <a:pos x="142" y="1474"/>
                  </a:cxn>
                  <a:cxn ang="0">
                    <a:pos x="76" y="1478"/>
                  </a:cxn>
                  <a:cxn ang="0">
                    <a:pos x="29" y="1481"/>
                  </a:cxn>
                  <a:cxn ang="0">
                    <a:pos x="3" y="1483"/>
                  </a:cxn>
                  <a:cxn ang="0">
                    <a:pos x="0" y="0"/>
                  </a:cxn>
                </a:cxnLst>
                <a:rect l="0" t="0" r="r" b="b"/>
                <a:pathLst>
                  <a:path w="1483" h="1483">
                    <a:moveTo>
                      <a:pt x="0" y="0"/>
                    </a:moveTo>
                    <a:lnTo>
                      <a:pt x="1483" y="0"/>
                    </a:lnTo>
                    <a:lnTo>
                      <a:pt x="1483" y="14"/>
                    </a:lnTo>
                    <a:lnTo>
                      <a:pt x="1482" y="31"/>
                    </a:lnTo>
                    <a:lnTo>
                      <a:pt x="1482" y="83"/>
                    </a:lnTo>
                    <a:lnTo>
                      <a:pt x="1481" y="117"/>
                    </a:lnTo>
                    <a:lnTo>
                      <a:pt x="1481" y="155"/>
                    </a:lnTo>
                    <a:lnTo>
                      <a:pt x="1480" y="197"/>
                    </a:lnTo>
                    <a:lnTo>
                      <a:pt x="1479" y="244"/>
                    </a:lnTo>
                    <a:lnTo>
                      <a:pt x="1478" y="293"/>
                    </a:lnTo>
                    <a:lnTo>
                      <a:pt x="1478" y="345"/>
                    </a:lnTo>
                    <a:lnTo>
                      <a:pt x="1477" y="399"/>
                    </a:lnTo>
                    <a:lnTo>
                      <a:pt x="1476" y="455"/>
                    </a:lnTo>
                    <a:lnTo>
                      <a:pt x="1475" y="513"/>
                    </a:lnTo>
                    <a:lnTo>
                      <a:pt x="1474" y="571"/>
                    </a:lnTo>
                    <a:lnTo>
                      <a:pt x="1474" y="629"/>
                    </a:lnTo>
                    <a:lnTo>
                      <a:pt x="1473" y="687"/>
                    </a:lnTo>
                    <a:lnTo>
                      <a:pt x="1472" y="744"/>
                    </a:lnTo>
                    <a:lnTo>
                      <a:pt x="1471" y="801"/>
                    </a:lnTo>
                    <a:lnTo>
                      <a:pt x="1471" y="855"/>
                    </a:lnTo>
                    <a:lnTo>
                      <a:pt x="1470" y="907"/>
                    </a:lnTo>
                    <a:lnTo>
                      <a:pt x="1470" y="1004"/>
                    </a:lnTo>
                    <a:lnTo>
                      <a:pt x="1469" y="1048"/>
                    </a:lnTo>
                    <a:lnTo>
                      <a:pt x="1469" y="1146"/>
                    </a:lnTo>
                    <a:lnTo>
                      <a:pt x="1468" y="1173"/>
                    </a:lnTo>
                    <a:lnTo>
                      <a:pt x="1466" y="1231"/>
                    </a:lnTo>
                    <a:lnTo>
                      <a:pt x="1464" y="1261"/>
                    </a:lnTo>
                    <a:lnTo>
                      <a:pt x="1462" y="1289"/>
                    </a:lnTo>
                    <a:lnTo>
                      <a:pt x="1461" y="1317"/>
                    </a:lnTo>
                    <a:lnTo>
                      <a:pt x="1459" y="1341"/>
                    </a:lnTo>
                    <a:lnTo>
                      <a:pt x="1458" y="1361"/>
                    </a:lnTo>
                    <a:lnTo>
                      <a:pt x="1457" y="1376"/>
                    </a:lnTo>
                    <a:lnTo>
                      <a:pt x="1456" y="1386"/>
                    </a:lnTo>
                    <a:lnTo>
                      <a:pt x="1456" y="1390"/>
                    </a:lnTo>
                    <a:lnTo>
                      <a:pt x="1453" y="1391"/>
                    </a:lnTo>
                    <a:lnTo>
                      <a:pt x="1445" y="1393"/>
                    </a:lnTo>
                    <a:lnTo>
                      <a:pt x="1432" y="1397"/>
                    </a:lnTo>
                    <a:lnTo>
                      <a:pt x="1415" y="1402"/>
                    </a:lnTo>
                    <a:lnTo>
                      <a:pt x="1394" y="1408"/>
                    </a:lnTo>
                    <a:lnTo>
                      <a:pt x="1370" y="1414"/>
                    </a:lnTo>
                    <a:lnTo>
                      <a:pt x="1343" y="1421"/>
                    </a:lnTo>
                    <a:lnTo>
                      <a:pt x="1314" y="1429"/>
                    </a:lnTo>
                    <a:lnTo>
                      <a:pt x="1283" y="1437"/>
                    </a:lnTo>
                    <a:lnTo>
                      <a:pt x="1250" y="1444"/>
                    </a:lnTo>
                    <a:lnTo>
                      <a:pt x="1218" y="1452"/>
                    </a:lnTo>
                    <a:lnTo>
                      <a:pt x="1186" y="1459"/>
                    </a:lnTo>
                    <a:lnTo>
                      <a:pt x="1154" y="1465"/>
                    </a:lnTo>
                    <a:lnTo>
                      <a:pt x="1124" y="1471"/>
                    </a:lnTo>
                    <a:lnTo>
                      <a:pt x="1095" y="1476"/>
                    </a:lnTo>
                    <a:lnTo>
                      <a:pt x="1068" y="1480"/>
                    </a:lnTo>
                    <a:lnTo>
                      <a:pt x="1044" y="1482"/>
                    </a:lnTo>
                    <a:lnTo>
                      <a:pt x="1023" y="1483"/>
                    </a:lnTo>
                    <a:lnTo>
                      <a:pt x="988" y="1482"/>
                    </a:lnTo>
                    <a:lnTo>
                      <a:pt x="948" y="1480"/>
                    </a:lnTo>
                    <a:lnTo>
                      <a:pt x="902" y="1478"/>
                    </a:lnTo>
                    <a:lnTo>
                      <a:pt x="854" y="1474"/>
                    </a:lnTo>
                    <a:lnTo>
                      <a:pt x="803" y="1471"/>
                    </a:lnTo>
                    <a:lnTo>
                      <a:pt x="749" y="1467"/>
                    </a:lnTo>
                    <a:lnTo>
                      <a:pt x="693" y="1465"/>
                    </a:lnTo>
                    <a:lnTo>
                      <a:pt x="635" y="1463"/>
                    </a:lnTo>
                    <a:lnTo>
                      <a:pt x="577" y="1462"/>
                    </a:lnTo>
                    <a:lnTo>
                      <a:pt x="523" y="1462"/>
                    </a:lnTo>
                    <a:lnTo>
                      <a:pt x="470" y="1463"/>
                    </a:lnTo>
                    <a:lnTo>
                      <a:pt x="418" y="1464"/>
                    </a:lnTo>
                    <a:lnTo>
                      <a:pt x="367" y="1465"/>
                    </a:lnTo>
                    <a:lnTo>
                      <a:pt x="317" y="1467"/>
                    </a:lnTo>
                    <a:lnTo>
                      <a:pt x="270" y="1469"/>
                    </a:lnTo>
                    <a:lnTo>
                      <a:pt x="225" y="1471"/>
                    </a:lnTo>
                    <a:lnTo>
                      <a:pt x="181" y="1473"/>
                    </a:lnTo>
                    <a:lnTo>
                      <a:pt x="142" y="1474"/>
                    </a:lnTo>
                    <a:lnTo>
                      <a:pt x="107" y="1476"/>
                    </a:lnTo>
                    <a:lnTo>
                      <a:pt x="76" y="1478"/>
                    </a:lnTo>
                    <a:lnTo>
                      <a:pt x="50" y="1480"/>
                    </a:lnTo>
                    <a:lnTo>
                      <a:pt x="29" y="1481"/>
                    </a:lnTo>
                    <a:lnTo>
                      <a:pt x="13" y="1482"/>
                    </a:lnTo>
                    <a:lnTo>
                      <a:pt x="3" y="1483"/>
                    </a:lnTo>
                    <a:lnTo>
                      <a:pt x="0" y="14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68">
                <a:extLst>
                  <a:ext uri="{FF2B5EF4-FFF2-40B4-BE49-F238E27FC236}">
                    <a16:creationId xmlns:a16="http://schemas.microsoft.com/office/drawing/2014/main" id="{F7AF9EC1-FBBD-489F-B858-B6278ED28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7212" y="4503736"/>
                <a:ext cx="2354263" cy="2354264"/>
              </a:xfrm>
              <a:custGeom>
                <a:avLst/>
                <a:gdLst/>
                <a:ahLst/>
                <a:cxnLst>
                  <a:cxn ang="0">
                    <a:pos x="1483" y="0"/>
                  </a:cxn>
                  <a:cxn ang="0">
                    <a:pos x="1482" y="31"/>
                  </a:cxn>
                  <a:cxn ang="0">
                    <a:pos x="1481" y="117"/>
                  </a:cxn>
                  <a:cxn ang="0">
                    <a:pos x="1480" y="197"/>
                  </a:cxn>
                  <a:cxn ang="0">
                    <a:pos x="1478" y="293"/>
                  </a:cxn>
                  <a:cxn ang="0">
                    <a:pos x="1477" y="399"/>
                  </a:cxn>
                  <a:cxn ang="0">
                    <a:pos x="1475" y="513"/>
                  </a:cxn>
                  <a:cxn ang="0">
                    <a:pos x="1474" y="629"/>
                  </a:cxn>
                  <a:cxn ang="0">
                    <a:pos x="1472" y="744"/>
                  </a:cxn>
                  <a:cxn ang="0">
                    <a:pos x="1471" y="855"/>
                  </a:cxn>
                  <a:cxn ang="0">
                    <a:pos x="1470" y="1004"/>
                  </a:cxn>
                  <a:cxn ang="0">
                    <a:pos x="1469" y="1146"/>
                  </a:cxn>
                  <a:cxn ang="0">
                    <a:pos x="1466" y="1231"/>
                  </a:cxn>
                  <a:cxn ang="0">
                    <a:pos x="1462" y="1289"/>
                  </a:cxn>
                  <a:cxn ang="0">
                    <a:pos x="1459" y="1341"/>
                  </a:cxn>
                  <a:cxn ang="0">
                    <a:pos x="1457" y="1376"/>
                  </a:cxn>
                  <a:cxn ang="0">
                    <a:pos x="1456" y="1390"/>
                  </a:cxn>
                  <a:cxn ang="0">
                    <a:pos x="1445" y="1393"/>
                  </a:cxn>
                  <a:cxn ang="0">
                    <a:pos x="1415" y="1402"/>
                  </a:cxn>
                  <a:cxn ang="0">
                    <a:pos x="1370" y="1414"/>
                  </a:cxn>
                  <a:cxn ang="0">
                    <a:pos x="1314" y="1429"/>
                  </a:cxn>
                  <a:cxn ang="0">
                    <a:pos x="1250" y="1444"/>
                  </a:cxn>
                  <a:cxn ang="0">
                    <a:pos x="1186" y="1459"/>
                  </a:cxn>
                  <a:cxn ang="0">
                    <a:pos x="1124" y="1471"/>
                  </a:cxn>
                  <a:cxn ang="0">
                    <a:pos x="1068" y="1480"/>
                  </a:cxn>
                  <a:cxn ang="0">
                    <a:pos x="1023" y="1483"/>
                  </a:cxn>
                  <a:cxn ang="0">
                    <a:pos x="948" y="1480"/>
                  </a:cxn>
                  <a:cxn ang="0">
                    <a:pos x="854" y="1474"/>
                  </a:cxn>
                  <a:cxn ang="0">
                    <a:pos x="749" y="1467"/>
                  </a:cxn>
                  <a:cxn ang="0">
                    <a:pos x="635" y="1463"/>
                  </a:cxn>
                  <a:cxn ang="0">
                    <a:pos x="523" y="1462"/>
                  </a:cxn>
                  <a:cxn ang="0">
                    <a:pos x="418" y="1464"/>
                  </a:cxn>
                  <a:cxn ang="0">
                    <a:pos x="317" y="1467"/>
                  </a:cxn>
                  <a:cxn ang="0">
                    <a:pos x="225" y="1471"/>
                  </a:cxn>
                  <a:cxn ang="0">
                    <a:pos x="142" y="1474"/>
                  </a:cxn>
                  <a:cxn ang="0">
                    <a:pos x="76" y="1478"/>
                  </a:cxn>
                  <a:cxn ang="0">
                    <a:pos x="29" y="1481"/>
                  </a:cxn>
                  <a:cxn ang="0">
                    <a:pos x="3" y="1483"/>
                  </a:cxn>
                  <a:cxn ang="0">
                    <a:pos x="0" y="0"/>
                  </a:cxn>
                </a:cxnLst>
                <a:rect l="0" t="0" r="r" b="b"/>
                <a:pathLst>
                  <a:path w="1483" h="1483">
                    <a:moveTo>
                      <a:pt x="0" y="0"/>
                    </a:moveTo>
                    <a:lnTo>
                      <a:pt x="1483" y="0"/>
                    </a:lnTo>
                    <a:lnTo>
                      <a:pt x="1483" y="14"/>
                    </a:lnTo>
                    <a:lnTo>
                      <a:pt x="1482" y="31"/>
                    </a:lnTo>
                    <a:lnTo>
                      <a:pt x="1482" y="83"/>
                    </a:lnTo>
                    <a:lnTo>
                      <a:pt x="1481" y="117"/>
                    </a:lnTo>
                    <a:lnTo>
                      <a:pt x="1481" y="155"/>
                    </a:lnTo>
                    <a:lnTo>
                      <a:pt x="1480" y="197"/>
                    </a:lnTo>
                    <a:lnTo>
                      <a:pt x="1479" y="244"/>
                    </a:lnTo>
                    <a:lnTo>
                      <a:pt x="1478" y="293"/>
                    </a:lnTo>
                    <a:lnTo>
                      <a:pt x="1478" y="345"/>
                    </a:lnTo>
                    <a:lnTo>
                      <a:pt x="1477" y="399"/>
                    </a:lnTo>
                    <a:lnTo>
                      <a:pt x="1476" y="455"/>
                    </a:lnTo>
                    <a:lnTo>
                      <a:pt x="1475" y="513"/>
                    </a:lnTo>
                    <a:lnTo>
                      <a:pt x="1474" y="571"/>
                    </a:lnTo>
                    <a:lnTo>
                      <a:pt x="1474" y="629"/>
                    </a:lnTo>
                    <a:lnTo>
                      <a:pt x="1473" y="687"/>
                    </a:lnTo>
                    <a:lnTo>
                      <a:pt x="1472" y="744"/>
                    </a:lnTo>
                    <a:lnTo>
                      <a:pt x="1471" y="801"/>
                    </a:lnTo>
                    <a:lnTo>
                      <a:pt x="1471" y="855"/>
                    </a:lnTo>
                    <a:lnTo>
                      <a:pt x="1470" y="907"/>
                    </a:lnTo>
                    <a:lnTo>
                      <a:pt x="1470" y="1004"/>
                    </a:lnTo>
                    <a:lnTo>
                      <a:pt x="1469" y="1048"/>
                    </a:lnTo>
                    <a:lnTo>
                      <a:pt x="1469" y="1146"/>
                    </a:lnTo>
                    <a:lnTo>
                      <a:pt x="1468" y="1173"/>
                    </a:lnTo>
                    <a:lnTo>
                      <a:pt x="1466" y="1231"/>
                    </a:lnTo>
                    <a:lnTo>
                      <a:pt x="1464" y="1261"/>
                    </a:lnTo>
                    <a:lnTo>
                      <a:pt x="1462" y="1289"/>
                    </a:lnTo>
                    <a:lnTo>
                      <a:pt x="1461" y="1317"/>
                    </a:lnTo>
                    <a:lnTo>
                      <a:pt x="1459" y="1341"/>
                    </a:lnTo>
                    <a:lnTo>
                      <a:pt x="1458" y="1361"/>
                    </a:lnTo>
                    <a:lnTo>
                      <a:pt x="1457" y="1376"/>
                    </a:lnTo>
                    <a:lnTo>
                      <a:pt x="1456" y="1386"/>
                    </a:lnTo>
                    <a:lnTo>
                      <a:pt x="1456" y="1390"/>
                    </a:lnTo>
                    <a:lnTo>
                      <a:pt x="1453" y="1391"/>
                    </a:lnTo>
                    <a:lnTo>
                      <a:pt x="1445" y="1393"/>
                    </a:lnTo>
                    <a:lnTo>
                      <a:pt x="1432" y="1397"/>
                    </a:lnTo>
                    <a:lnTo>
                      <a:pt x="1415" y="1402"/>
                    </a:lnTo>
                    <a:lnTo>
                      <a:pt x="1394" y="1408"/>
                    </a:lnTo>
                    <a:lnTo>
                      <a:pt x="1370" y="1414"/>
                    </a:lnTo>
                    <a:lnTo>
                      <a:pt x="1343" y="1421"/>
                    </a:lnTo>
                    <a:lnTo>
                      <a:pt x="1314" y="1429"/>
                    </a:lnTo>
                    <a:lnTo>
                      <a:pt x="1283" y="1437"/>
                    </a:lnTo>
                    <a:lnTo>
                      <a:pt x="1250" y="1444"/>
                    </a:lnTo>
                    <a:lnTo>
                      <a:pt x="1218" y="1452"/>
                    </a:lnTo>
                    <a:lnTo>
                      <a:pt x="1186" y="1459"/>
                    </a:lnTo>
                    <a:lnTo>
                      <a:pt x="1154" y="1465"/>
                    </a:lnTo>
                    <a:lnTo>
                      <a:pt x="1124" y="1471"/>
                    </a:lnTo>
                    <a:lnTo>
                      <a:pt x="1095" y="1476"/>
                    </a:lnTo>
                    <a:lnTo>
                      <a:pt x="1068" y="1480"/>
                    </a:lnTo>
                    <a:lnTo>
                      <a:pt x="1044" y="1482"/>
                    </a:lnTo>
                    <a:lnTo>
                      <a:pt x="1023" y="1483"/>
                    </a:lnTo>
                    <a:lnTo>
                      <a:pt x="988" y="1482"/>
                    </a:lnTo>
                    <a:lnTo>
                      <a:pt x="948" y="1480"/>
                    </a:lnTo>
                    <a:lnTo>
                      <a:pt x="902" y="1478"/>
                    </a:lnTo>
                    <a:lnTo>
                      <a:pt x="854" y="1474"/>
                    </a:lnTo>
                    <a:lnTo>
                      <a:pt x="803" y="1471"/>
                    </a:lnTo>
                    <a:lnTo>
                      <a:pt x="749" y="1467"/>
                    </a:lnTo>
                    <a:lnTo>
                      <a:pt x="693" y="1465"/>
                    </a:lnTo>
                    <a:lnTo>
                      <a:pt x="635" y="1463"/>
                    </a:lnTo>
                    <a:lnTo>
                      <a:pt x="577" y="1462"/>
                    </a:lnTo>
                    <a:lnTo>
                      <a:pt x="523" y="1462"/>
                    </a:lnTo>
                    <a:lnTo>
                      <a:pt x="470" y="1463"/>
                    </a:lnTo>
                    <a:lnTo>
                      <a:pt x="418" y="1464"/>
                    </a:lnTo>
                    <a:lnTo>
                      <a:pt x="367" y="1465"/>
                    </a:lnTo>
                    <a:lnTo>
                      <a:pt x="317" y="1467"/>
                    </a:lnTo>
                    <a:lnTo>
                      <a:pt x="270" y="1469"/>
                    </a:lnTo>
                    <a:lnTo>
                      <a:pt x="225" y="1471"/>
                    </a:lnTo>
                    <a:lnTo>
                      <a:pt x="181" y="1473"/>
                    </a:lnTo>
                    <a:lnTo>
                      <a:pt x="142" y="1474"/>
                    </a:lnTo>
                    <a:lnTo>
                      <a:pt x="107" y="1476"/>
                    </a:lnTo>
                    <a:lnTo>
                      <a:pt x="76" y="1478"/>
                    </a:lnTo>
                    <a:lnTo>
                      <a:pt x="50" y="1480"/>
                    </a:lnTo>
                    <a:lnTo>
                      <a:pt x="29" y="1481"/>
                    </a:lnTo>
                    <a:lnTo>
                      <a:pt x="13" y="1482"/>
                    </a:lnTo>
                    <a:lnTo>
                      <a:pt x="3" y="1483"/>
                    </a:lnTo>
                    <a:lnTo>
                      <a:pt x="0" y="14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A3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82">
                <a:extLst>
                  <a:ext uri="{FF2B5EF4-FFF2-40B4-BE49-F238E27FC236}">
                    <a16:creationId xmlns:a16="http://schemas.microsoft.com/office/drawing/2014/main" id="{472EF915-8AFE-4D82-825B-FF9537D843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6992" y="6327169"/>
                <a:ext cx="644525" cy="530225"/>
              </a:xfrm>
              <a:custGeom>
                <a:avLst/>
                <a:gdLst/>
                <a:ahLst/>
                <a:cxnLst>
                  <a:cxn ang="0">
                    <a:pos x="406" y="0"/>
                  </a:cxn>
                  <a:cxn ang="0">
                    <a:pos x="405" y="27"/>
                  </a:cxn>
                  <a:cxn ang="0">
                    <a:pos x="403" y="85"/>
                  </a:cxn>
                  <a:cxn ang="0">
                    <a:pos x="401" y="115"/>
                  </a:cxn>
                  <a:cxn ang="0">
                    <a:pos x="399" y="143"/>
                  </a:cxn>
                  <a:cxn ang="0">
                    <a:pos x="397" y="171"/>
                  </a:cxn>
                  <a:cxn ang="0">
                    <a:pos x="396" y="195"/>
                  </a:cxn>
                  <a:cxn ang="0">
                    <a:pos x="394" y="215"/>
                  </a:cxn>
                  <a:cxn ang="0">
                    <a:pos x="393" y="230"/>
                  </a:cxn>
                  <a:cxn ang="0">
                    <a:pos x="392" y="240"/>
                  </a:cxn>
                  <a:cxn ang="0">
                    <a:pos x="392" y="244"/>
                  </a:cxn>
                  <a:cxn ang="0">
                    <a:pos x="389" y="245"/>
                  </a:cxn>
                  <a:cxn ang="0">
                    <a:pos x="381" y="247"/>
                  </a:cxn>
                  <a:cxn ang="0">
                    <a:pos x="367" y="251"/>
                  </a:cxn>
                  <a:cxn ang="0">
                    <a:pos x="350" y="256"/>
                  </a:cxn>
                  <a:cxn ang="0">
                    <a:pos x="328" y="262"/>
                  </a:cxn>
                  <a:cxn ang="0">
                    <a:pos x="304" y="269"/>
                  </a:cxn>
                  <a:cxn ang="0">
                    <a:pos x="276" y="276"/>
                  </a:cxn>
                  <a:cxn ang="0">
                    <a:pos x="247" y="283"/>
                  </a:cxn>
                  <a:cxn ang="0">
                    <a:pos x="216" y="291"/>
                  </a:cxn>
                  <a:cxn ang="0">
                    <a:pos x="183" y="299"/>
                  </a:cxn>
                  <a:cxn ang="0">
                    <a:pos x="150" y="306"/>
                  </a:cxn>
                  <a:cxn ang="0">
                    <a:pos x="118" y="314"/>
                  </a:cxn>
                  <a:cxn ang="0">
                    <a:pos x="86" y="320"/>
                  </a:cxn>
                  <a:cxn ang="0">
                    <a:pos x="55" y="326"/>
                  </a:cxn>
                  <a:cxn ang="0">
                    <a:pos x="26" y="331"/>
                  </a:cxn>
                  <a:cxn ang="0">
                    <a:pos x="0" y="334"/>
                  </a:cxn>
                  <a:cxn ang="0">
                    <a:pos x="406" y="0"/>
                  </a:cxn>
                </a:cxnLst>
                <a:rect l="0" t="0" r="r" b="b"/>
                <a:pathLst>
                  <a:path w="406" h="334">
                    <a:moveTo>
                      <a:pt x="406" y="0"/>
                    </a:moveTo>
                    <a:lnTo>
                      <a:pt x="405" y="27"/>
                    </a:lnTo>
                    <a:lnTo>
                      <a:pt x="403" y="85"/>
                    </a:lnTo>
                    <a:lnTo>
                      <a:pt x="401" y="115"/>
                    </a:lnTo>
                    <a:lnTo>
                      <a:pt x="399" y="143"/>
                    </a:lnTo>
                    <a:lnTo>
                      <a:pt x="397" y="171"/>
                    </a:lnTo>
                    <a:lnTo>
                      <a:pt x="396" y="195"/>
                    </a:lnTo>
                    <a:lnTo>
                      <a:pt x="394" y="215"/>
                    </a:lnTo>
                    <a:lnTo>
                      <a:pt x="393" y="230"/>
                    </a:lnTo>
                    <a:lnTo>
                      <a:pt x="392" y="240"/>
                    </a:lnTo>
                    <a:lnTo>
                      <a:pt x="392" y="244"/>
                    </a:lnTo>
                    <a:lnTo>
                      <a:pt x="389" y="245"/>
                    </a:lnTo>
                    <a:lnTo>
                      <a:pt x="381" y="247"/>
                    </a:lnTo>
                    <a:lnTo>
                      <a:pt x="367" y="251"/>
                    </a:lnTo>
                    <a:lnTo>
                      <a:pt x="350" y="256"/>
                    </a:lnTo>
                    <a:lnTo>
                      <a:pt x="328" y="262"/>
                    </a:lnTo>
                    <a:lnTo>
                      <a:pt x="304" y="269"/>
                    </a:lnTo>
                    <a:lnTo>
                      <a:pt x="276" y="276"/>
                    </a:lnTo>
                    <a:lnTo>
                      <a:pt x="247" y="283"/>
                    </a:lnTo>
                    <a:lnTo>
                      <a:pt x="216" y="291"/>
                    </a:lnTo>
                    <a:lnTo>
                      <a:pt x="183" y="299"/>
                    </a:lnTo>
                    <a:lnTo>
                      <a:pt x="150" y="306"/>
                    </a:lnTo>
                    <a:lnTo>
                      <a:pt x="118" y="314"/>
                    </a:lnTo>
                    <a:lnTo>
                      <a:pt x="86" y="320"/>
                    </a:lnTo>
                    <a:lnTo>
                      <a:pt x="55" y="326"/>
                    </a:lnTo>
                    <a:lnTo>
                      <a:pt x="26" y="331"/>
                    </a:lnTo>
                    <a:lnTo>
                      <a:pt x="0" y="334"/>
                    </a:lnTo>
                    <a:lnTo>
                      <a:pt x="406" y="0"/>
                    </a:lnTo>
                    <a:close/>
                  </a:path>
                </a:pathLst>
              </a:custGeom>
              <a:gradFill flip="none" rotWithShape="1">
                <a:gsLst>
                  <a:gs pos="66000">
                    <a:schemeClr val="bg1">
                      <a:shade val="67500"/>
                      <a:satMod val="115000"/>
                      <a:alpha val="0"/>
                    </a:schemeClr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96" name="Freeform 6">
            <a:extLst>
              <a:ext uri="{FF2B5EF4-FFF2-40B4-BE49-F238E27FC236}">
                <a16:creationId xmlns:a16="http://schemas.microsoft.com/office/drawing/2014/main" id="{565C6EB9-1F16-45CF-B4B4-42D558C89314}"/>
              </a:ext>
            </a:extLst>
          </p:cNvPr>
          <p:cNvSpPr>
            <a:spLocks/>
          </p:cNvSpPr>
          <p:nvPr/>
        </p:nvSpPr>
        <p:spPr bwMode="auto">
          <a:xfrm>
            <a:off x="7883540" y="3394371"/>
            <a:ext cx="323891" cy="584035"/>
          </a:xfrm>
          <a:custGeom>
            <a:avLst/>
            <a:gdLst/>
            <a:ahLst/>
            <a:cxnLst>
              <a:cxn ang="0">
                <a:pos x="374" y="0"/>
              </a:cxn>
              <a:cxn ang="0">
                <a:pos x="395" y="3"/>
              </a:cxn>
              <a:cxn ang="0">
                <a:pos x="413" y="11"/>
              </a:cxn>
              <a:cxn ang="0">
                <a:pos x="426" y="26"/>
              </a:cxn>
              <a:cxn ang="0">
                <a:pos x="434" y="47"/>
              </a:cxn>
              <a:cxn ang="0">
                <a:pos x="437" y="72"/>
              </a:cxn>
              <a:cxn ang="0">
                <a:pos x="437" y="104"/>
              </a:cxn>
              <a:cxn ang="0">
                <a:pos x="438" y="125"/>
              </a:cxn>
              <a:cxn ang="0">
                <a:pos x="438" y="151"/>
              </a:cxn>
              <a:cxn ang="0">
                <a:pos x="437" y="183"/>
              </a:cxn>
              <a:cxn ang="0">
                <a:pos x="435" y="221"/>
              </a:cxn>
              <a:cxn ang="0">
                <a:pos x="430" y="264"/>
              </a:cxn>
              <a:cxn ang="0">
                <a:pos x="424" y="317"/>
              </a:cxn>
              <a:cxn ang="0">
                <a:pos x="418" y="356"/>
              </a:cxn>
              <a:cxn ang="0">
                <a:pos x="406" y="396"/>
              </a:cxn>
              <a:cxn ang="0">
                <a:pos x="394" y="436"/>
              </a:cxn>
              <a:cxn ang="0">
                <a:pos x="378" y="476"/>
              </a:cxn>
              <a:cxn ang="0">
                <a:pos x="358" y="516"/>
              </a:cxn>
              <a:cxn ang="0">
                <a:pos x="338" y="554"/>
              </a:cxn>
              <a:cxn ang="0">
                <a:pos x="293" y="628"/>
              </a:cxn>
              <a:cxn ang="0">
                <a:pos x="269" y="660"/>
              </a:cxn>
              <a:cxn ang="0">
                <a:pos x="245" y="690"/>
              </a:cxn>
              <a:cxn ang="0">
                <a:pos x="221" y="718"/>
              </a:cxn>
              <a:cxn ang="0">
                <a:pos x="197" y="742"/>
              </a:cxn>
              <a:cxn ang="0">
                <a:pos x="175" y="761"/>
              </a:cxn>
              <a:cxn ang="0">
                <a:pos x="154" y="777"/>
              </a:cxn>
              <a:cxn ang="0">
                <a:pos x="136" y="786"/>
              </a:cxn>
              <a:cxn ang="0">
                <a:pos x="119" y="790"/>
              </a:cxn>
              <a:cxn ang="0">
                <a:pos x="106" y="788"/>
              </a:cxn>
              <a:cxn ang="0">
                <a:pos x="95" y="780"/>
              </a:cxn>
              <a:cxn ang="0">
                <a:pos x="88" y="764"/>
              </a:cxn>
              <a:cxn ang="0">
                <a:pos x="85" y="742"/>
              </a:cxn>
              <a:cxn ang="0">
                <a:pos x="85" y="711"/>
              </a:cxn>
              <a:cxn ang="0">
                <a:pos x="0" y="610"/>
              </a:cxn>
              <a:cxn ang="0">
                <a:pos x="32" y="596"/>
              </a:cxn>
              <a:cxn ang="0">
                <a:pos x="59" y="575"/>
              </a:cxn>
              <a:cxn ang="0">
                <a:pos x="80" y="551"/>
              </a:cxn>
              <a:cxn ang="0">
                <a:pos x="98" y="521"/>
              </a:cxn>
              <a:cxn ang="0">
                <a:pos x="112" y="484"/>
              </a:cxn>
              <a:cxn ang="0">
                <a:pos x="123" y="444"/>
              </a:cxn>
              <a:cxn ang="0">
                <a:pos x="144" y="378"/>
              </a:cxn>
              <a:cxn ang="0">
                <a:pos x="170" y="317"/>
              </a:cxn>
              <a:cxn ang="0">
                <a:pos x="203" y="261"/>
              </a:cxn>
              <a:cxn ang="0">
                <a:pos x="242" y="210"/>
              </a:cxn>
              <a:cxn ang="0">
                <a:pos x="285" y="165"/>
              </a:cxn>
              <a:cxn ang="0">
                <a:pos x="336" y="125"/>
              </a:cxn>
              <a:cxn ang="0">
                <a:pos x="358" y="61"/>
              </a:cxn>
              <a:cxn ang="0">
                <a:pos x="374" y="0"/>
              </a:cxn>
            </a:cxnLst>
            <a:rect l="0" t="0" r="r" b="b"/>
            <a:pathLst>
              <a:path w="438" h="790">
                <a:moveTo>
                  <a:pt x="374" y="0"/>
                </a:moveTo>
                <a:lnTo>
                  <a:pt x="395" y="3"/>
                </a:lnTo>
                <a:lnTo>
                  <a:pt x="413" y="11"/>
                </a:lnTo>
                <a:lnTo>
                  <a:pt x="426" y="26"/>
                </a:lnTo>
                <a:lnTo>
                  <a:pt x="434" y="47"/>
                </a:lnTo>
                <a:lnTo>
                  <a:pt x="437" y="72"/>
                </a:lnTo>
                <a:lnTo>
                  <a:pt x="437" y="104"/>
                </a:lnTo>
                <a:lnTo>
                  <a:pt x="438" y="125"/>
                </a:lnTo>
                <a:lnTo>
                  <a:pt x="438" y="151"/>
                </a:lnTo>
                <a:lnTo>
                  <a:pt x="437" y="183"/>
                </a:lnTo>
                <a:lnTo>
                  <a:pt x="435" y="221"/>
                </a:lnTo>
                <a:lnTo>
                  <a:pt x="430" y="264"/>
                </a:lnTo>
                <a:lnTo>
                  <a:pt x="424" y="317"/>
                </a:lnTo>
                <a:lnTo>
                  <a:pt x="418" y="356"/>
                </a:lnTo>
                <a:lnTo>
                  <a:pt x="406" y="396"/>
                </a:lnTo>
                <a:lnTo>
                  <a:pt x="394" y="436"/>
                </a:lnTo>
                <a:lnTo>
                  <a:pt x="378" y="476"/>
                </a:lnTo>
                <a:lnTo>
                  <a:pt x="358" y="516"/>
                </a:lnTo>
                <a:lnTo>
                  <a:pt x="338" y="554"/>
                </a:lnTo>
                <a:lnTo>
                  <a:pt x="293" y="628"/>
                </a:lnTo>
                <a:lnTo>
                  <a:pt x="269" y="660"/>
                </a:lnTo>
                <a:lnTo>
                  <a:pt x="245" y="690"/>
                </a:lnTo>
                <a:lnTo>
                  <a:pt x="221" y="718"/>
                </a:lnTo>
                <a:lnTo>
                  <a:pt x="197" y="742"/>
                </a:lnTo>
                <a:lnTo>
                  <a:pt x="175" y="761"/>
                </a:lnTo>
                <a:lnTo>
                  <a:pt x="154" y="777"/>
                </a:lnTo>
                <a:lnTo>
                  <a:pt x="136" y="786"/>
                </a:lnTo>
                <a:lnTo>
                  <a:pt x="119" y="790"/>
                </a:lnTo>
                <a:lnTo>
                  <a:pt x="106" y="788"/>
                </a:lnTo>
                <a:lnTo>
                  <a:pt x="95" y="780"/>
                </a:lnTo>
                <a:lnTo>
                  <a:pt x="88" y="764"/>
                </a:lnTo>
                <a:lnTo>
                  <a:pt x="85" y="742"/>
                </a:lnTo>
                <a:lnTo>
                  <a:pt x="85" y="711"/>
                </a:lnTo>
                <a:lnTo>
                  <a:pt x="0" y="610"/>
                </a:lnTo>
                <a:lnTo>
                  <a:pt x="32" y="596"/>
                </a:lnTo>
                <a:lnTo>
                  <a:pt x="59" y="575"/>
                </a:lnTo>
                <a:lnTo>
                  <a:pt x="80" y="551"/>
                </a:lnTo>
                <a:lnTo>
                  <a:pt x="98" y="521"/>
                </a:lnTo>
                <a:lnTo>
                  <a:pt x="112" y="484"/>
                </a:lnTo>
                <a:lnTo>
                  <a:pt x="123" y="444"/>
                </a:lnTo>
                <a:lnTo>
                  <a:pt x="144" y="378"/>
                </a:lnTo>
                <a:lnTo>
                  <a:pt x="170" y="317"/>
                </a:lnTo>
                <a:lnTo>
                  <a:pt x="203" y="261"/>
                </a:lnTo>
                <a:lnTo>
                  <a:pt x="242" y="210"/>
                </a:lnTo>
                <a:lnTo>
                  <a:pt x="285" y="165"/>
                </a:lnTo>
                <a:lnTo>
                  <a:pt x="336" y="125"/>
                </a:lnTo>
                <a:lnTo>
                  <a:pt x="358" y="61"/>
                </a:lnTo>
                <a:lnTo>
                  <a:pt x="374" y="0"/>
                </a:lnTo>
                <a:close/>
              </a:path>
            </a:pathLst>
          </a:custGeom>
          <a:solidFill>
            <a:srgbClr val="09090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Freeform 7">
            <a:extLst>
              <a:ext uri="{FF2B5EF4-FFF2-40B4-BE49-F238E27FC236}">
                <a16:creationId xmlns:a16="http://schemas.microsoft.com/office/drawing/2014/main" id="{2859CFC6-B65A-4DFA-9531-8ED54A472159}"/>
              </a:ext>
            </a:extLst>
          </p:cNvPr>
          <p:cNvSpPr>
            <a:spLocks/>
          </p:cNvSpPr>
          <p:nvPr/>
        </p:nvSpPr>
        <p:spPr bwMode="auto">
          <a:xfrm>
            <a:off x="5486400" y="3333750"/>
            <a:ext cx="2559330" cy="702320"/>
          </a:xfrm>
          <a:custGeom>
            <a:avLst/>
            <a:gdLst/>
            <a:ahLst/>
            <a:cxnLst>
              <a:cxn ang="0">
                <a:pos x="620" y="0"/>
              </a:cxn>
              <a:cxn ang="0">
                <a:pos x="2668" y="0"/>
              </a:cxn>
              <a:cxn ang="0">
                <a:pos x="3461" y="949"/>
              </a:cxn>
              <a:cxn ang="0">
                <a:pos x="0" y="950"/>
              </a:cxn>
              <a:cxn ang="0">
                <a:pos x="620" y="0"/>
              </a:cxn>
            </a:cxnLst>
            <a:rect l="0" t="0" r="r" b="b"/>
            <a:pathLst>
              <a:path w="3461" h="950">
                <a:moveTo>
                  <a:pt x="620" y="0"/>
                </a:moveTo>
                <a:lnTo>
                  <a:pt x="2668" y="0"/>
                </a:lnTo>
                <a:lnTo>
                  <a:pt x="3461" y="949"/>
                </a:lnTo>
                <a:lnTo>
                  <a:pt x="0" y="950"/>
                </a:lnTo>
                <a:lnTo>
                  <a:pt x="62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Freeform 8">
            <a:extLst>
              <a:ext uri="{FF2B5EF4-FFF2-40B4-BE49-F238E27FC236}">
                <a16:creationId xmlns:a16="http://schemas.microsoft.com/office/drawing/2014/main" id="{C1E74C92-72DC-4FD2-9791-5FA56776AB6C}"/>
              </a:ext>
            </a:extLst>
          </p:cNvPr>
          <p:cNvSpPr>
            <a:spLocks/>
          </p:cNvSpPr>
          <p:nvPr/>
        </p:nvSpPr>
        <p:spPr bwMode="auto">
          <a:xfrm>
            <a:off x="6135660" y="3439467"/>
            <a:ext cx="379352" cy="114590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513" y="29"/>
              </a:cxn>
              <a:cxn ang="0">
                <a:pos x="403" y="155"/>
              </a:cxn>
              <a:cxn ang="0">
                <a:pos x="0" y="96"/>
              </a:cxn>
              <a:cxn ang="0">
                <a:pos x="181" y="0"/>
              </a:cxn>
            </a:cxnLst>
            <a:rect l="0" t="0" r="r" b="b"/>
            <a:pathLst>
              <a:path w="513" h="155">
                <a:moveTo>
                  <a:pt x="181" y="0"/>
                </a:moveTo>
                <a:lnTo>
                  <a:pt x="513" y="29"/>
                </a:lnTo>
                <a:lnTo>
                  <a:pt x="403" y="155"/>
                </a:lnTo>
                <a:lnTo>
                  <a:pt x="0" y="96"/>
                </a:lnTo>
                <a:lnTo>
                  <a:pt x="18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Freeform 11">
            <a:extLst>
              <a:ext uri="{FF2B5EF4-FFF2-40B4-BE49-F238E27FC236}">
                <a16:creationId xmlns:a16="http://schemas.microsoft.com/office/drawing/2014/main" id="{B308EA56-1C50-4639-8826-0964E5C7BF6D}"/>
              </a:ext>
            </a:extLst>
          </p:cNvPr>
          <p:cNvSpPr>
            <a:spLocks/>
          </p:cNvSpPr>
          <p:nvPr/>
        </p:nvSpPr>
        <p:spPr bwMode="auto">
          <a:xfrm>
            <a:off x="7686344" y="2138328"/>
            <a:ext cx="223322" cy="238049"/>
          </a:xfrm>
          <a:custGeom>
            <a:avLst/>
            <a:gdLst/>
            <a:ahLst/>
            <a:cxnLst>
              <a:cxn ang="0">
                <a:pos x="145" y="0"/>
              </a:cxn>
              <a:cxn ang="0">
                <a:pos x="179" y="5"/>
              </a:cxn>
              <a:cxn ang="0">
                <a:pos x="211" y="16"/>
              </a:cxn>
              <a:cxn ang="0">
                <a:pos x="240" y="32"/>
              </a:cxn>
              <a:cxn ang="0">
                <a:pos x="262" y="51"/>
              </a:cxn>
              <a:cxn ang="0">
                <a:pos x="296" y="90"/>
              </a:cxn>
              <a:cxn ang="0">
                <a:pos x="302" y="104"/>
              </a:cxn>
              <a:cxn ang="0">
                <a:pos x="302" y="120"/>
              </a:cxn>
              <a:cxn ang="0">
                <a:pos x="300" y="175"/>
              </a:cxn>
              <a:cxn ang="0">
                <a:pos x="288" y="227"/>
              </a:cxn>
              <a:cxn ang="0">
                <a:pos x="267" y="275"/>
              </a:cxn>
              <a:cxn ang="0">
                <a:pos x="238" y="322"/>
              </a:cxn>
              <a:cxn ang="0">
                <a:pos x="216" y="322"/>
              </a:cxn>
              <a:cxn ang="0">
                <a:pos x="196" y="314"/>
              </a:cxn>
              <a:cxn ang="0">
                <a:pos x="179" y="298"/>
              </a:cxn>
              <a:cxn ang="0">
                <a:pos x="179" y="263"/>
              </a:cxn>
              <a:cxn ang="0">
                <a:pos x="163" y="227"/>
              </a:cxn>
              <a:cxn ang="0">
                <a:pos x="161" y="211"/>
              </a:cxn>
              <a:cxn ang="0">
                <a:pos x="156" y="202"/>
              </a:cxn>
              <a:cxn ang="0">
                <a:pos x="150" y="197"/>
              </a:cxn>
              <a:cxn ang="0">
                <a:pos x="145" y="195"/>
              </a:cxn>
              <a:cxn ang="0">
                <a:pos x="136" y="199"/>
              </a:cxn>
              <a:cxn ang="0">
                <a:pos x="131" y="202"/>
              </a:cxn>
              <a:cxn ang="0">
                <a:pos x="124" y="207"/>
              </a:cxn>
              <a:cxn ang="0">
                <a:pos x="105" y="234"/>
              </a:cxn>
              <a:cxn ang="0">
                <a:pos x="91" y="229"/>
              </a:cxn>
              <a:cxn ang="0">
                <a:pos x="76" y="223"/>
              </a:cxn>
              <a:cxn ang="0">
                <a:pos x="86" y="186"/>
              </a:cxn>
              <a:cxn ang="0">
                <a:pos x="62" y="160"/>
              </a:cxn>
              <a:cxn ang="0">
                <a:pos x="91" y="96"/>
              </a:cxn>
              <a:cxn ang="0">
                <a:pos x="64" y="74"/>
              </a:cxn>
              <a:cxn ang="0">
                <a:pos x="33" y="62"/>
              </a:cxn>
              <a:cxn ang="0">
                <a:pos x="17" y="59"/>
              </a:cxn>
              <a:cxn ang="0">
                <a:pos x="0" y="59"/>
              </a:cxn>
              <a:cxn ang="0">
                <a:pos x="9" y="43"/>
              </a:cxn>
              <a:cxn ang="0">
                <a:pos x="25" y="29"/>
              </a:cxn>
              <a:cxn ang="0">
                <a:pos x="44" y="18"/>
              </a:cxn>
              <a:cxn ang="0">
                <a:pos x="70" y="8"/>
              </a:cxn>
              <a:cxn ang="0">
                <a:pos x="108" y="2"/>
              </a:cxn>
              <a:cxn ang="0">
                <a:pos x="145" y="0"/>
              </a:cxn>
            </a:cxnLst>
            <a:rect l="0" t="0" r="r" b="b"/>
            <a:pathLst>
              <a:path w="302" h="322">
                <a:moveTo>
                  <a:pt x="145" y="0"/>
                </a:moveTo>
                <a:lnTo>
                  <a:pt x="179" y="5"/>
                </a:lnTo>
                <a:lnTo>
                  <a:pt x="211" y="16"/>
                </a:lnTo>
                <a:lnTo>
                  <a:pt x="240" y="32"/>
                </a:lnTo>
                <a:lnTo>
                  <a:pt x="262" y="51"/>
                </a:lnTo>
                <a:lnTo>
                  <a:pt x="296" y="90"/>
                </a:lnTo>
                <a:lnTo>
                  <a:pt x="302" y="104"/>
                </a:lnTo>
                <a:lnTo>
                  <a:pt x="302" y="120"/>
                </a:lnTo>
                <a:lnTo>
                  <a:pt x="300" y="175"/>
                </a:lnTo>
                <a:lnTo>
                  <a:pt x="288" y="227"/>
                </a:lnTo>
                <a:lnTo>
                  <a:pt x="267" y="275"/>
                </a:lnTo>
                <a:lnTo>
                  <a:pt x="238" y="322"/>
                </a:lnTo>
                <a:lnTo>
                  <a:pt x="216" y="322"/>
                </a:lnTo>
                <a:lnTo>
                  <a:pt x="196" y="314"/>
                </a:lnTo>
                <a:lnTo>
                  <a:pt x="179" y="298"/>
                </a:lnTo>
                <a:lnTo>
                  <a:pt x="179" y="263"/>
                </a:lnTo>
                <a:lnTo>
                  <a:pt x="163" y="227"/>
                </a:lnTo>
                <a:lnTo>
                  <a:pt x="161" y="211"/>
                </a:lnTo>
                <a:lnTo>
                  <a:pt x="156" y="202"/>
                </a:lnTo>
                <a:lnTo>
                  <a:pt x="150" y="197"/>
                </a:lnTo>
                <a:lnTo>
                  <a:pt x="145" y="195"/>
                </a:lnTo>
                <a:lnTo>
                  <a:pt x="136" y="199"/>
                </a:lnTo>
                <a:lnTo>
                  <a:pt x="131" y="202"/>
                </a:lnTo>
                <a:lnTo>
                  <a:pt x="124" y="207"/>
                </a:lnTo>
                <a:lnTo>
                  <a:pt x="105" y="234"/>
                </a:lnTo>
                <a:lnTo>
                  <a:pt x="91" y="229"/>
                </a:lnTo>
                <a:lnTo>
                  <a:pt x="76" y="223"/>
                </a:lnTo>
                <a:lnTo>
                  <a:pt x="86" y="186"/>
                </a:lnTo>
                <a:lnTo>
                  <a:pt x="62" y="160"/>
                </a:lnTo>
                <a:lnTo>
                  <a:pt x="91" y="96"/>
                </a:lnTo>
                <a:lnTo>
                  <a:pt x="64" y="74"/>
                </a:lnTo>
                <a:lnTo>
                  <a:pt x="33" y="62"/>
                </a:lnTo>
                <a:lnTo>
                  <a:pt x="17" y="59"/>
                </a:lnTo>
                <a:lnTo>
                  <a:pt x="0" y="59"/>
                </a:lnTo>
                <a:lnTo>
                  <a:pt x="9" y="43"/>
                </a:lnTo>
                <a:lnTo>
                  <a:pt x="25" y="29"/>
                </a:lnTo>
                <a:lnTo>
                  <a:pt x="44" y="18"/>
                </a:lnTo>
                <a:lnTo>
                  <a:pt x="70" y="8"/>
                </a:lnTo>
                <a:lnTo>
                  <a:pt x="108" y="2"/>
                </a:lnTo>
                <a:lnTo>
                  <a:pt x="145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Freeform 12">
            <a:extLst>
              <a:ext uri="{FF2B5EF4-FFF2-40B4-BE49-F238E27FC236}">
                <a16:creationId xmlns:a16="http://schemas.microsoft.com/office/drawing/2014/main" id="{DC346B40-7FEE-4226-A32D-EB870A0BA653}"/>
              </a:ext>
            </a:extLst>
          </p:cNvPr>
          <p:cNvSpPr>
            <a:spLocks/>
          </p:cNvSpPr>
          <p:nvPr/>
        </p:nvSpPr>
        <p:spPr bwMode="auto">
          <a:xfrm>
            <a:off x="7645672" y="2184163"/>
            <a:ext cx="216667" cy="286843"/>
          </a:xfrm>
          <a:custGeom>
            <a:avLst/>
            <a:gdLst/>
            <a:ahLst/>
            <a:cxnLst>
              <a:cxn ang="0">
                <a:pos x="88" y="0"/>
              </a:cxn>
              <a:cxn ang="0">
                <a:pos x="119" y="12"/>
              </a:cxn>
              <a:cxn ang="0">
                <a:pos x="146" y="34"/>
              </a:cxn>
              <a:cxn ang="0">
                <a:pos x="117" y="98"/>
              </a:cxn>
              <a:cxn ang="0">
                <a:pos x="141" y="124"/>
              </a:cxn>
              <a:cxn ang="0">
                <a:pos x="131" y="161"/>
              </a:cxn>
              <a:cxn ang="0">
                <a:pos x="144" y="167"/>
              </a:cxn>
              <a:cxn ang="0">
                <a:pos x="160" y="172"/>
              </a:cxn>
              <a:cxn ang="0">
                <a:pos x="179" y="145"/>
              </a:cxn>
              <a:cxn ang="0">
                <a:pos x="186" y="140"/>
              </a:cxn>
              <a:cxn ang="0">
                <a:pos x="191" y="137"/>
              </a:cxn>
              <a:cxn ang="0">
                <a:pos x="200" y="133"/>
              </a:cxn>
              <a:cxn ang="0">
                <a:pos x="205" y="135"/>
              </a:cxn>
              <a:cxn ang="0">
                <a:pos x="211" y="140"/>
              </a:cxn>
              <a:cxn ang="0">
                <a:pos x="216" y="149"/>
              </a:cxn>
              <a:cxn ang="0">
                <a:pos x="218" y="165"/>
              </a:cxn>
              <a:cxn ang="0">
                <a:pos x="234" y="201"/>
              </a:cxn>
              <a:cxn ang="0">
                <a:pos x="234" y="236"/>
              </a:cxn>
              <a:cxn ang="0">
                <a:pos x="247" y="249"/>
              </a:cxn>
              <a:cxn ang="0">
                <a:pos x="259" y="257"/>
              </a:cxn>
              <a:cxn ang="0">
                <a:pos x="274" y="261"/>
              </a:cxn>
              <a:cxn ang="0">
                <a:pos x="293" y="260"/>
              </a:cxn>
              <a:cxn ang="0">
                <a:pos x="293" y="281"/>
              </a:cxn>
              <a:cxn ang="0">
                <a:pos x="245" y="316"/>
              </a:cxn>
              <a:cxn ang="0">
                <a:pos x="191" y="351"/>
              </a:cxn>
              <a:cxn ang="0">
                <a:pos x="130" y="388"/>
              </a:cxn>
              <a:cxn ang="0">
                <a:pos x="128" y="378"/>
              </a:cxn>
              <a:cxn ang="0">
                <a:pos x="127" y="370"/>
              </a:cxn>
              <a:cxn ang="0">
                <a:pos x="123" y="362"/>
              </a:cxn>
              <a:cxn ang="0">
                <a:pos x="114" y="346"/>
              </a:cxn>
              <a:cxn ang="0">
                <a:pos x="111" y="342"/>
              </a:cxn>
              <a:cxn ang="0">
                <a:pos x="107" y="335"/>
              </a:cxn>
              <a:cxn ang="0">
                <a:pos x="103" y="330"/>
              </a:cxn>
              <a:cxn ang="0">
                <a:pos x="99" y="324"/>
              </a:cxn>
              <a:cxn ang="0">
                <a:pos x="90" y="314"/>
              </a:cxn>
              <a:cxn ang="0">
                <a:pos x="67" y="322"/>
              </a:cxn>
              <a:cxn ang="0">
                <a:pos x="50" y="322"/>
              </a:cxn>
              <a:cxn ang="0">
                <a:pos x="37" y="316"/>
              </a:cxn>
              <a:cxn ang="0">
                <a:pos x="29" y="301"/>
              </a:cxn>
              <a:cxn ang="0">
                <a:pos x="26" y="281"/>
              </a:cxn>
              <a:cxn ang="0">
                <a:pos x="26" y="199"/>
              </a:cxn>
              <a:cxn ang="0">
                <a:pos x="10" y="193"/>
              </a:cxn>
              <a:cxn ang="0">
                <a:pos x="2" y="185"/>
              </a:cxn>
              <a:cxn ang="0">
                <a:pos x="0" y="175"/>
              </a:cxn>
              <a:cxn ang="0">
                <a:pos x="7" y="165"/>
              </a:cxn>
              <a:cxn ang="0">
                <a:pos x="48" y="121"/>
              </a:cxn>
              <a:cxn ang="0">
                <a:pos x="37" y="100"/>
              </a:cxn>
              <a:cxn ang="0">
                <a:pos x="43" y="68"/>
              </a:cxn>
              <a:cxn ang="0">
                <a:pos x="58" y="37"/>
              </a:cxn>
              <a:cxn ang="0">
                <a:pos x="80" y="10"/>
              </a:cxn>
              <a:cxn ang="0">
                <a:pos x="83" y="5"/>
              </a:cxn>
              <a:cxn ang="0">
                <a:pos x="88" y="0"/>
              </a:cxn>
            </a:cxnLst>
            <a:rect l="0" t="0" r="r" b="b"/>
            <a:pathLst>
              <a:path w="293" h="388">
                <a:moveTo>
                  <a:pt x="88" y="0"/>
                </a:moveTo>
                <a:lnTo>
                  <a:pt x="119" y="12"/>
                </a:lnTo>
                <a:lnTo>
                  <a:pt x="146" y="34"/>
                </a:lnTo>
                <a:lnTo>
                  <a:pt x="117" y="98"/>
                </a:lnTo>
                <a:lnTo>
                  <a:pt x="141" y="124"/>
                </a:lnTo>
                <a:lnTo>
                  <a:pt x="131" y="161"/>
                </a:lnTo>
                <a:lnTo>
                  <a:pt x="144" y="167"/>
                </a:lnTo>
                <a:lnTo>
                  <a:pt x="160" y="172"/>
                </a:lnTo>
                <a:lnTo>
                  <a:pt x="179" y="145"/>
                </a:lnTo>
                <a:lnTo>
                  <a:pt x="186" y="140"/>
                </a:lnTo>
                <a:lnTo>
                  <a:pt x="191" y="137"/>
                </a:lnTo>
                <a:lnTo>
                  <a:pt x="200" y="133"/>
                </a:lnTo>
                <a:lnTo>
                  <a:pt x="205" y="135"/>
                </a:lnTo>
                <a:lnTo>
                  <a:pt x="211" y="140"/>
                </a:lnTo>
                <a:lnTo>
                  <a:pt x="216" y="149"/>
                </a:lnTo>
                <a:lnTo>
                  <a:pt x="218" y="165"/>
                </a:lnTo>
                <a:lnTo>
                  <a:pt x="234" y="201"/>
                </a:lnTo>
                <a:lnTo>
                  <a:pt x="234" y="236"/>
                </a:lnTo>
                <a:lnTo>
                  <a:pt x="247" y="249"/>
                </a:lnTo>
                <a:lnTo>
                  <a:pt x="259" y="257"/>
                </a:lnTo>
                <a:lnTo>
                  <a:pt x="274" y="261"/>
                </a:lnTo>
                <a:lnTo>
                  <a:pt x="293" y="260"/>
                </a:lnTo>
                <a:lnTo>
                  <a:pt x="293" y="281"/>
                </a:lnTo>
                <a:lnTo>
                  <a:pt x="245" y="316"/>
                </a:lnTo>
                <a:lnTo>
                  <a:pt x="191" y="351"/>
                </a:lnTo>
                <a:lnTo>
                  <a:pt x="130" y="388"/>
                </a:lnTo>
                <a:lnTo>
                  <a:pt x="128" y="378"/>
                </a:lnTo>
                <a:lnTo>
                  <a:pt x="127" y="370"/>
                </a:lnTo>
                <a:lnTo>
                  <a:pt x="123" y="362"/>
                </a:lnTo>
                <a:lnTo>
                  <a:pt x="114" y="346"/>
                </a:lnTo>
                <a:lnTo>
                  <a:pt x="111" y="342"/>
                </a:lnTo>
                <a:lnTo>
                  <a:pt x="107" y="335"/>
                </a:lnTo>
                <a:lnTo>
                  <a:pt x="103" y="330"/>
                </a:lnTo>
                <a:lnTo>
                  <a:pt x="99" y="324"/>
                </a:lnTo>
                <a:lnTo>
                  <a:pt x="90" y="314"/>
                </a:lnTo>
                <a:lnTo>
                  <a:pt x="67" y="322"/>
                </a:lnTo>
                <a:lnTo>
                  <a:pt x="50" y="322"/>
                </a:lnTo>
                <a:lnTo>
                  <a:pt x="37" y="316"/>
                </a:lnTo>
                <a:lnTo>
                  <a:pt x="29" y="301"/>
                </a:lnTo>
                <a:lnTo>
                  <a:pt x="26" y="281"/>
                </a:lnTo>
                <a:lnTo>
                  <a:pt x="26" y="199"/>
                </a:lnTo>
                <a:lnTo>
                  <a:pt x="10" y="193"/>
                </a:lnTo>
                <a:lnTo>
                  <a:pt x="2" y="185"/>
                </a:lnTo>
                <a:lnTo>
                  <a:pt x="0" y="175"/>
                </a:lnTo>
                <a:lnTo>
                  <a:pt x="7" y="165"/>
                </a:lnTo>
                <a:lnTo>
                  <a:pt x="48" y="121"/>
                </a:lnTo>
                <a:lnTo>
                  <a:pt x="37" y="100"/>
                </a:lnTo>
                <a:lnTo>
                  <a:pt x="43" y="68"/>
                </a:lnTo>
                <a:lnTo>
                  <a:pt x="58" y="37"/>
                </a:lnTo>
                <a:lnTo>
                  <a:pt x="80" y="10"/>
                </a:lnTo>
                <a:lnTo>
                  <a:pt x="83" y="5"/>
                </a:lnTo>
                <a:lnTo>
                  <a:pt x="88" y="0"/>
                </a:lnTo>
                <a:close/>
              </a:path>
            </a:pathLst>
          </a:custGeom>
          <a:solidFill>
            <a:srgbClr val="DEA15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Freeform 13">
            <a:extLst>
              <a:ext uri="{FF2B5EF4-FFF2-40B4-BE49-F238E27FC236}">
                <a16:creationId xmlns:a16="http://schemas.microsoft.com/office/drawing/2014/main" id="{1C0B49E0-15EB-4164-BF57-3B6D98459521}"/>
              </a:ext>
            </a:extLst>
          </p:cNvPr>
          <p:cNvSpPr>
            <a:spLocks/>
          </p:cNvSpPr>
          <p:nvPr/>
        </p:nvSpPr>
        <p:spPr bwMode="auto">
          <a:xfrm>
            <a:off x="7854944" y="2612208"/>
            <a:ext cx="112400" cy="207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" y="19"/>
              </a:cxn>
              <a:cxn ang="0">
                <a:pos x="44" y="75"/>
              </a:cxn>
              <a:cxn ang="0">
                <a:pos x="53" y="129"/>
              </a:cxn>
              <a:cxn ang="0">
                <a:pos x="55" y="184"/>
              </a:cxn>
              <a:cxn ang="0">
                <a:pos x="152" y="280"/>
              </a:cxn>
              <a:cxn ang="0">
                <a:pos x="36" y="190"/>
              </a:cxn>
              <a:cxn ang="0">
                <a:pos x="36" y="150"/>
              </a:cxn>
              <a:cxn ang="0">
                <a:pos x="29" y="105"/>
              </a:cxn>
              <a:cxn ang="0">
                <a:pos x="16" y="54"/>
              </a:cxn>
              <a:cxn ang="0">
                <a:pos x="0" y="0"/>
              </a:cxn>
            </a:cxnLst>
            <a:rect l="0" t="0" r="r" b="b"/>
            <a:pathLst>
              <a:path w="152" h="280">
                <a:moveTo>
                  <a:pt x="0" y="0"/>
                </a:moveTo>
                <a:lnTo>
                  <a:pt x="26" y="19"/>
                </a:lnTo>
                <a:lnTo>
                  <a:pt x="44" y="75"/>
                </a:lnTo>
                <a:lnTo>
                  <a:pt x="53" y="129"/>
                </a:lnTo>
                <a:lnTo>
                  <a:pt x="55" y="184"/>
                </a:lnTo>
                <a:lnTo>
                  <a:pt x="152" y="280"/>
                </a:lnTo>
                <a:lnTo>
                  <a:pt x="36" y="190"/>
                </a:lnTo>
                <a:lnTo>
                  <a:pt x="36" y="150"/>
                </a:lnTo>
                <a:lnTo>
                  <a:pt x="29" y="105"/>
                </a:lnTo>
                <a:lnTo>
                  <a:pt x="16" y="54"/>
                </a:lnTo>
                <a:lnTo>
                  <a:pt x="0" y="0"/>
                </a:lnTo>
                <a:close/>
              </a:path>
            </a:pathLst>
          </a:custGeom>
          <a:solidFill>
            <a:srgbClr val="A8D6E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Freeform 14">
            <a:extLst>
              <a:ext uri="{FF2B5EF4-FFF2-40B4-BE49-F238E27FC236}">
                <a16:creationId xmlns:a16="http://schemas.microsoft.com/office/drawing/2014/main" id="{095E0A5F-C98D-46B8-9853-0B3F8FC85E3A}"/>
              </a:ext>
            </a:extLst>
          </p:cNvPr>
          <p:cNvSpPr>
            <a:spLocks/>
          </p:cNvSpPr>
          <p:nvPr/>
        </p:nvSpPr>
        <p:spPr bwMode="auto">
          <a:xfrm>
            <a:off x="7724797" y="2794073"/>
            <a:ext cx="76167" cy="94628"/>
          </a:xfrm>
          <a:custGeom>
            <a:avLst/>
            <a:gdLst/>
            <a:ahLst/>
            <a:cxnLst>
              <a:cxn ang="0">
                <a:pos x="84" y="0"/>
              </a:cxn>
              <a:cxn ang="0">
                <a:pos x="103" y="2"/>
              </a:cxn>
              <a:cxn ang="0">
                <a:pos x="98" y="43"/>
              </a:cxn>
              <a:cxn ang="0">
                <a:pos x="98" y="85"/>
              </a:cxn>
              <a:cxn ang="0">
                <a:pos x="103" y="128"/>
              </a:cxn>
              <a:cxn ang="0">
                <a:pos x="4" y="103"/>
              </a:cxn>
              <a:cxn ang="0">
                <a:pos x="4" y="99"/>
              </a:cxn>
              <a:cxn ang="0">
                <a:pos x="2" y="95"/>
              </a:cxn>
              <a:cxn ang="0">
                <a:pos x="0" y="91"/>
              </a:cxn>
              <a:cxn ang="0">
                <a:pos x="0" y="88"/>
              </a:cxn>
              <a:cxn ang="0">
                <a:pos x="63" y="77"/>
              </a:cxn>
              <a:cxn ang="0">
                <a:pos x="84" y="0"/>
              </a:cxn>
            </a:cxnLst>
            <a:rect l="0" t="0" r="r" b="b"/>
            <a:pathLst>
              <a:path w="103" h="128">
                <a:moveTo>
                  <a:pt x="84" y="0"/>
                </a:moveTo>
                <a:lnTo>
                  <a:pt x="103" y="2"/>
                </a:lnTo>
                <a:lnTo>
                  <a:pt x="98" y="43"/>
                </a:lnTo>
                <a:lnTo>
                  <a:pt x="98" y="85"/>
                </a:lnTo>
                <a:lnTo>
                  <a:pt x="103" y="128"/>
                </a:lnTo>
                <a:lnTo>
                  <a:pt x="4" y="103"/>
                </a:lnTo>
                <a:lnTo>
                  <a:pt x="4" y="99"/>
                </a:lnTo>
                <a:lnTo>
                  <a:pt x="2" y="95"/>
                </a:lnTo>
                <a:lnTo>
                  <a:pt x="0" y="91"/>
                </a:lnTo>
                <a:lnTo>
                  <a:pt x="0" y="88"/>
                </a:lnTo>
                <a:lnTo>
                  <a:pt x="63" y="77"/>
                </a:lnTo>
                <a:lnTo>
                  <a:pt x="84" y="0"/>
                </a:lnTo>
                <a:close/>
              </a:path>
            </a:pathLst>
          </a:custGeom>
          <a:solidFill>
            <a:srgbClr val="74B5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Freeform 15">
            <a:extLst>
              <a:ext uri="{FF2B5EF4-FFF2-40B4-BE49-F238E27FC236}">
                <a16:creationId xmlns:a16="http://schemas.microsoft.com/office/drawing/2014/main" id="{67AD0DD3-A385-4061-BDE7-318FEE993E2F}"/>
              </a:ext>
            </a:extLst>
          </p:cNvPr>
          <p:cNvSpPr>
            <a:spLocks/>
          </p:cNvSpPr>
          <p:nvPr/>
        </p:nvSpPr>
        <p:spPr bwMode="auto">
          <a:xfrm>
            <a:off x="7607959" y="2789636"/>
            <a:ext cx="118316" cy="101282"/>
          </a:xfrm>
          <a:custGeom>
            <a:avLst/>
            <a:gdLst/>
            <a:ahLst/>
            <a:cxnLst>
              <a:cxn ang="0">
                <a:pos x="141" y="0"/>
              </a:cxn>
              <a:cxn ang="0">
                <a:pos x="160" y="1"/>
              </a:cxn>
              <a:cxn ang="0">
                <a:pos x="154" y="32"/>
              </a:cxn>
              <a:cxn ang="0">
                <a:pos x="154" y="62"/>
              </a:cxn>
              <a:cxn ang="0">
                <a:pos x="158" y="94"/>
              </a:cxn>
              <a:cxn ang="0">
                <a:pos x="158" y="97"/>
              </a:cxn>
              <a:cxn ang="0">
                <a:pos x="141" y="97"/>
              </a:cxn>
              <a:cxn ang="0">
                <a:pos x="107" y="102"/>
              </a:cxn>
              <a:cxn ang="0">
                <a:pos x="74" y="113"/>
              </a:cxn>
              <a:cxn ang="0">
                <a:pos x="42" y="131"/>
              </a:cxn>
              <a:cxn ang="0">
                <a:pos x="19" y="137"/>
              </a:cxn>
              <a:cxn ang="0">
                <a:pos x="8" y="137"/>
              </a:cxn>
              <a:cxn ang="0">
                <a:pos x="3" y="136"/>
              </a:cxn>
              <a:cxn ang="0">
                <a:pos x="0" y="133"/>
              </a:cxn>
              <a:cxn ang="0">
                <a:pos x="15" y="126"/>
              </a:cxn>
              <a:cxn ang="0">
                <a:pos x="26" y="113"/>
              </a:cxn>
              <a:cxn ang="0">
                <a:pos x="75" y="91"/>
              </a:cxn>
              <a:cxn ang="0">
                <a:pos x="130" y="73"/>
              </a:cxn>
              <a:cxn ang="0">
                <a:pos x="141" y="0"/>
              </a:cxn>
            </a:cxnLst>
            <a:rect l="0" t="0" r="r" b="b"/>
            <a:pathLst>
              <a:path w="160" h="137">
                <a:moveTo>
                  <a:pt x="141" y="0"/>
                </a:moveTo>
                <a:lnTo>
                  <a:pt x="160" y="1"/>
                </a:lnTo>
                <a:lnTo>
                  <a:pt x="154" y="32"/>
                </a:lnTo>
                <a:lnTo>
                  <a:pt x="154" y="62"/>
                </a:lnTo>
                <a:lnTo>
                  <a:pt x="158" y="94"/>
                </a:lnTo>
                <a:lnTo>
                  <a:pt x="158" y="97"/>
                </a:lnTo>
                <a:lnTo>
                  <a:pt x="141" y="97"/>
                </a:lnTo>
                <a:lnTo>
                  <a:pt x="107" y="102"/>
                </a:lnTo>
                <a:lnTo>
                  <a:pt x="74" y="113"/>
                </a:lnTo>
                <a:lnTo>
                  <a:pt x="42" y="131"/>
                </a:lnTo>
                <a:lnTo>
                  <a:pt x="19" y="137"/>
                </a:lnTo>
                <a:lnTo>
                  <a:pt x="8" y="137"/>
                </a:lnTo>
                <a:lnTo>
                  <a:pt x="3" y="136"/>
                </a:lnTo>
                <a:lnTo>
                  <a:pt x="0" y="133"/>
                </a:lnTo>
                <a:lnTo>
                  <a:pt x="15" y="126"/>
                </a:lnTo>
                <a:lnTo>
                  <a:pt x="26" y="113"/>
                </a:lnTo>
                <a:lnTo>
                  <a:pt x="75" y="91"/>
                </a:lnTo>
                <a:lnTo>
                  <a:pt x="130" y="73"/>
                </a:lnTo>
                <a:lnTo>
                  <a:pt x="141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Freeform 16">
            <a:extLst>
              <a:ext uri="{FF2B5EF4-FFF2-40B4-BE49-F238E27FC236}">
                <a16:creationId xmlns:a16="http://schemas.microsoft.com/office/drawing/2014/main" id="{37854CAC-44B9-42C6-85FE-777FA7431B14}"/>
              </a:ext>
            </a:extLst>
          </p:cNvPr>
          <p:cNvSpPr>
            <a:spLocks/>
          </p:cNvSpPr>
          <p:nvPr/>
        </p:nvSpPr>
        <p:spPr bwMode="auto">
          <a:xfrm>
            <a:off x="7826844" y="2795551"/>
            <a:ext cx="51024" cy="6875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32"/>
              </a:cxn>
              <a:cxn ang="0">
                <a:pos x="38" y="64"/>
              </a:cxn>
              <a:cxn ang="0">
                <a:pos x="69" y="93"/>
              </a:cxn>
              <a:cxn ang="0">
                <a:pos x="43" y="80"/>
              </a:cxn>
              <a:cxn ang="0">
                <a:pos x="22" y="65"/>
              </a:cxn>
              <a:cxn ang="0">
                <a:pos x="10" y="46"/>
              </a:cxn>
              <a:cxn ang="0">
                <a:pos x="2" y="24"/>
              </a:cxn>
              <a:cxn ang="0">
                <a:pos x="0" y="0"/>
              </a:cxn>
            </a:cxnLst>
            <a:rect l="0" t="0" r="r" b="b"/>
            <a:pathLst>
              <a:path w="69" h="93">
                <a:moveTo>
                  <a:pt x="0" y="0"/>
                </a:moveTo>
                <a:lnTo>
                  <a:pt x="16" y="32"/>
                </a:lnTo>
                <a:lnTo>
                  <a:pt x="38" y="64"/>
                </a:lnTo>
                <a:lnTo>
                  <a:pt x="69" y="93"/>
                </a:lnTo>
                <a:lnTo>
                  <a:pt x="43" y="80"/>
                </a:lnTo>
                <a:lnTo>
                  <a:pt x="22" y="65"/>
                </a:lnTo>
                <a:lnTo>
                  <a:pt x="10" y="46"/>
                </a:lnTo>
                <a:lnTo>
                  <a:pt x="2" y="24"/>
                </a:lnTo>
                <a:lnTo>
                  <a:pt x="0" y="0"/>
                </a:lnTo>
                <a:close/>
              </a:path>
            </a:pathLst>
          </a:custGeom>
          <a:solidFill>
            <a:srgbClr val="23669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17">
            <a:extLst>
              <a:ext uri="{FF2B5EF4-FFF2-40B4-BE49-F238E27FC236}">
                <a16:creationId xmlns:a16="http://schemas.microsoft.com/office/drawing/2014/main" id="{119DC52C-0A91-4B11-8C3E-1EA9CFC6D8B1}"/>
              </a:ext>
            </a:extLst>
          </p:cNvPr>
          <p:cNvSpPr>
            <a:spLocks/>
          </p:cNvSpPr>
          <p:nvPr/>
        </p:nvSpPr>
        <p:spPr bwMode="auto">
          <a:xfrm>
            <a:off x="7278152" y="2339413"/>
            <a:ext cx="24403" cy="11828"/>
          </a:xfrm>
          <a:custGeom>
            <a:avLst/>
            <a:gdLst/>
            <a:ahLst/>
            <a:cxnLst>
              <a:cxn ang="0">
                <a:pos x="25" y="0"/>
              </a:cxn>
              <a:cxn ang="0">
                <a:pos x="33" y="11"/>
              </a:cxn>
              <a:cxn ang="0">
                <a:pos x="14" y="16"/>
              </a:cxn>
              <a:cxn ang="0">
                <a:pos x="0" y="13"/>
              </a:cxn>
              <a:cxn ang="0">
                <a:pos x="8" y="7"/>
              </a:cxn>
              <a:cxn ang="0">
                <a:pos x="25" y="0"/>
              </a:cxn>
            </a:cxnLst>
            <a:rect l="0" t="0" r="r" b="b"/>
            <a:pathLst>
              <a:path w="33" h="16">
                <a:moveTo>
                  <a:pt x="25" y="0"/>
                </a:moveTo>
                <a:lnTo>
                  <a:pt x="33" y="11"/>
                </a:lnTo>
                <a:lnTo>
                  <a:pt x="14" y="16"/>
                </a:lnTo>
                <a:lnTo>
                  <a:pt x="0" y="13"/>
                </a:lnTo>
                <a:lnTo>
                  <a:pt x="8" y="7"/>
                </a:lnTo>
                <a:lnTo>
                  <a:pt x="25" y="0"/>
                </a:lnTo>
                <a:close/>
              </a:path>
            </a:pathLst>
          </a:custGeom>
          <a:solidFill>
            <a:srgbClr val="DEA15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Freeform 18">
            <a:extLst>
              <a:ext uri="{FF2B5EF4-FFF2-40B4-BE49-F238E27FC236}">
                <a16:creationId xmlns:a16="http://schemas.microsoft.com/office/drawing/2014/main" id="{DC7C10BA-3681-4195-9756-D6D56E8A877B}"/>
              </a:ext>
            </a:extLst>
          </p:cNvPr>
          <p:cNvSpPr>
            <a:spLocks/>
          </p:cNvSpPr>
          <p:nvPr/>
        </p:nvSpPr>
        <p:spPr bwMode="auto">
          <a:xfrm>
            <a:off x="7258926" y="2332758"/>
            <a:ext cx="56940" cy="26615"/>
          </a:xfrm>
          <a:custGeom>
            <a:avLst/>
            <a:gdLst/>
            <a:ahLst/>
            <a:cxnLst>
              <a:cxn ang="0">
                <a:pos x="53" y="0"/>
              </a:cxn>
              <a:cxn ang="0">
                <a:pos x="77" y="36"/>
              </a:cxn>
              <a:cxn ang="0">
                <a:pos x="40" y="25"/>
              </a:cxn>
              <a:cxn ang="0">
                <a:pos x="59" y="20"/>
              </a:cxn>
              <a:cxn ang="0">
                <a:pos x="51" y="9"/>
              </a:cxn>
              <a:cxn ang="0">
                <a:pos x="34" y="16"/>
              </a:cxn>
              <a:cxn ang="0">
                <a:pos x="26" y="22"/>
              </a:cxn>
              <a:cxn ang="0">
                <a:pos x="0" y="14"/>
              </a:cxn>
              <a:cxn ang="0">
                <a:pos x="53" y="0"/>
              </a:cxn>
            </a:cxnLst>
            <a:rect l="0" t="0" r="r" b="b"/>
            <a:pathLst>
              <a:path w="77" h="36">
                <a:moveTo>
                  <a:pt x="53" y="0"/>
                </a:moveTo>
                <a:lnTo>
                  <a:pt x="77" y="36"/>
                </a:lnTo>
                <a:lnTo>
                  <a:pt x="40" y="25"/>
                </a:lnTo>
                <a:lnTo>
                  <a:pt x="59" y="20"/>
                </a:lnTo>
                <a:lnTo>
                  <a:pt x="51" y="9"/>
                </a:lnTo>
                <a:lnTo>
                  <a:pt x="34" y="16"/>
                </a:lnTo>
                <a:lnTo>
                  <a:pt x="26" y="22"/>
                </a:lnTo>
                <a:lnTo>
                  <a:pt x="0" y="14"/>
                </a:lnTo>
                <a:lnTo>
                  <a:pt x="53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Freeform 19">
            <a:extLst>
              <a:ext uri="{FF2B5EF4-FFF2-40B4-BE49-F238E27FC236}">
                <a16:creationId xmlns:a16="http://schemas.microsoft.com/office/drawing/2014/main" id="{17E9754B-3B30-42B0-9C75-79B03A76521E}"/>
              </a:ext>
            </a:extLst>
          </p:cNvPr>
          <p:cNvSpPr>
            <a:spLocks/>
          </p:cNvSpPr>
          <p:nvPr/>
        </p:nvSpPr>
        <p:spPr bwMode="auto">
          <a:xfrm>
            <a:off x="7317344" y="2360851"/>
            <a:ext cx="6656" cy="15525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9" y="5"/>
              </a:cxn>
              <a:cxn ang="0">
                <a:pos x="9" y="14"/>
              </a:cxn>
              <a:cxn ang="0">
                <a:pos x="6" y="18"/>
              </a:cxn>
              <a:cxn ang="0">
                <a:pos x="0" y="21"/>
              </a:cxn>
              <a:cxn ang="0">
                <a:pos x="0" y="14"/>
              </a:cxn>
              <a:cxn ang="0">
                <a:pos x="3" y="5"/>
              </a:cxn>
              <a:cxn ang="0">
                <a:pos x="8" y="0"/>
              </a:cxn>
            </a:cxnLst>
            <a:rect l="0" t="0" r="r" b="b"/>
            <a:pathLst>
              <a:path w="9" h="21">
                <a:moveTo>
                  <a:pt x="8" y="0"/>
                </a:moveTo>
                <a:lnTo>
                  <a:pt x="9" y="5"/>
                </a:lnTo>
                <a:lnTo>
                  <a:pt x="9" y="14"/>
                </a:lnTo>
                <a:lnTo>
                  <a:pt x="6" y="18"/>
                </a:lnTo>
                <a:lnTo>
                  <a:pt x="0" y="21"/>
                </a:lnTo>
                <a:lnTo>
                  <a:pt x="0" y="14"/>
                </a:lnTo>
                <a:lnTo>
                  <a:pt x="3" y="5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" name="Freeform 20">
            <a:extLst>
              <a:ext uri="{FF2B5EF4-FFF2-40B4-BE49-F238E27FC236}">
                <a16:creationId xmlns:a16="http://schemas.microsoft.com/office/drawing/2014/main" id="{7EBF445C-E50E-4F01-A598-4CDECA81650F}"/>
              </a:ext>
            </a:extLst>
          </p:cNvPr>
          <p:cNvSpPr>
            <a:spLocks/>
          </p:cNvSpPr>
          <p:nvPr/>
        </p:nvSpPr>
        <p:spPr bwMode="auto">
          <a:xfrm>
            <a:off x="7248574" y="2319451"/>
            <a:ext cx="94653" cy="129375"/>
          </a:xfrm>
          <a:custGeom>
            <a:avLst/>
            <a:gdLst/>
            <a:ahLst/>
            <a:cxnLst>
              <a:cxn ang="0">
                <a:pos x="73" y="0"/>
              </a:cxn>
              <a:cxn ang="0">
                <a:pos x="128" y="61"/>
              </a:cxn>
              <a:cxn ang="0">
                <a:pos x="128" y="139"/>
              </a:cxn>
              <a:cxn ang="0">
                <a:pos x="105" y="175"/>
              </a:cxn>
              <a:cxn ang="0">
                <a:pos x="101" y="168"/>
              </a:cxn>
              <a:cxn ang="0">
                <a:pos x="88" y="159"/>
              </a:cxn>
              <a:cxn ang="0">
                <a:pos x="64" y="136"/>
              </a:cxn>
              <a:cxn ang="0">
                <a:pos x="49" y="110"/>
              </a:cxn>
              <a:cxn ang="0">
                <a:pos x="48" y="107"/>
              </a:cxn>
              <a:cxn ang="0">
                <a:pos x="48" y="106"/>
              </a:cxn>
              <a:cxn ang="0">
                <a:pos x="46" y="104"/>
              </a:cxn>
              <a:cxn ang="0">
                <a:pos x="29" y="83"/>
              </a:cxn>
              <a:cxn ang="0">
                <a:pos x="17" y="74"/>
              </a:cxn>
              <a:cxn ang="0">
                <a:pos x="5" y="61"/>
              </a:cxn>
              <a:cxn ang="0">
                <a:pos x="0" y="48"/>
              </a:cxn>
              <a:cxn ang="0">
                <a:pos x="0" y="45"/>
              </a:cxn>
              <a:cxn ang="0">
                <a:pos x="3" y="38"/>
              </a:cxn>
              <a:cxn ang="0">
                <a:pos x="51" y="83"/>
              </a:cxn>
              <a:cxn ang="0">
                <a:pos x="91" y="91"/>
              </a:cxn>
              <a:cxn ang="0">
                <a:pos x="99" y="74"/>
              </a:cxn>
              <a:cxn ang="0">
                <a:pos x="102" y="70"/>
              </a:cxn>
              <a:cxn ang="0">
                <a:pos x="102" y="61"/>
              </a:cxn>
              <a:cxn ang="0">
                <a:pos x="101" y="56"/>
              </a:cxn>
              <a:cxn ang="0">
                <a:pos x="91" y="54"/>
              </a:cxn>
              <a:cxn ang="0">
                <a:pos x="67" y="18"/>
              </a:cxn>
              <a:cxn ang="0">
                <a:pos x="14" y="32"/>
              </a:cxn>
              <a:cxn ang="0">
                <a:pos x="11" y="30"/>
              </a:cxn>
              <a:cxn ang="0">
                <a:pos x="10" y="27"/>
              </a:cxn>
              <a:cxn ang="0">
                <a:pos x="10" y="24"/>
              </a:cxn>
              <a:cxn ang="0">
                <a:pos x="13" y="21"/>
              </a:cxn>
              <a:cxn ang="0">
                <a:pos x="17" y="18"/>
              </a:cxn>
              <a:cxn ang="0">
                <a:pos x="73" y="0"/>
              </a:cxn>
            </a:cxnLst>
            <a:rect l="0" t="0" r="r" b="b"/>
            <a:pathLst>
              <a:path w="128" h="175">
                <a:moveTo>
                  <a:pt x="73" y="0"/>
                </a:moveTo>
                <a:lnTo>
                  <a:pt x="128" y="61"/>
                </a:lnTo>
                <a:lnTo>
                  <a:pt x="128" y="139"/>
                </a:lnTo>
                <a:lnTo>
                  <a:pt x="105" y="175"/>
                </a:lnTo>
                <a:lnTo>
                  <a:pt x="101" y="168"/>
                </a:lnTo>
                <a:lnTo>
                  <a:pt x="88" y="159"/>
                </a:lnTo>
                <a:lnTo>
                  <a:pt x="64" y="136"/>
                </a:lnTo>
                <a:lnTo>
                  <a:pt x="49" y="110"/>
                </a:lnTo>
                <a:lnTo>
                  <a:pt x="48" y="107"/>
                </a:lnTo>
                <a:lnTo>
                  <a:pt x="48" y="106"/>
                </a:lnTo>
                <a:lnTo>
                  <a:pt x="46" y="104"/>
                </a:lnTo>
                <a:lnTo>
                  <a:pt x="29" y="83"/>
                </a:lnTo>
                <a:lnTo>
                  <a:pt x="17" y="74"/>
                </a:lnTo>
                <a:lnTo>
                  <a:pt x="5" y="61"/>
                </a:lnTo>
                <a:lnTo>
                  <a:pt x="0" y="48"/>
                </a:lnTo>
                <a:lnTo>
                  <a:pt x="0" y="45"/>
                </a:lnTo>
                <a:lnTo>
                  <a:pt x="3" y="38"/>
                </a:lnTo>
                <a:lnTo>
                  <a:pt x="51" y="83"/>
                </a:lnTo>
                <a:lnTo>
                  <a:pt x="91" y="91"/>
                </a:lnTo>
                <a:lnTo>
                  <a:pt x="99" y="74"/>
                </a:lnTo>
                <a:lnTo>
                  <a:pt x="102" y="70"/>
                </a:lnTo>
                <a:lnTo>
                  <a:pt x="102" y="61"/>
                </a:lnTo>
                <a:lnTo>
                  <a:pt x="101" y="56"/>
                </a:lnTo>
                <a:lnTo>
                  <a:pt x="91" y="54"/>
                </a:lnTo>
                <a:lnTo>
                  <a:pt x="67" y="18"/>
                </a:lnTo>
                <a:lnTo>
                  <a:pt x="14" y="32"/>
                </a:lnTo>
                <a:lnTo>
                  <a:pt x="11" y="30"/>
                </a:lnTo>
                <a:lnTo>
                  <a:pt x="10" y="27"/>
                </a:lnTo>
                <a:lnTo>
                  <a:pt x="10" y="24"/>
                </a:lnTo>
                <a:lnTo>
                  <a:pt x="13" y="21"/>
                </a:lnTo>
                <a:lnTo>
                  <a:pt x="17" y="18"/>
                </a:lnTo>
                <a:lnTo>
                  <a:pt x="73" y="0"/>
                </a:lnTo>
                <a:close/>
              </a:path>
            </a:pathLst>
          </a:custGeom>
          <a:solidFill>
            <a:srgbClr val="DEA15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Freeform 21">
            <a:extLst>
              <a:ext uri="{FF2B5EF4-FFF2-40B4-BE49-F238E27FC236}">
                <a16:creationId xmlns:a16="http://schemas.microsoft.com/office/drawing/2014/main" id="{196E68CE-744E-4A23-92EE-7F90B88B959E}"/>
              </a:ext>
            </a:extLst>
          </p:cNvPr>
          <p:cNvSpPr>
            <a:spLocks/>
          </p:cNvSpPr>
          <p:nvPr/>
        </p:nvSpPr>
        <p:spPr bwMode="auto">
          <a:xfrm>
            <a:off x="7250792" y="2345326"/>
            <a:ext cx="70989" cy="41400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27" y="5"/>
              </a:cxn>
              <a:cxn ang="0">
                <a:pos x="40" y="16"/>
              </a:cxn>
              <a:cxn ang="0">
                <a:pos x="53" y="32"/>
              </a:cxn>
              <a:cxn ang="0">
                <a:pos x="90" y="42"/>
              </a:cxn>
              <a:cxn ang="0">
                <a:pos x="96" y="39"/>
              </a:cxn>
              <a:cxn ang="0">
                <a:pos x="88" y="56"/>
              </a:cxn>
              <a:cxn ang="0">
                <a:pos x="48" y="48"/>
              </a:cxn>
              <a:cxn ang="0">
                <a:pos x="0" y="3"/>
              </a:cxn>
              <a:cxn ang="0">
                <a:pos x="13" y="0"/>
              </a:cxn>
            </a:cxnLst>
            <a:rect l="0" t="0" r="r" b="b"/>
            <a:pathLst>
              <a:path w="96" h="56">
                <a:moveTo>
                  <a:pt x="13" y="0"/>
                </a:moveTo>
                <a:lnTo>
                  <a:pt x="27" y="5"/>
                </a:lnTo>
                <a:lnTo>
                  <a:pt x="40" y="16"/>
                </a:lnTo>
                <a:lnTo>
                  <a:pt x="53" y="32"/>
                </a:lnTo>
                <a:lnTo>
                  <a:pt x="90" y="42"/>
                </a:lnTo>
                <a:lnTo>
                  <a:pt x="96" y="39"/>
                </a:lnTo>
                <a:lnTo>
                  <a:pt x="88" y="56"/>
                </a:lnTo>
                <a:lnTo>
                  <a:pt x="48" y="48"/>
                </a:lnTo>
                <a:lnTo>
                  <a:pt x="0" y="3"/>
                </a:lnTo>
                <a:lnTo>
                  <a:pt x="13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Freeform 22">
            <a:extLst>
              <a:ext uri="{FF2B5EF4-FFF2-40B4-BE49-F238E27FC236}">
                <a16:creationId xmlns:a16="http://schemas.microsoft.com/office/drawing/2014/main" id="{13FD378A-846C-4B1D-B4D4-80D028DCA423}"/>
              </a:ext>
            </a:extLst>
          </p:cNvPr>
          <p:cNvSpPr>
            <a:spLocks/>
          </p:cNvSpPr>
          <p:nvPr/>
        </p:nvSpPr>
        <p:spPr bwMode="auto">
          <a:xfrm>
            <a:off x="7228607" y="2334976"/>
            <a:ext cx="94653" cy="41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" y="11"/>
              </a:cxn>
              <a:cxn ang="0">
                <a:pos x="67" y="19"/>
              </a:cxn>
              <a:cxn ang="0">
                <a:pos x="81" y="22"/>
              </a:cxn>
              <a:cxn ang="0">
                <a:pos x="118" y="33"/>
              </a:cxn>
              <a:cxn ang="0">
                <a:pos x="128" y="35"/>
              </a:cxn>
              <a:cxn ang="0">
                <a:pos x="123" y="40"/>
              </a:cxn>
              <a:cxn ang="0">
                <a:pos x="120" y="49"/>
              </a:cxn>
              <a:cxn ang="0">
                <a:pos x="120" y="56"/>
              </a:cxn>
              <a:cxn ang="0">
                <a:pos x="83" y="46"/>
              </a:cxn>
              <a:cxn ang="0">
                <a:pos x="70" y="30"/>
              </a:cxn>
              <a:cxn ang="0">
                <a:pos x="57" y="19"/>
              </a:cxn>
              <a:cxn ang="0">
                <a:pos x="43" y="14"/>
              </a:cxn>
              <a:cxn ang="0">
                <a:pos x="30" y="17"/>
              </a:cxn>
              <a:cxn ang="0">
                <a:pos x="27" y="24"/>
              </a:cxn>
              <a:cxn ang="0">
                <a:pos x="27" y="27"/>
              </a:cxn>
              <a:cxn ang="0">
                <a:pos x="0" y="16"/>
              </a:cxn>
              <a:cxn ang="0">
                <a:pos x="0" y="0"/>
              </a:cxn>
            </a:cxnLst>
            <a:rect l="0" t="0" r="r" b="b"/>
            <a:pathLst>
              <a:path w="128" h="56">
                <a:moveTo>
                  <a:pt x="0" y="0"/>
                </a:moveTo>
                <a:lnTo>
                  <a:pt x="41" y="11"/>
                </a:lnTo>
                <a:lnTo>
                  <a:pt x="67" y="19"/>
                </a:lnTo>
                <a:lnTo>
                  <a:pt x="81" y="22"/>
                </a:lnTo>
                <a:lnTo>
                  <a:pt x="118" y="33"/>
                </a:lnTo>
                <a:lnTo>
                  <a:pt x="128" y="35"/>
                </a:lnTo>
                <a:lnTo>
                  <a:pt x="123" y="40"/>
                </a:lnTo>
                <a:lnTo>
                  <a:pt x="120" y="49"/>
                </a:lnTo>
                <a:lnTo>
                  <a:pt x="120" y="56"/>
                </a:lnTo>
                <a:lnTo>
                  <a:pt x="83" y="46"/>
                </a:lnTo>
                <a:lnTo>
                  <a:pt x="70" y="30"/>
                </a:lnTo>
                <a:lnTo>
                  <a:pt x="57" y="19"/>
                </a:lnTo>
                <a:lnTo>
                  <a:pt x="43" y="14"/>
                </a:lnTo>
                <a:lnTo>
                  <a:pt x="30" y="17"/>
                </a:lnTo>
                <a:lnTo>
                  <a:pt x="27" y="24"/>
                </a:lnTo>
                <a:lnTo>
                  <a:pt x="27" y="27"/>
                </a:lnTo>
                <a:lnTo>
                  <a:pt x="0" y="16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Freeform 23">
            <a:extLst>
              <a:ext uri="{FF2B5EF4-FFF2-40B4-BE49-F238E27FC236}">
                <a16:creationId xmlns:a16="http://schemas.microsoft.com/office/drawing/2014/main" id="{807417AB-449B-4E49-A48F-2D58A1DC8BE7}"/>
              </a:ext>
            </a:extLst>
          </p:cNvPr>
          <p:cNvSpPr>
            <a:spLocks/>
          </p:cNvSpPr>
          <p:nvPr/>
        </p:nvSpPr>
        <p:spPr bwMode="auto">
          <a:xfrm>
            <a:off x="7302555" y="2319451"/>
            <a:ext cx="59158" cy="1456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3" y="42"/>
              </a:cxn>
              <a:cxn ang="0">
                <a:pos x="80" y="142"/>
              </a:cxn>
              <a:cxn ang="0">
                <a:pos x="45" y="197"/>
              </a:cxn>
              <a:cxn ang="0">
                <a:pos x="42" y="191"/>
              </a:cxn>
              <a:cxn ang="0">
                <a:pos x="40" y="186"/>
              </a:cxn>
              <a:cxn ang="0">
                <a:pos x="37" y="179"/>
              </a:cxn>
              <a:cxn ang="0">
                <a:pos x="32" y="175"/>
              </a:cxn>
              <a:cxn ang="0">
                <a:pos x="55" y="139"/>
              </a:cxn>
              <a:cxn ang="0">
                <a:pos x="55" y="61"/>
              </a:cxn>
              <a:cxn ang="0">
                <a:pos x="0" y="0"/>
              </a:cxn>
            </a:cxnLst>
            <a:rect l="0" t="0" r="r" b="b"/>
            <a:pathLst>
              <a:path w="80" h="197">
                <a:moveTo>
                  <a:pt x="0" y="0"/>
                </a:moveTo>
                <a:lnTo>
                  <a:pt x="63" y="42"/>
                </a:lnTo>
                <a:lnTo>
                  <a:pt x="80" y="142"/>
                </a:lnTo>
                <a:lnTo>
                  <a:pt x="45" y="197"/>
                </a:lnTo>
                <a:lnTo>
                  <a:pt x="42" y="191"/>
                </a:lnTo>
                <a:lnTo>
                  <a:pt x="40" y="186"/>
                </a:lnTo>
                <a:lnTo>
                  <a:pt x="37" y="179"/>
                </a:lnTo>
                <a:lnTo>
                  <a:pt x="32" y="175"/>
                </a:lnTo>
                <a:lnTo>
                  <a:pt x="55" y="139"/>
                </a:lnTo>
                <a:lnTo>
                  <a:pt x="55" y="61"/>
                </a:lnTo>
                <a:lnTo>
                  <a:pt x="0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" name="Freeform 24">
            <a:extLst>
              <a:ext uri="{FF2B5EF4-FFF2-40B4-BE49-F238E27FC236}">
                <a16:creationId xmlns:a16="http://schemas.microsoft.com/office/drawing/2014/main" id="{95C2EBC5-E4FA-4734-8F43-7D6AECE79891}"/>
              </a:ext>
            </a:extLst>
          </p:cNvPr>
          <p:cNvSpPr>
            <a:spLocks/>
          </p:cNvSpPr>
          <p:nvPr/>
        </p:nvSpPr>
        <p:spPr bwMode="auto">
          <a:xfrm>
            <a:off x="7209381" y="2334977"/>
            <a:ext cx="19227" cy="1182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" y="0"/>
              </a:cxn>
              <a:cxn ang="0">
                <a:pos x="26" y="16"/>
              </a:cxn>
              <a:cxn ang="0">
                <a:pos x="0" y="0"/>
              </a:cxn>
            </a:cxnLst>
            <a:rect l="0" t="0" r="r" b="b"/>
            <a:pathLst>
              <a:path w="26" h="16">
                <a:moveTo>
                  <a:pt x="0" y="0"/>
                </a:moveTo>
                <a:lnTo>
                  <a:pt x="26" y="0"/>
                </a:lnTo>
                <a:lnTo>
                  <a:pt x="26" y="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" name="Freeform 25">
            <a:extLst>
              <a:ext uri="{FF2B5EF4-FFF2-40B4-BE49-F238E27FC236}">
                <a16:creationId xmlns:a16="http://schemas.microsoft.com/office/drawing/2014/main" id="{52F99D2D-5A16-4DDD-9D75-F3475F04EC6D}"/>
              </a:ext>
            </a:extLst>
          </p:cNvPr>
          <p:cNvSpPr>
            <a:spLocks/>
          </p:cNvSpPr>
          <p:nvPr/>
        </p:nvSpPr>
        <p:spPr bwMode="auto">
          <a:xfrm>
            <a:off x="7270018" y="2380813"/>
            <a:ext cx="14789" cy="2291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" y="21"/>
              </a:cxn>
              <a:cxn ang="0">
                <a:pos x="19" y="23"/>
              </a:cxn>
              <a:cxn ang="0">
                <a:pos x="19" y="24"/>
              </a:cxn>
              <a:cxn ang="0">
                <a:pos x="20" y="27"/>
              </a:cxn>
              <a:cxn ang="0">
                <a:pos x="16" y="31"/>
              </a:cxn>
              <a:cxn ang="0">
                <a:pos x="11" y="31"/>
              </a:cxn>
              <a:cxn ang="0">
                <a:pos x="8" y="27"/>
              </a:cxn>
              <a:cxn ang="0">
                <a:pos x="0" y="0"/>
              </a:cxn>
            </a:cxnLst>
            <a:rect l="0" t="0" r="r" b="b"/>
            <a:pathLst>
              <a:path w="20" h="31">
                <a:moveTo>
                  <a:pt x="0" y="0"/>
                </a:moveTo>
                <a:lnTo>
                  <a:pt x="17" y="21"/>
                </a:lnTo>
                <a:lnTo>
                  <a:pt x="19" y="23"/>
                </a:lnTo>
                <a:lnTo>
                  <a:pt x="19" y="24"/>
                </a:lnTo>
                <a:lnTo>
                  <a:pt x="20" y="27"/>
                </a:lnTo>
                <a:lnTo>
                  <a:pt x="16" y="31"/>
                </a:lnTo>
                <a:lnTo>
                  <a:pt x="11" y="31"/>
                </a:lnTo>
                <a:lnTo>
                  <a:pt x="8" y="27"/>
                </a:lnTo>
                <a:lnTo>
                  <a:pt x="0" y="0"/>
                </a:lnTo>
                <a:close/>
              </a:path>
            </a:pathLst>
          </a:custGeom>
          <a:solidFill>
            <a:srgbClr val="863D0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" name="Freeform 26">
            <a:extLst>
              <a:ext uri="{FF2B5EF4-FFF2-40B4-BE49-F238E27FC236}">
                <a16:creationId xmlns:a16="http://schemas.microsoft.com/office/drawing/2014/main" id="{354F876A-D7DC-4B6D-A2C1-6FD8D94AF4EA}"/>
              </a:ext>
            </a:extLst>
          </p:cNvPr>
          <p:cNvSpPr>
            <a:spLocks/>
          </p:cNvSpPr>
          <p:nvPr/>
        </p:nvSpPr>
        <p:spPr bwMode="auto">
          <a:xfrm>
            <a:off x="7552498" y="2784462"/>
            <a:ext cx="159727" cy="103500"/>
          </a:xfrm>
          <a:custGeom>
            <a:avLst/>
            <a:gdLst/>
            <a:ahLst/>
            <a:cxnLst>
              <a:cxn ang="0">
                <a:pos x="142" y="0"/>
              </a:cxn>
              <a:cxn ang="0">
                <a:pos x="173" y="4"/>
              </a:cxn>
              <a:cxn ang="0">
                <a:pos x="216" y="7"/>
              </a:cxn>
              <a:cxn ang="0">
                <a:pos x="205" y="80"/>
              </a:cxn>
              <a:cxn ang="0">
                <a:pos x="150" y="98"/>
              </a:cxn>
              <a:cxn ang="0">
                <a:pos x="101" y="120"/>
              </a:cxn>
              <a:cxn ang="0">
                <a:pos x="90" y="133"/>
              </a:cxn>
              <a:cxn ang="0">
                <a:pos x="75" y="140"/>
              </a:cxn>
              <a:cxn ang="0">
                <a:pos x="70" y="135"/>
              </a:cxn>
              <a:cxn ang="0">
                <a:pos x="69" y="130"/>
              </a:cxn>
              <a:cxn ang="0">
                <a:pos x="77" y="127"/>
              </a:cxn>
              <a:cxn ang="0">
                <a:pos x="83" y="124"/>
              </a:cxn>
              <a:cxn ang="0">
                <a:pos x="83" y="109"/>
              </a:cxn>
              <a:cxn ang="0">
                <a:pos x="67" y="117"/>
              </a:cxn>
              <a:cxn ang="0">
                <a:pos x="53" y="122"/>
              </a:cxn>
              <a:cxn ang="0">
                <a:pos x="37" y="120"/>
              </a:cxn>
              <a:cxn ang="0">
                <a:pos x="34" y="111"/>
              </a:cxn>
              <a:cxn ang="0">
                <a:pos x="43" y="108"/>
              </a:cxn>
              <a:cxn ang="0">
                <a:pos x="61" y="98"/>
              </a:cxn>
              <a:cxn ang="0">
                <a:pos x="64" y="84"/>
              </a:cxn>
              <a:cxn ang="0">
                <a:pos x="38" y="95"/>
              </a:cxn>
              <a:cxn ang="0">
                <a:pos x="13" y="100"/>
              </a:cxn>
              <a:cxn ang="0">
                <a:pos x="11" y="96"/>
              </a:cxn>
              <a:cxn ang="0">
                <a:pos x="11" y="85"/>
              </a:cxn>
              <a:cxn ang="0">
                <a:pos x="48" y="69"/>
              </a:cxn>
              <a:cxn ang="0">
                <a:pos x="53" y="58"/>
              </a:cxn>
              <a:cxn ang="0">
                <a:pos x="5" y="77"/>
              </a:cxn>
              <a:cxn ang="0">
                <a:pos x="3" y="72"/>
              </a:cxn>
              <a:cxn ang="0">
                <a:pos x="2" y="66"/>
              </a:cxn>
              <a:cxn ang="0">
                <a:pos x="3" y="61"/>
              </a:cxn>
              <a:cxn ang="0">
                <a:pos x="11" y="53"/>
              </a:cxn>
              <a:cxn ang="0">
                <a:pos x="24" y="45"/>
              </a:cxn>
              <a:cxn ang="0">
                <a:pos x="64" y="24"/>
              </a:cxn>
              <a:cxn ang="0">
                <a:pos x="30" y="31"/>
              </a:cxn>
              <a:cxn ang="0">
                <a:pos x="0" y="32"/>
              </a:cxn>
              <a:cxn ang="0">
                <a:pos x="0" y="28"/>
              </a:cxn>
              <a:cxn ang="0">
                <a:pos x="2" y="23"/>
              </a:cxn>
              <a:cxn ang="0">
                <a:pos x="26" y="23"/>
              </a:cxn>
              <a:cxn ang="0">
                <a:pos x="77" y="13"/>
              </a:cxn>
              <a:cxn ang="0">
                <a:pos x="94" y="7"/>
              </a:cxn>
              <a:cxn ang="0">
                <a:pos x="112" y="2"/>
              </a:cxn>
              <a:cxn ang="0">
                <a:pos x="142" y="0"/>
              </a:cxn>
            </a:cxnLst>
            <a:rect l="0" t="0" r="r" b="b"/>
            <a:pathLst>
              <a:path w="216" h="140">
                <a:moveTo>
                  <a:pt x="142" y="0"/>
                </a:moveTo>
                <a:lnTo>
                  <a:pt x="173" y="4"/>
                </a:lnTo>
                <a:lnTo>
                  <a:pt x="216" y="7"/>
                </a:lnTo>
                <a:lnTo>
                  <a:pt x="205" y="80"/>
                </a:lnTo>
                <a:lnTo>
                  <a:pt x="150" y="98"/>
                </a:lnTo>
                <a:lnTo>
                  <a:pt x="101" y="120"/>
                </a:lnTo>
                <a:lnTo>
                  <a:pt x="90" y="133"/>
                </a:lnTo>
                <a:lnTo>
                  <a:pt x="75" y="140"/>
                </a:lnTo>
                <a:lnTo>
                  <a:pt x="70" y="135"/>
                </a:lnTo>
                <a:lnTo>
                  <a:pt x="69" y="130"/>
                </a:lnTo>
                <a:lnTo>
                  <a:pt x="77" y="127"/>
                </a:lnTo>
                <a:lnTo>
                  <a:pt x="83" y="124"/>
                </a:lnTo>
                <a:lnTo>
                  <a:pt x="83" y="109"/>
                </a:lnTo>
                <a:lnTo>
                  <a:pt x="67" y="117"/>
                </a:lnTo>
                <a:lnTo>
                  <a:pt x="53" y="122"/>
                </a:lnTo>
                <a:lnTo>
                  <a:pt x="37" y="120"/>
                </a:lnTo>
                <a:lnTo>
                  <a:pt x="34" y="111"/>
                </a:lnTo>
                <a:lnTo>
                  <a:pt x="43" y="108"/>
                </a:lnTo>
                <a:lnTo>
                  <a:pt x="61" y="98"/>
                </a:lnTo>
                <a:lnTo>
                  <a:pt x="64" y="84"/>
                </a:lnTo>
                <a:lnTo>
                  <a:pt x="38" y="95"/>
                </a:lnTo>
                <a:lnTo>
                  <a:pt x="13" y="100"/>
                </a:lnTo>
                <a:lnTo>
                  <a:pt x="11" y="96"/>
                </a:lnTo>
                <a:lnTo>
                  <a:pt x="11" y="85"/>
                </a:lnTo>
                <a:lnTo>
                  <a:pt x="48" y="69"/>
                </a:lnTo>
                <a:lnTo>
                  <a:pt x="53" y="58"/>
                </a:lnTo>
                <a:lnTo>
                  <a:pt x="5" y="77"/>
                </a:lnTo>
                <a:lnTo>
                  <a:pt x="3" y="72"/>
                </a:lnTo>
                <a:lnTo>
                  <a:pt x="2" y="66"/>
                </a:lnTo>
                <a:lnTo>
                  <a:pt x="3" y="61"/>
                </a:lnTo>
                <a:lnTo>
                  <a:pt x="11" y="53"/>
                </a:lnTo>
                <a:lnTo>
                  <a:pt x="24" y="45"/>
                </a:lnTo>
                <a:lnTo>
                  <a:pt x="64" y="24"/>
                </a:lnTo>
                <a:lnTo>
                  <a:pt x="30" y="31"/>
                </a:lnTo>
                <a:lnTo>
                  <a:pt x="0" y="32"/>
                </a:lnTo>
                <a:lnTo>
                  <a:pt x="0" y="28"/>
                </a:lnTo>
                <a:lnTo>
                  <a:pt x="2" y="23"/>
                </a:lnTo>
                <a:lnTo>
                  <a:pt x="26" y="23"/>
                </a:lnTo>
                <a:lnTo>
                  <a:pt x="77" y="13"/>
                </a:lnTo>
                <a:lnTo>
                  <a:pt x="94" y="7"/>
                </a:lnTo>
                <a:lnTo>
                  <a:pt x="112" y="2"/>
                </a:lnTo>
                <a:lnTo>
                  <a:pt x="142" y="0"/>
                </a:lnTo>
                <a:close/>
              </a:path>
            </a:pathLst>
          </a:custGeom>
          <a:solidFill>
            <a:srgbClr val="DEA15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" name="Freeform 27">
            <a:extLst>
              <a:ext uri="{FF2B5EF4-FFF2-40B4-BE49-F238E27FC236}">
                <a16:creationId xmlns:a16="http://schemas.microsoft.com/office/drawing/2014/main" id="{6B42B2E6-3604-4D43-83CE-F2D1CF48DC13}"/>
              </a:ext>
            </a:extLst>
          </p:cNvPr>
          <p:cNvSpPr>
            <a:spLocks/>
          </p:cNvSpPr>
          <p:nvPr/>
        </p:nvSpPr>
        <p:spPr bwMode="auto">
          <a:xfrm>
            <a:off x="7556195" y="2827341"/>
            <a:ext cx="35495" cy="19961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43" y="11"/>
              </a:cxn>
              <a:cxn ang="0">
                <a:pos x="6" y="27"/>
              </a:cxn>
              <a:cxn ang="0">
                <a:pos x="3" y="22"/>
              </a:cxn>
              <a:cxn ang="0">
                <a:pos x="0" y="19"/>
              </a:cxn>
              <a:cxn ang="0">
                <a:pos x="48" y="0"/>
              </a:cxn>
            </a:cxnLst>
            <a:rect l="0" t="0" r="r" b="b"/>
            <a:pathLst>
              <a:path w="48" h="27">
                <a:moveTo>
                  <a:pt x="48" y="0"/>
                </a:moveTo>
                <a:lnTo>
                  <a:pt x="43" y="11"/>
                </a:lnTo>
                <a:lnTo>
                  <a:pt x="6" y="27"/>
                </a:lnTo>
                <a:lnTo>
                  <a:pt x="3" y="22"/>
                </a:lnTo>
                <a:lnTo>
                  <a:pt x="0" y="19"/>
                </a:lnTo>
                <a:lnTo>
                  <a:pt x="48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Freeform 28">
            <a:extLst>
              <a:ext uri="{FF2B5EF4-FFF2-40B4-BE49-F238E27FC236}">
                <a16:creationId xmlns:a16="http://schemas.microsoft.com/office/drawing/2014/main" id="{E9DBCA1A-A38E-4A6A-B8D5-2C366D3604A7}"/>
              </a:ext>
            </a:extLst>
          </p:cNvPr>
          <p:cNvSpPr>
            <a:spLocks/>
          </p:cNvSpPr>
          <p:nvPr/>
        </p:nvSpPr>
        <p:spPr bwMode="auto">
          <a:xfrm>
            <a:off x="7552498" y="2802205"/>
            <a:ext cx="47327" cy="15525"/>
          </a:xfrm>
          <a:custGeom>
            <a:avLst/>
            <a:gdLst/>
            <a:ahLst/>
            <a:cxnLst>
              <a:cxn ang="0">
                <a:pos x="64" y="0"/>
              </a:cxn>
              <a:cxn ang="0">
                <a:pos x="24" y="21"/>
              </a:cxn>
              <a:cxn ang="0">
                <a:pos x="16" y="21"/>
              </a:cxn>
              <a:cxn ang="0">
                <a:pos x="8" y="20"/>
              </a:cxn>
              <a:cxn ang="0">
                <a:pos x="3" y="16"/>
              </a:cxn>
              <a:cxn ang="0">
                <a:pos x="2" y="13"/>
              </a:cxn>
              <a:cxn ang="0">
                <a:pos x="0" y="8"/>
              </a:cxn>
              <a:cxn ang="0">
                <a:pos x="30" y="7"/>
              </a:cxn>
              <a:cxn ang="0">
                <a:pos x="64" y="0"/>
              </a:cxn>
            </a:cxnLst>
            <a:rect l="0" t="0" r="r" b="b"/>
            <a:pathLst>
              <a:path w="64" h="21">
                <a:moveTo>
                  <a:pt x="64" y="0"/>
                </a:moveTo>
                <a:lnTo>
                  <a:pt x="24" y="21"/>
                </a:lnTo>
                <a:lnTo>
                  <a:pt x="16" y="21"/>
                </a:lnTo>
                <a:lnTo>
                  <a:pt x="8" y="20"/>
                </a:lnTo>
                <a:lnTo>
                  <a:pt x="3" y="16"/>
                </a:lnTo>
                <a:lnTo>
                  <a:pt x="2" y="13"/>
                </a:lnTo>
                <a:lnTo>
                  <a:pt x="0" y="8"/>
                </a:lnTo>
                <a:lnTo>
                  <a:pt x="30" y="7"/>
                </a:lnTo>
                <a:lnTo>
                  <a:pt x="64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" name="Freeform 29">
            <a:extLst>
              <a:ext uri="{FF2B5EF4-FFF2-40B4-BE49-F238E27FC236}">
                <a16:creationId xmlns:a16="http://schemas.microsoft.com/office/drawing/2014/main" id="{B3C630DB-8B55-429B-8FE4-655C4C2665D5}"/>
              </a:ext>
            </a:extLst>
          </p:cNvPr>
          <p:cNvSpPr>
            <a:spLocks/>
          </p:cNvSpPr>
          <p:nvPr/>
        </p:nvSpPr>
        <p:spPr bwMode="auto">
          <a:xfrm>
            <a:off x="7562111" y="2846562"/>
            <a:ext cx="37714" cy="19961"/>
          </a:xfrm>
          <a:custGeom>
            <a:avLst/>
            <a:gdLst/>
            <a:ahLst/>
            <a:cxnLst>
              <a:cxn ang="0">
                <a:pos x="51" y="0"/>
              </a:cxn>
              <a:cxn ang="0">
                <a:pos x="48" y="14"/>
              </a:cxn>
              <a:cxn ang="0">
                <a:pos x="30" y="24"/>
              </a:cxn>
              <a:cxn ang="0">
                <a:pos x="21" y="27"/>
              </a:cxn>
              <a:cxn ang="0">
                <a:pos x="16" y="27"/>
              </a:cxn>
              <a:cxn ang="0">
                <a:pos x="9" y="25"/>
              </a:cxn>
              <a:cxn ang="0">
                <a:pos x="6" y="24"/>
              </a:cxn>
              <a:cxn ang="0">
                <a:pos x="3" y="20"/>
              </a:cxn>
              <a:cxn ang="0">
                <a:pos x="0" y="16"/>
              </a:cxn>
              <a:cxn ang="0">
                <a:pos x="25" y="11"/>
              </a:cxn>
              <a:cxn ang="0">
                <a:pos x="51" y="0"/>
              </a:cxn>
            </a:cxnLst>
            <a:rect l="0" t="0" r="r" b="b"/>
            <a:pathLst>
              <a:path w="51" h="27">
                <a:moveTo>
                  <a:pt x="51" y="0"/>
                </a:moveTo>
                <a:lnTo>
                  <a:pt x="48" y="14"/>
                </a:lnTo>
                <a:lnTo>
                  <a:pt x="30" y="24"/>
                </a:lnTo>
                <a:lnTo>
                  <a:pt x="21" y="27"/>
                </a:lnTo>
                <a:lnTo>
                  <a:pt x="16" y="27"/>
                </a:lnTo>
                <a:lnTo>
                  <a:pt x="9" y="25"/>
                </a:lnTo>
                <a:lnTo>
                  <a:pt x="6" y="24"/>
                </a:lnTo>
                <a:lnTo>
                  <a:pt x="3" y="20"/>
                </a:lnTo>
                <a:lnTo>
                  <a:pt x="0" y="16"/>
                </a:lnTo>
                <a:lnTo>
                  <a:pt x="25" y="11"/>
                </a:lnTo>
                <a:lnTo>
                  <a:pt x="51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" name="Freeform 30">
            <a:extLst>
              <a:ext uri="{FF2B5EF4-FFF2-40B4-BE49-F238E27FC236}">
                <a16:creationId xmlns:a16="http://schemas.microsoft.com/office/drawing/2014/main" id="{87C6E4FD-7EF2-4BAA-A599-355354A74596}"/>
              </a:ext>
            </a:extLst>
          </p:cNvPr>
          <p:cNvSpPr>
            <a:spLocks noEditPoints="1"/>
          </p:cNvSpPr>
          <p:nvPr/>
        </p:nvSpPr>
        <p:spPr bwMode="auto">
          <a:xfrm>
            <a:off x="7333613" y="2388205"/>
            <a:ext cx="684756" cy="628392"/>
          </a:xfrm>
          <a:custGeom>
            <a:avLst/>
            <a:gdLst/>
            <a:ahLst/>
            <a:cxnLst>
              <a:cxn ang="0">
                <a:pos x="677" y="597"/>
              </a:cxn>
              <a:cxn ang="0">
                <a:pos x="736" y="644"/>
              </a:cxn>
              <a:cxn ang="0">
                <a:pos x="667" y="551"/>
              </a:cxn>
              <a:cxn ang="0">
                <a:pos x="734" y="408"/>
              </a:cxn>
              <a:cxn ang="0">
                <a:pos x="857" y="583"/>
              </a:cxn>
              <a:cxn ang="0">
                <a:pos x="749" y="378"/>
              </a:cxn>
              <a:cxn ang="0">
                <a:pos x="115" y="117"/>
              </a:cxn>
              <a:cxn ang="0">
                <a:pos x="88" y="176"/>
              </a:cxn>
              <a:cxn ang="0">
                <a:pos x="96" y="229"/>
              </a:cxn>
              <a:cxn ang="0">
                <a:pos x="90" y="176"/>
              </a:cxn>
              <a:cxn ang="0">
                <a:pos x="115" y="117"/>
              </a:cxn>
              <a:cxn ang="0">
                <a:pos x="779" y="91"/>
              </a:cxn>
              <a:cxn ang="0">
                <a:pos x="901" y="235"/>
              </a:cxn>
              <a:cxn ang="0">
                <a:pos x="926" y="458"/>
              </a:cxn>
              <a:cxn ang="0">
                <a:pos x="920" y="608"/>
              </a:cxn>
              <a:cxn ang="0">
                <a:pos x="889" y="664"/>
              </a:cxn>
              <a:cxn ang="0">
                <a:pos x="819" y="831"/>
              </a:cxn>
              <a:cxn ang="0">
                <a:pos x="760" y="850"/>
              </a:cxn>
              <a:cxn ang="0">
                <a:pos x="659" y="836"/>
              </a:cxn>
              <a:cxn ang="0">
                <a:pos x="443" y="825"/>
              </a:cxn>
              <a:cxn ang="0">
                <a:pos x="371" y="813"/>
              </a:cxn>
              <a:cxn ang="0">
                <a:pos x="370" y="807"/>
              </a:cxn>
              <a:cxn ang="0">
                <a:pos x="365" y="666"/>
              </a:cxn>
              <a:cxn ang="0">
                <a:pos x="379" y="680"/>
              </a:cxn>
              <a:cxn ang="0">
                <a:pos x="445" y="656"/>
              </a:cxn>
              <a:cxn ang="0">
                <a:pos x="529" y="640"/>
              </a:cxn>
              <a:cxn ang="0">
                <a:pos x="533" y="652"/>
              </a:cxn>
              <a:cxn ang="0">
                <a:pos x="627" y="592"/>
              </a:cxn>
              <a:cxn ang="0">
                <a:pos x="592" y="626"/>
              </a:cxn>
              <a:cxn ang="0">
                <a:pos x="525" y="575"/>
              </a:cxn>
              <a:cxn ang="0">
                <a:pos x="469" y="540"/>
              </a:cxn>
              <a:cxn ang="0">
                <a:pos x="390" y="543"/>
              </a:cxn>
              <a:cxn ang="0">
                <a:pos x="384" y="386"/>
              </a:cxn>
              <a:cxn ang="0">
                <a:pos x="286" y="375"/>
              </a:cxn>
              <a:cxn ang="0">
                <a:pos x="270" y="383"/>
              </a:cxn>
              <a:cxn ang="0">
                <a:pos x="229" y="365"/>
              </a:cxn>
              <a:cxn ang="0">
                <a:pos x="93" y="258"/>
              </a:cxn>
              <a:cxn ang="0">
                <a:pos x="64" y="205"/>
              </a:cxn>
              <a:cxn ang="0">
                <a:pos x="38" y="49"/>
              </a:cxn>
              <a:cxn ang="0">
                <a:pos x="117" y="106"/>
              </a:cxn>
              <a:cxn ang="0">
                <a:pos x="234" y="182"/>
              </a:cxn>
              <a:cxn ang="0">
                <a:pos x="258" y="176"/>
              </a:cxn>
              <a:cxn ang="0">
                <a:pos x="275" y="189"/>
              </a:cxn>
              <a:cxn ang="0">
                <a:pos x="413" y="133"/>
              </a:cxn>
              <a:cxn ang="0">
                <a:pos x="512" y="72"/>
              </a:cxn>
              <a:cxn ang="0">
                <a:pos x="545" y="86"/>
              </a:cxn>
              <a:cxn ang="0">
                <a:pos x="613" y="75"/>
              </a:cxn>
              <a:cxn ang="0">
                <a:pos x="718" y="1"/>
              </a:cxn>
            </a:cxnLst>
            <a:rect l="0" t="0" r="r" b="b"/>
            <a:pathLst>
              <a:path w="926" h="850">
                <a:moveTo>
                  <a:pt x="667" y="551"/>
                </a:moveTo>
                <a:lnTo>
                  <a:pt x="669" y="575"/>
                </a:lnTo>
                <a:lnTo>
                  <a:pt x="677" y="597"/>
                </a:lnTo>
                <a:lnTo>
                  <a:pt x="689" y="616"/>
                </a:lnTo>
                <a:lnTo>
                  <a:pt x="710" y="631"/>
                </a:lnTo>
                <a:lnTo>
                  <a:pt x="736" y="644"/>
                </a:lnTo>
                <a:lnTo>
                  <a:pt x="705" y="615"/>
                </a:lnTo>
                <a:lnTo>
                  <a:pt x="683" y="583"/>
                </a:lnTo>
                <a:lnTo>
                  <a:pt x="667" y="551"/>
                </a:lnTo>
                <a:close/>
                <a:moveTo>
                  <a:pt x="705" y="303"/>
                </a:moveTo>
                <a:lnTo>
                  <a:pt x="721" y="357"/>
                </a:lnTo>
                <a:lnTo>
                  <a:pt x="734" y="408"/>
                </a:lnTo>
                <a:lnTo>
                  <a:pt x="741" y="453"/>
                </a:lnTo>
                <a:lnTo>
                  <a:pt x="741" y="493"/>
                </a:lnTo>
                <a:lnTo>
                  <a:pt x="857" y="583"/>
                </a:lnTo>
                <a:lnTo>
                  <a:pt x="760" y="487"/>
                </a:lnTo>
                <a:lnTo>
                  <a:pt x="758" y="432"/>
                </a:lnTo>
                <a:lnTo>
                  <a:pt x="749" y="378"/>
                </a:lnTo>
                <a:lnTo>
                  <a:pt x="731" y="322"/>
                </a:lnTo>
                <a:lnTo>
                  <a:pt x="705" y="303"/>
                </a:lnTo>
                <a:close/>
                <a:moveTo>
                  <a:pt x="115" y="117"/>
                </a:moveTo>
                <a:lnTo>
                  <a:pt x="115" y="118"/>
                </a:lnTo>
                <a:lnTo>
                  <a:pt x="98" y="150"/>
                </a:lnTo>
                <a:lnTo>
                  <a:pt x="88" y="176"/>
                </a:lnTo>
                <a:lnTo>
                  <a:pt x="83" y="198"/>
                </a:lnTo>
                <a:lnTo>
                  <a:pt x="86" y="216"/>
                </a:lnTo>
                <a:lnTo>
                  <a:pt x="96" y="229"/>
                </a:lnTo>
                <a:lnTo>
                  <a:pt x="88" y="216"/>
                </a:lnTo>
                <a:lnTo>
                  <a:pt x="85" y="198"/>
                </a:lnTo>
                <a:lnTo>
                  <a:pt x="90" y="176"/>
                </a:lnTo>
                <a:lnTo>
                  <a:pt x="99" y="149"/>
                </a:lnTo>
                <a:lnTo>
                  <a:pt x="117" y="117"/>
                </a:lnTo>
                <a:lnTo>
                  <a:pt x="115" y="117"/>
                </a:lnTo>
                <a:close/>
                <a:moveTo>
                  <a:pt x="721" y="0"/>
                </a:moveTo>
                <a:lnTo>
                  <a:pt x="741" y="62"/>
                </a:lnTo>
                <a:lnTo>
                  <a:pt x="779" y="91"/>
                </a:lnTo>
                <a:lnTo>
                  <a:pt x="822" y="131"/>
                </a:lnTo>
                <a:lnTo>
                  <a:pt x="864" y="179"/>
                </a:lnTo>
                <a:lnTo>
                  <a:pt x="901" y="235"/>
                </a:lnTo>
                <a:lnTo>
                  <a:pt x="913" y="315"/>
                </a:lnTo>
                <a:lnTo>
                  <a:pt x="921" y="389"/>
                </a:lnTo>
                <a:lnTo>
                  <a:pt x="926" y="458"/>
                </a:lnTo>
                <a:lnTo>
                  <a:pt x="925" y="522"/>
                </a:lnTo>
                <a:lnTo>
                  <a:pt x="920" y="580"/>
                </a:lnTo>
                <a:lnTo>
                  <a:pt x="920" y="608"/>
                </a:lnTo>
                <a:lnTo>
                  <a:pt x="915" y="632"/>
                </a:lnTo>
                <a:lnTo>
                  <a:pt x="904" y="650"/>
                </a:lnTo>
                <a:lnTo>
                  <a:pt x="889" y="664"/>
                </a:lnTo>
                <a:lnTo>
                  <a:pt x="869" y="672"/>
                </a:lnTo>
                <a:lnTo>
                  <a:pt x="830" y="812"/>
                </a:lnTo>
                <a:lnTo>
                  <a:pt x="819" y="831"/>
                </a:lnTo>
                <a:lnTo>
                  <a:pt x="803" y="842"/>
                </a:lnTo>
                <a:lnTo>
                  <a:pt x="784" y="850"/>
                </a:lnTo>
                <a:lnTo>
                  <a:pt x="760" y="850"/>
                </a:lnTo>
                <a:lnTo>
                  <a:pt x="734" y="847"/>
                </a:lnTo>
                <a:lnTo>
                  <a:pt x="707" y="836"/>
                </a:lnTo>
                <a:lnTo>
                  <a:pt x="659" y="836"/>
                </a:lnTo>
                <a:lnTo>
                  <a:pt x="545" y="829"/>
                </a:lnTo>
                <a:lnTo>
                  <a:pt x="526" y="829"/>
                </a:lnTo>
                <a:lnTo>
                  <a:pt x="443" y="825"/>
                </a:lnTo>
                <a:lnTo>
                  <a:pt x="373" y="825"/>
                </a:lnTo>
                <a:lnTo>
                  <a:pt x="373" y="820"/>
                </a:lnTo>
                <a:lnTo>
                  <a:pt x="371" y="813"/>
                </a:lnTo>
                <a:lnTo>
                  <a:pt x="370" y="809"/>
                </a:lnTo>
                <a:lnTo>
                  <a:pt x="382" y="801"/>
                </a:lnTo>
                <a:lnTo>
                  <a:pt x="370" y="807"/>
                </a:lnTo>
                <a:lnTo>
                  <a:pt x="363" y="761"/>
                </a:lnTo>
                <a:lnTo>
                  <a:pt x="362" y="714"/>
                </a:lnTo>
                <a:lnTo>
                  <a:pt x="365" y="666"/>
                </a:lnTo>
                <a:lnTo>
                  <a:pt x="366" y="671"/>
                </a:lnTo>
                <a:lnTo>
                  <a:pt x="374" y="679"/>
                </a:lnTo>
                <a:lnTo>
                  <a:pt x="379" y="680"/>
                </a:lnTo>
                <a:lnTo>
                  <a:pt x="390" y="680"/>
                </a:lnTo>
                <a:lnTo>
                  <a:pt x="413" y="674"/>
                </a:lnTo>
                <a:lnTo>
                  <a:pt x="445" y="656"/>
                </a:lnTo>
                <a:lnTo>
                  <a:pt x="478" y="645"/>
                </a:lnTo>
                <a:lnTo>
                  <a:pt x="512" y="640"/>
                </a:lnTo>
                <a:lnTo>
                  <a:pt x="529" y="640"/>
                </a:lnTo>
                <a:lnTo>
                  <a:pt x="531" y="644"/>
                </a:lnTo>
                <a:lnTo>
                  <a:pt x="533" y="648"/>
                </a:lnTo>
                <a:lnTo>
                  <a:pt x="533" y="652"/>
                </a:lnTo>
                <a:lnTo>
                  <a:pt x="632" y="677"/>
                </a:lnTo>
                <a:lnTo>
                  <a:pt x="627" y="634"/>
                </a:lnTo>
                <a:lnTo>
                  <a:pt x="627" y="592"/>
                </a:lnTo>
                <a:lnTo>
                  <a:pt x="632" y="551"/>
                </a:lnTo>
                <a:lnTo>
                  <a:pt x="613" y="549"/>
                </a:lnTo>
                <a:lnTo>
                  <a:pt x="592" y="626"/>
                </a:lnTo>
                <a:lnTo>
                  <a:pt x="529" y="637"/>
                </a:lnTo>
                <a:lnTo>
                  <a:pt x="525" y="605"/>
                </a:lnTo>
                <a:lnTo>
                  <a:pt x="525" y="575"/>
                </a:lnTo>
                <a:lnTo>
                  <a:pt x="531" y="544"/>
                </a:lnTo>
                <a:lnTo>
                  <a:pt x="512" y="543"/>
                </a:lnTo>
                <a:lnTo>
                  <a:pt x="469" y="540"/>
                </a:lnTo>
                <a:lnTo>
                  <a:pt x="438" y="536"/>
                </a:lnTo>
                <a:lnTo>
                  <a:pt x="408" y="538"/>
                </a:lnTo>
                <a:lnTo>
                  <a:pt x="390" y="543"/>
                </a:lnTo>
                <a:lnTo>
                  <a:pt x="373" y="549"/>
                </a:lnTo>
                <a:lnTo>
                  <a:pt x="374" y="530"/>
                </a:lnTo>
                <a:lnTo>
                  <a:pt x="384" y="386"/>
                </a:lnTo>
                <a:lnTo>
                  <a:pt x="354" y="387"/>
                </a:lnTo>
                <a:lnTo>
                  <a:pt x="320" y="384"/>
                </a:lnTo>
                <a:lnTo>
                  <a:pt x="286" y="375"/>
                </a:lnTo>
                <a:lnTo>
                  <a:pt x="282" y="378"/>
                </a:lnTo>
                <a:lnTo>
                  <a:pt x="275" y="381"/>
                </a:lnTo>
                <a:lnTo>
                  <a:pt x="270" y="383"/>
                </a:lnTo>
                <a:lnTo>
                  <a:pt x="256" y="384"/>
                </a:lnTo>
                <a:lnTo>
                  <a:pt x="243" y="378"/>
                </a:lnTo>
                <a:lnTo>
                  <a:pt x="229" y="365"/>
                </a:lnTo>
                <a:lnTo>
                  <a:pt x="216" y="346"/>
                </a:lnTo>
                <a:lnTo>
                  <a:pt x="114" y="262"/>
                </a:lnTo>
                <a:lnTo>
                  <a:pt x="93" y="258"/>
                </a:lnTo>
                <a:lnTo>
                  <a:pt x="78" y="246"/>
                </a:lnTo>
                <a:lnTo>
                  <a:pt x="69" y="229"/>
                </a:lnTo>
                <a:lnTo>
                  <a:pt x="64" y="205"/>
                </a:lnTo>
                <a:lnTo>
                  <a:pt x="0" y="112"/>
                </a:lnTo>
                <a:lnTo>
                  <a:pt x="3" y="104"/>
                </a:lnTo>
                <a:lnTo>
                  <a:pt x="38" y="49"/>
                </a:lnTo>
                <a:lnTo>
                  <a:pt x="43" y="41"/>
                </a:lnTo>
                <a:lnTo>
                  <a:pt x="99" y="91"/>
                </a:lnTo>
                <a:lnTo>
                  <a:pt x="117" y="106"/>
                </a:lnTo>
                <a:lnTo>
                  <a:pt x="163" y="131"/>
                </a:lnTo>
                <a:lnTo>
                  <a:pt x="203" y="157"/>
                </a:lnTo>
                <a:lnTo>
                  <a:pt x="234" y="182"/>
                </a:lnTo>
                <a:lnTo>
                  <a:pt x="242" y="179"/>
                </a:lnTo>
                <a:lnTo>
                  <a:pt x="254" y="176"/>
                </a:lnTo>
                <a:lnTo>
                  <a:pt x="258" y="176"/>
                </a:lnTo>
                <a:lnTo>
                  <a:pt x="262" y="178"/>
                </a:lnTo>
                <a:lnTo>
                  <a:pt x="267" y="181"/>
                </a:lnTo>
                <a:lnTo>
                  <a:pt x="275" y="189"/>
                </a:lnTo>
                <a:lnTo>
                  <a:pt x="278" y="194"/>
                </a:lnTo>
                <a:lnTo>
                  <a:pt x="325" y="194"/>
                </a:lnTo>
                <a:lnTo>
                  <a:pt x="413" y="133"/>
                </a:lnTo>
                <a:lnTo>
                  <a:pt x="445" y="104"/>
                </a:lnTo>
                <a:lnTo>
                  <a:pt x="477" y="83"/>
                </a:lnTo>
                <a:lnTo>
                  <a:pt x="512" y="72"/>
                </a:lnTo>
                <a:lnTo>
                  <a:pt x="525" y="70"/>
                </a:lnTo>
                <a:lnTo>
                  <a:pt x="536" y="70"/>
                </a:lnTo>
                <a:lnTo>
                  <a:pt x="545" y="86"/>
                </a:lnTo>
                <a:lnTo>
                  <a:pt x="552" y="102"/>
                </a:lnTo>
                <a:lnTo>
                  <a:pt x="553" y="112"/>
                </a:lnTo>
                <a:lnTo>
                  <a:pt x="613" y="75"/>
                </a:lnTo>
                <a:lnTo>
                  <a:pt x="667" y="40"/>
                </a:lnTo>
                <a:lnTo>
                  <a:pt x="715" y="5"/>
                </a:lnTo>
                <a:lnTo>
                  <a:pt x="718" y="1"/>
                </a:lnTo>
                <a:lnTo>
                  <a:pt x="72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" name="Freeform 31">
            <a:extLst>
              <a:ext uri="{FF2B5EF4-FFF2-40B4-BE49-F238E27FC236}">
                <a16:creationId xmlns:a16="http://schemas.microsoft.com/office/drawing/2014/main" id="{82F7F105-C126-4D68-A32B-96598866ABF4}"/>
              </a:ext>
            </a:extLst>
          </p:cNvPr>
          <p:cNvSpPr>
            <a:spLocks/>
          </p:cNvSpPr>
          <p:nvPr/>
        </p:nvSpPr>
        <p:spPr bwMode="auto">
          <a:xfrm>
            <a:off x="7607219" y="2434041"/>
            <a:ext cx="411149" cy="584035"/>
          </a:xfrm>
          <a:custGeom>
            <a:avLst/>
            <a:gdLst/>
            <a:ahLst/>
            <a:cxnLst>
              <a:cxn ang="0">
                <a:pos x="409" y="29"/>
              </a:cxn>
              <a:cxn ang="0">
                <a:pos x="494" y="117"/>
              </a:cxn>
              <a:cxn ang="0">
                <a:pos x="543" y="253"/>
              </a:cxn>
              <a:cxn ang="0">
                <a:pos x="556" y="396"/>
              </a:cxn>
              <a:cxn ang="0">
                <a:pos x="550" y="518"/>
              </a:cxn>
              <a:cxn ang="0">
                <a:pos x="545" y="570"/>
              </a:cxn>
              <a:cxn ang="0">
                <a:pos x="519" y="602"/>
              </a:cxn>
              <a:cxn ang="0">
                <a:pos x="460" y="751"/>
              </a:cxn>
              <a:cxn ang="0">
                <a:pos x="433" y="782"/>
              </a:cxn>
              <a:cxn ang="0">
                <a:pos x="390" y="790"/>
              </a:cxn>
              <a:cxn ang="0">
                <a:pos x="337" y="775"/>
              </a:cxn>
              <a:cxn ang="0">
                <a:pos x="175" y="769"/>
              </a:cxn>
              <a:cxn ang="0">
                <a:pos x="73" y="763"/>
              </a:cxn>
              <a:cxn ang="0">
                <a:pos x="3" y="756"/>
              </a:cxn>
              <a:cxn ang="0">
                <a:pos x="0" y="745"/>
              </a:cxn>
              <a:cxn ang="0">
                <a:pos x="1" y="614"/>
              </a:cxn>
              <a:cxn ang="0">
                <a:pos x="9" y="618"/>
              </a:cxn>
              <a:cxn ang="0">
                <a:pos x="43" y="612"/>
              </a:cxn>
              <a:cxn ang="0">
                <a:pos x="108" y="583"/>
              </a:cxn>
              <a:cxn ang="0">
                <a:pos x="159" y="578"/>
              </a:cxn>
              <a:cxn ang="0">
                <a:pos x="163" y="586"/>
              </a:cxn>
              <a:cxn ang="0">
                <a:pos x="262" y="615"/>
              </a:cxn>
              <a:cxn ang="0">
                <a:pos x="19" y="647"/>
              </a:cxn>
              <a:cxn ang="0">
                <a:pos x="27" y="740"/>
              </a:cxn>
              <a:cxn ang="0">
                <a:pos x="444" y="702"/>
              </a:cxn>
              <a:cxn ang="0">
                <a:pos x="455" y="614"/>
              </a:cxn>
              <a:cxn ang="0">
                <a:pos x="443" y="625"/>
              </a:cxn>
              <a:cxn ang="0">
                <a:pos x="417" y="636"/>
              </a:cxn>
              <a:cxn ang="0">
                <a:pos x="371" y="631"/>
              </a:cxn>
              <a:cxn ang="0">
                <a:pos x="319" y="639"/>
              </a:cxn>
              <a:cxn ang="0">
                <a:pos x="262" y="615"/>
              </a:cxn>
              <a:cxn ang="0">
                <a:pos x="257" y="530"/>
              </a:cxn>
              <a:cxn ang="0">
                <a:pos x="263" y="532"/>
              </a:cxn>
              <a:cxn ang="0">
                <a:pos x="279" y="612"/>
              </a:cxn>
              <a:cxn ang="0">
                <a:pos x="380" y="620"/>
              </a:cxn>
              <a:cxn ang="0">
                <a:pos x="417" y="617"/>
              </a:cxn>
              <a:cxn ang="0">
                <a:pos x="439" y="588"/>
              </a:cxn>
              <a:cxn ang="0">
                <a:pos x="475" y="586"/>
              </a:cxn>
              <a:cxn ang="0">
                <a:pos x="508" y="567"/>
              </a:cxn>
              <a:cxn ang="0">
                <a:pos x="518" y="530"/>
              </a:cxn>
              <a:cxn ang="0">
                <a:pos x="523" y="367"/>
              </a:cxn>
              <a:cxn ang="0">
                <a:pos x="503" y="197"/>
              </a:cxn>
              <a:cxn ang="0">
                <a:pos x="444" y="111"/>
              </a:cxn>
              <a:cxn ang="0">
                <a:pos x="371" y="55"/>
              </a:cxn>
              <a:cxn ang="0">
                <a:pos x="153" y="72"/>
              </a:cxn>
              <a:cxn ang="0">
                <a:pos x="190" y="146"/>
              </a:cxn>
            </a:cxnLst>
            <a:rect l="0" t="0" r="r" b="b"/>
            <a:pathLst>
              <a:path w="556" h="790">
                <a:moveTo>
                  <a:pt x="371" y="0"/>
                </a:moveTo>
                <a:lnTo>
                  <a:pt x="409" y="29"/>
                </a:lnTo>
                <a:lnTo>
                  <a:pt x="452" y="69"/>
                </a:lnTo>
                <a:lnTo>
                  <a:pt x="494" y="117"/>
                </a:lnTo>
                <a:lnTo>
                  <a:pt x="531" y="173"/>
                </a:lnTo>
                <a:lnTo>
                  <a:pt x="543" y="253"/>
                </a:lnTo>
                <a:lnTo>
                  <a:pt x="551" y="327"/>
                </a:lnTo>
                <a:lnTo>
                  <a:pt x="556" y="396"/>
                </a:lnTo>
                <a:lnTo>
                  <a:pt x="555" y="460"/>
                </a:lnTo>
                <a:lnTo>
                  <a:pt x="550" y="518"/>
                </a:lnTo>
                <a:lnTo>
                  <a:pt x="550" y="546"/>
                </a:lnTo>
                <a:lnTo>
                  <a:pt x="545" y="570"/>
                </a:lnTo>
                <a:lnTo>
                  <a:pt x="534" y="588"/>
                </a:lnTo>
                <a:lnTo>
                  <a:pt x="519" y="602"/>
                </a:lnTo>
                <a:lnTo>
                  <a:pt x="499" y="610"/>
                </a:lnTo>
                <a:lnTo>
                  <a:pt x="460" y="751"/>
                </a:lnTo>
                <a:lnTo>
                  <a:pt x="449" y="769"/>
                </a:lnTo>
                <a:lnTo>
                  <a:pt x="433" y="782"/>
                </a:lnTo>
                <a:lnTo>
                  <a:pt x="414" y="788"/>
                </a:lnTo>
                <a:lnTo>
                  <a:pt x="390" y="790"/>
                </a:lnTo>
                <a:lnTo>
                  <a:pt x="364" y="785"/>
                </a:lnTo>
                <a:lnTo>
                  <a:pt x="337" y="775"/>
                </a:lnTo>
                <a:lnTo>
                  <a:pt x="289" y="775"/>
                </a:lnTo>
                <a:lnTo>
                  <a:pt x="175" y="769"/>
                </a:lnTo>
                <a:lnTo>
                  <a:pt x="156" y="767"/>
                </a:lnTo>
                <a:lnTo>
                  <a:pt x="73" y="763"/>
                </a:lnTo>
                <a:lnTo>
                  <a:pt x="3" y="763"/>
                </a:lnTo>
                <a:lnTo>
                  <a:pt x="3" y="756"/>
                </a:lnTo>
                <a:lnTo>
                  <a:pt x="1" y="751"/>
                </a:lnTo>
                <a:lnTo>
                  <a:pt x="0" y="745"/>
                </a:lnTo>
                <a:lnTo>
                  <a:pt x="12" y="739"/>
                </a:lnTo>
                <a:lnTo>
                  <a:pt x="1" y="614"/>
                </a:lnTo>
                <a:lnTo>
                  <a:pt x="4" y="617"/>
                </a:lnTo>
                <a:lnTo>
                  <a:pt x="9" y="618"/>
                </a:lnTo>
                <a:lnTo>
                  <a:pt x="20" y="618"/>
                </a:lnTo>
                <a:lnTo>
                  <a:pt x="43" y="612"/>
                </a:lnTo>
                <a:lnTo>
                  <a:pt x="75" y="594"/>
                </a:lnTo>
                <a:lnTo>
                  <a:pt x="108" y="583"/>
                </a:lnTo>
                <a:lnTo>
                  <a:pt x="142" y="578"/>
                </a:lnTo>
                <a:lnTo>
                  <a:pt x="159" y="578"/>
                </a:lnTo>
                <a:lnTo>
                  <a:pt x="161" y="582"/>
                </a:lnTo>
                <a:lnTo>
                  <a:pt x="163" y="586"/>
                </a:lnTo>
                <a:lnTo>
                  <a:pt x="163" y="590"/>
                </a:lnTo>
                <a:lnTo>
                  <a:pt x="262" y="615"/>
                </a:lnTo>
                <a:lnTo>
                  <a:pt x="126" y="609"/>
                </a:lnTo>
                <a:lnTo>
                  <a:pt x="19" y="647"/>
                </a:lnTo>
                <a:lnTo>
                  <a:pt x="20" y="694"/>
                </a:lnTo>
                <a:lnTo>
                  <a:pt x="27" y="740"/>
                </a:lnTo>
                <a:lnTo>
                  <a:pt x="347" y="756"/>
                </a:lnTo>
                <a:lnTo>
                  <a:pt x="444" y="702"/>
                </a:lnTo>
                <a:lnTo>
                  <a:pt x="468" y="614"/>
                </a:lnTo>
                <a:lnTo>
                  <a:pt x="455" y="614"/>
                </a:lnTo>
                <a:lnTo>
                  <a:pt x="447" y="612"/>
                </a:lnTo>
                <a:lnTo>
                  <a:pt x="443" y="625"/>
                </a:lnTo>
                <a:lnTo>
                  <a:pt x="431" y="633"/>
                </a:lnTo>
                <a:lnTo>
                  <a:pt x="417" y="636"/>
                </a:lnTo>
                <a:lnTo>
                  <a:pt x="396" y="636"/>
                </a:lnTo>
                <a:lnTo>
                  <a:pt x="371" y="631"/>
                </a:lnTo>
                <a:lnTo>
                  <a:pt x="345" y="639"/>
                </a:lnTo>
                <a:lnTo>
                  <a:pt x="319" y="639"/>
                </a:lnTo>
                <a:lnTo>
                  <a:pt x="291" y="631"/>
                </a:lnTo>
                <a:lnTo>
                  <a:pt x="262" y="615"/>
                </a:lnTo>
                <a:lnTo>
                  <a:pt x="257" y="572"/>
                </a:lnTo>
                <a:lnTo>
                  <a:pt x="257" y="530"/>
                </a:lnTo>
                <a:lnTo>
                  <a:pt x="262" y="489"/>
                </a:lnTo>
                <a:lnTo>
                  <a:pt x="263" y="532"/>
                </a:lnTo>
                <a:lnTo>
                  <a:pt x="268" y="572"/>
                </a:lnTo>
                <a:lnTo>
                  <a:pt x="279" y="612"/>
                </a:lnTo>
                <a:lnTo>
                  <a:pt x="356" y="612"/>
                </a:lnTo>
                <a:lnTo>
                  <a:pt x="380" y="620"/>
                </a:lnTo>
                <a:lnTo>
                  <a:pt x="399" y="622"/>
                </a:lnTo>
                <a:lnTo>
                  <a:pt x="417" y="617"/>
                </a:lnTo>
                <a:lnTo>
                  <a:pt x="430" y="606"/>
                </a:lnTo>
                <a:lnTo>
                  <a:pt x="439" y="588"/>
                </a:lnTo>
                <a:lnTo>
                  <a:pt x="459" y="588"/>
                </a:lnTo>
                <a:lnTo>
                  <a:pt x="475" y="586"/>
                </a:lnTo>
                <a:lnTo>
                  <a:pt x="494" y="580"/>
                </a:lnTo>
                <a:lnTo>
                  <a:pt x="508" y="567"/>
                </a:lnTo>
                <a:lnTo>
                  <a:pt x="516" y="551"/>
                </a:lnTo>
                <a:lnTo>
                  <a:pt x="518" y="530"/>
                </a:lnTo>
                <a:lnTo>
                  <a:pt x="524" y="450"/>
                </a:lnTo>
                <a:lnTo>
                  <a:pt x="523" y="367"/>
                </a:lnTo>
                <a:lnTo>
                  <a:pt x="516" y="284"/>
                </a:lnTo>
                <a:lnTo>
                  <a:pt x="503" y="197"/>
                </a:lnTo>
                <a:lnTo>
                  <a:pt x="476" y="149"/>
                </a:lnTo>
                <a:lnTo>
                  <a:pt x="444" y="111"/>
                </a:lnTo>
                <a:lnTo>
                  <a:pt x="409" y="79"/>
                </a:lnTo>
                <a:lnTo>
                  <a:pt x="371" y="55"/>
                </a:lnTo>
                <a:lnTo>
                  <a:pt x="185" y="176"/>
                </a:lnTo>
                <a:lnTo>
                  <a:pt x="153" y="72"/>
                </a:lnTo>
                <a:lnTo>
                  <a:pt x="164" y="61"/>
                </a:lnTo>
                <a:lnTo>
                  <a:pt x="190" y="146"/>
                </a:lnTo>
                <a:lnTo>
                  <a:pt x="37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Freeform 32">
            <a:extLst>
              <a:ext uri="{FF2B5EF4-FFF2-40B4-BE49-F238E27FC236}">
                <a16:creationId xmlns:a16="http://schemas.microsoft.com/office/drawing/2014/main" id="{677F186B-7D38-42B1-AE93-421A9CEC259A}"/>
              </a:ext>
            </a:extLst>
          </p:cNvPr>
          <p:cNvSpPr>
            <a:spLocks/>
          </p:cNvSpPr>
          <p:nvPr/>
        </p:nvSpPr>
        <p:spPr bwMode="auto">
          <a:xfrm>
            <a:off x="7609438" y="2439956"/>
            <a:ext cx="354949" cy="383689"/>
          </a:xfrm>
          <a:custGeom>
            <a:avLst/>
            <a:gdLst/>
            <a:ahLst/>
            <a:cxnLst>
              <a:cxn ang="0">
                <a:pos x="152" y="0"/>
              </a:cxn>
              <a:cxn ang="0">
                <a:pos x="163" y="0"/>
              </a:cxn>
              <a:cxn ang="0">
                <a:pos x="136" y="36"/>
              </a:cxn>
              <a:cxn ang="0">
                <a:pos x="139" y="77"/>
              </a:cxn>
              <a:cxn ang="0">
                <a:pos x="78" y="301"/>
              </a:cxn>
              <a:cxn ang="0">
                <a:pos x="38" y="457"/>
              </a:cxn>
              <a:cxn ang="0">
                <a:pos x="150" y="457"/>
              </a:cxn>
              <a:cxn ang="0">
                <a:pos x="150" y="441"/>
              </a:cxn>
              <a:cxn ang="0">
                <a:pos x="260" y="455"/>
              </a:cxn>
              <a:cxn ang="0">
                <a:pos x="332" y="423"/>
              </a:cxn>
              <a:cxn ang="0">
                <a:pos x="337" y="361"/>
              </a:cxn>
              <a:cxn ang="0">
                <a:pos x="334" y="295"/>
              </a:cxn>
              <a:cxn ang="0">
                <a:pos x="323" y="226"/>
              </a:cxn>
              <a:cxn ang="0">
                <a:pos x="342" y="285"/>
              </a:cxn>
              <a:cxn ang="0">
                <a:pos x="355" y="338"/>
              </a:cxn>
              <a:cxn ang="0">
                <a:pos x="361" y="386"/>
              </a:cxn>
              <a:cxn ang="0">
                <a:pos x="361" y="428"/>
              </a:cxn>
              <a:cxn ang="0">
                <a:pos x="480" y="519"/>
              </a:cxn>
              <a:cxn ang="0">
                <a:pos x="433" y="498"/>
              </a:cxn>
              <a:cxn ang="0">
                <a:pos x="393" y="471"/>
              </a:cxn>
              <a:cxn ang="0">
                <a:pos x="360" y="441"/>
              </a:cxn>
              <a:cxn ang="0">
                <a:pos x="294" y="481"/>
              </a:cxn>
              <a:cxn ang="0">
                <a:pos x="286" y="474"/>
              </a:cxn>
              <a:cxn ang="0">
                <a:pos x="273" y="474"/>
              </a:cxn>
              <a:cxn ang="0">
                <a:pos x="259" y="481"/>
              </a:cxn>
              <a:cxn ang="0">
                <a:pos x="240" y="479"/>
              </a:cxn>
              <a:cxn ang="0">
                <a:pos x="160" y="468"/>
              </a:cxn>
              <a:cxn ang="0">
                <a:pos x="160" y="471"/>
              </a:cxn>
              <a:cxn ang="0">
                <a:pos x="158" y="474"/>
              </a:cxn>
              <a:cxn ang="0">
                <a:pos x="139" y="473"/>
              </a:cxn>
              <a:cxn ang="0">
                <a:pos x="96" y="470"/>
              </a:cxn>
              <a:cxn ang="0">
                <a:pos x="65" y="466"/>
              </a:cxn>
              <a:cxn ang="0">
                <a:pos x="35" y="468"/>
              </a:cxn>
              <a:cxn ang="0">
                <a:pos x="17" y="473"/>
              </a:cxn>
              <a:cxn ang="0">
                <a:pos x="0" y="479"/>
              </a:cxn>
              <a:cxn ang="0">
                <a:pos x="1" y="460"/>
              </a:cxn>
              <a:cxn ang="0">
                <a:pos x="19" y="454"/>
              </a:cxn>
              <a:cxn ang="0">
                <a:pos x="100" y="96"/>
              </a:cxn>
              <a:cxn ang="0">
                <a:pos x="100" y="60"/>
              </a:cxn>
              <a:cxn ang="0">
                <a:pos x="139" y="2"/>
              </a:cxn>
              <a:cxn ang="0">
                <a:pos x="152" y="0"/>
              </a:cxn>
            </a:cxnLst>
            <a:rect l="0" t="0" r="r" b="b"/>
            <a:pathLst>
              <a:path w="480" h="519">
                <a:moveTo>
                  <a:pt x="152" y="0"/>
                </a:moveTo>
                <a:lnTo>
                  <a:pt x="163" y="0"/>
                </a:lnTo>
                <a:lnTo>
                  <a:pt x="136" y="36"/>
                </a:lnTo>
                <a:lnTo>
                  <a:pt x="139" y="77"/>
                </a:lnTo>
                <a:lnTo>
                  <a:pt x="78" y="301"/>
                </a:lnTo>
                <a:lnTo>
                  <a:pt x="38" y="457"/>
                </a:lnTo>
                <a:lnTo>
                  <a:pt x="150" y="457"/>
                </a:lnTo>
                <a:lnTo>
                  <a:pt x="150" y="441"/>
                </a:lnTo>
                <a:lnTo>
                  <a:pt x="260" y="455"/>
                </a:lnTo>
                <a:lnTo>
                  <a:pt x="332" y="423"/>
                </a:lnTo>
                <a:lnTo>
                  <a:pt x="337" y="361"/>
                </a:lnTo>
                <a:lnTo>
                  <a:pt x="334" y="295"/>
                </a:lnTo>
                <a:lnTo>
                  <a:pt x="323" y="226"/>
                </a:lnTo>
                <a:lnTo>
                  <a:pt x="342" y="285"/>
                </a:lnTo>
                <a:lnTo>
                  <a:pt x="355" y="338"/>
                </a:lnTo>
                <a:lnTo>
                  <a:pt x="361" y="386"/>
                </a:lnTo>
                <a:lnTo>
                  <a:pt x="361" y="428"/>
                </a:lnTo>
                <a:lnTo>
                  <a:pt x="480" y="519"/>
                </a:lnTo>
                <a:lnTo>
                  <a:pt x="433" y="498"/>
                </a:lnTo>
                <a:lnTo>
                  <a:pt x="393" y="471"/>
                </a:lnTo>
                <a:lnTo>
                  <a:pt x="360" y="441"/>
                </a:lnTo>
                <a:lnTo>
                  <a:pt x="294" y="481"/>
                </a:lnTo>
                <a:lnTo>
                  <a:pt x="286" y="474"/>
                </a:lnTo>
                <a:lnTo>
                  <a:pt x="273" y="474"/>
                </a:lnTo>
                <a:lnTo>
                  <a:pt x="259" y="481"/>
                </a:lnTo>
                <a:lnTo>
                  <a:pt x="240" y="479"/>
                </a:lnTo>
                <a:lnTo>
                  <a:pt x="160" y="468"/>
                </a:lnTo>
                <a:lnTo>
                  <a:pt x="160" y="471"/>
                </a:lnTo>
                <a:lnTo>
                  <a:pt x="158" y="474"/>
                </a:lnTo>
                <a:lnTo>
                  <a:pt x="139" y="473"/>
                </a:lnTo>
                <a:lnTo>
                  <a:pt x="96" y="470"/>
                </a:lnTo>
                <a:lnTo>
                  <a:pt x="65" y="466"/>
                </a:lnTo>
                <a:lnTo>
                  <a:pt x="35" y="468"/>
                </a:lnTo>
                <a:lnTo>
                  <a:pt x="17" y="473"/>
                </a:lnTo>
                <a:lnTo>
                  <a:pt x="0" y="479"/>
                </a:lnTo>
                <a:lnTo>
                  <a:pt x="1" y="460"/>
                </a:lnTo>
                <a:lnTo>
                  <a:pt x="19" y="454"/>
                </a:lnTo>
                <a:lnTo>
                  <a:pt x="100" y="96"/>
                </a:lnTo>
                <a:lnTo>
                  <a:pt x="100" y="60"/>
                </a:lnTo>
                <a:lnTo>
                  <a:pt x="139" y="2"/>
                </a:lnTo>
                <a:lnTo>
                  <a:pt x="152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Freeform 33">
            <a:extLst>
              <a:ext uri="{FF2B5EF4-FFF2-40B4-BE49-F238E27FC236}">
                <a16:creationId xmlns:a16="http://schemas.microsoft.com/office/drawing/2014/main" id="{322832DD-90A9-41AF-A34E-EF9528146B59}"/>
              </a:ext>
            </a:extLst>
          </p:cNvPr>
          <p:cNvSpPr>
            <a:spLocks/>
          </p:cNvSpPr>
          <p:nvPr/>
        </p:nvSpPr>
        <p:spPr bwMode="auto">
          <a:xfrm>
            <a:off x="7420132" y="2466569"/>
            <a:ext cx="119056" cy="17003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" y="25"/>
              </a:cxn>
              <a:cxn ang="0">
                <a:pos x="86" y="51"/>
              </a:cxn>
              <a:cxn ang="0">
                <a:pos x="117" y="76"/>
              </a:cxn>
              <a:cxn ang="0">
                <a:pos x="125" y="73"/>
              </a:cxn>
              <a:cxn ang="0">
                <a:pos x="137" y="70"/>
              </a:cxn>
              <a:cxn ang="0">
                <a:pos x="141" y="72"/>
              </a:cxn>
              <a:cxn ang="0">
                <a:pos x="150" y="75"/>
              </a:cxn>
              <a:cxn ang="0">
                <a:pos x="158" y="83"/>
              </a:cxn>
              <a:cxn ang="0">
                <a:pos x="161" y="88"/>
              </a:cxn>
              <a:cxn ang="0">
                <a:pos x="150" y="121"/>
              </a:cxn>
              <a:cxn ang="0">
                <a:pos x="145" y="156"/>
              </a:cxn>
              <a:cxn ang="0">
                <a:pos x="150" y="192"/>
              </a:cxn>
              <a:cxn ang="0">
                <a:pos x="161" y="230"/>
              </a:cxn>
              <a:cxn ang="0">
                <a:pos x="142" y="197"/>
              </a:cxn>
              <a:cxn ang="0">
                <a:pos x="129" y="163"/>
              </a:cxn>
              <a:cxn ang="0">
                <a:pos x="125" y="129"/>
              </a:cxn>
              <a:cxn ang="0">
                <a:pos x="134" y="84"/>
              </a:cxn>
              <a:cxn ang="0">
                <a:pos x="110" y="88"/>
              </a:cxn>
              <a:cxn ang="0">
                <a:pos x="0" y="0"/>
              </a:cxn>
            </a:cxnLst>
            <a:rect l="0" t="0" r="r" b="b"/>
            <a:pathLst>
              <a:path w="161" h="230">
                <a:moveTo>
                  <a:pt x="0" y="0"/>
                </a:moveTo>
                <a:lnTo>
                  <a:pt x="46" y="25"/>
                </a:lnTo>
                <a:lnTo>
                  <a:pt x="86" y="51"/>
                </a:lnTo>
                <a:lnTo>
                  <a:pt x="117" y="76"/>
                </a:lnTo>
                <a:lnTo>
                  <a:pt x="125" y="73"/>
                </a:lnTo>
                <a:lnTo>
                  <a:pt x="137" y="70"/>
                </a:lnTo>
                <a:lnTo>
                  <a:pt x="141" y="72"/>
                </a:lnTo>
                <a:lnTo>
                  <a:pt x="150" y="75"/>
                </a:lnTo>
                <a:lnTo>
                  <a:pt x="158" y="83"/>
                </a:lnTo>
                <a:lnTo>
                  <a:pt x="161" y="88"/>
                </a:lnTo>
                <a:lnTo>
                  <a:pt x="150" y="121"/>
                </a:lnTo>
                <a:lnTo>
                  <a:pt x="145" y="156"/>
                </a:lnTo>
                <a:lnTo>
                  <a:pt x="150" y="192"/>
                </a:lnTo>
                <a:lnTo>
                  <a:pt x="161" y="230"/>
                </a:lnTo>
                <a:lnTo>
                  <a:pt x="142" y="197"/>
                </a:lnTo>
                <a:lnTo>
                  <a:pt x="129" y="163"/>
                </a:lnTo>
                <a:lnTo>
                  <a:pt x="125" y="129"/>
                </a:lnTo>
                <a:lnTo>
                  <a:pt x="134" y="84"/>
                </a:lnTo>
                <a:lnTo>
                  <a:pt x="110" y="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" name="Freeform 34">
            <a:extLst>
              <a:ext uri="{FF2B5EF4-FFF2-40B4-BE49-F238E27FC236}">
                <a16:creationId xmlns:a16="http://schemas.microsoft.com/office/drawing/2014/main" id="{0ACB2586-0A66-4FEE-ACDA-FB96F462945B}"/>
              </a:ext>
            </a:extLst>
          </p:cNvPr>
          <p:cNvSpPr>
            <a:spLocks/>
          </p:cNvSpPr>
          <p:nvPr/>
        </p:nvSpPr>
        <p:spPr bwMode="auto">
          <a:xfrm>
            <a:off x="7556196" y="2531627"/>
            <a:ext cx="45108" cy="9093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" y="0"/>
              </a:cxn>
              <a:cxn ang="0">
                <a:pos x="27" y="43"/>
              </a:cxn>
              <a:cxn ang="0">
                <a:pos x="40" y="83"/>
              </a:cxn>
              <a:cxn ang="0">
                <a:pos x="61" y="123"/>
              </a:cxn>
              <a:cxn ang="0">
                <a:pos x="41" y="118"/>
              </a:cxn>
              <a:cxn ang="0">
                <a:pos x="25" y="110"/>
              </a:cxn>
              <a:cxn ang="0">
                <a:pos x="13" y="97"/>
              </a:cxn>
              <a:cxn ang="0">
                <a:pos x="5" y="81"/>
              </a:cxn>
              <a:cxn ang="0">
                <a:pos x="0" y="59"/>
              </a:cxn>
              <a:cxn ang="0">
                <a:pos x="0" y="0"/>
              </a:cxn>
            </a:cxnLst>
            <a:rect l="0" t="0" r="r" b="b"/>
            <a:pathLst>
              <a:path w="61" h="123">
                <a:moveTo>
                  <a:pt x="0" y="0"/>
                </a:moveTo>
                <a:lnTo>
                  <a:pt x="22" y="0"/>
                </a:lnTo>
                <a:lnTo>
                  <a:pt x="27" y="43"/>
                </a:lnTo>
                <a:lnTo>
                  <a:pt x="40" y="83"/>
                </a:lnTo>
                <a:lnTo>
                  <a:pt x="61" y="123"/>
                </a:lnTo>
                <a:lnTo>
                  <a:pt x="41" y="118"/>
                </a:lnTo>
                <a:lnTo>
                  <a:pt x="25" y="110"/>
                </a:lnTo>
                <a:lnTo>
                  <a:pt x="13" y="97"/>
                </a:lnTo>
                <a:lnTo>
                  <a:pt x="5" y="81"/>
                </a:lnTo>
                <a:lnTo>
                  <a:pt x="0" y="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" name="Freeform 35">
            <a:extLst>
              <a:ext uri="{FF2B5EF4-FFF2-40B4-BE49-F238E27FC236}">
                <a16:creationId xmlns:a16="http://schemas.microsoft.com/office/drawing/2014/main" id="{8ACA78B2-3795-4AE0-937E-9C387D086878}"/>
              </a:ext>
            </a:extLst>
          </p:cNvPr>
          <p:cNvSpPr>
            <a:spLocks/>
          </p:cNvSpPr>
          <p:nvPr/>
        </p:nvSpPr>
        <p:spPr bwMode="auto">
          <a:xfrm>
            <a:off x="7493340" y="2537541"/>
            <a:ext cx="133845" cy="136768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68" y="184"/>
              </a:cxn>
              <a:cxn ang="0">
                <a:pos x="138" y="185"/>
              </a:cxn>
              <a:cxn ang="0">
                <a:pos x="104" y="182"/>
              </a:cxn>
              <a:cxn ang="0">
                <a:pos x="70" y="173"/>
              </a:cxn>
              <a:cxn ang="0">
                <a:pos x="66" y="176"/>
              </a:cxn>
              <a:cxn ang="0">
                <a:pos x="59" y="179"/>
              </a:cxn>
              <a:cxn ang="0">
                <a:pos x="54" y="181"/>
              </a:cxn>
              <a:cxn ang="0">
                <a:pos x="40" y="182"/>
              </a:cxn>
              <a:cxn ang="0">
                <a:pos x="27" y="176"/>
              </a:cxn>
              <a:cxn ang="0">
                <a:pos x="13" y="163"/>
              </a:cxn>
              <a:cxn ang="0">
                <a:pos x="0" y="144"/>
              </a:cxn>
              <a:cxn ang="0">
                <a:pos x="13" y="147"/>
              </a:cxn>
              <a:cxn ang="0">
                <a:pos x="30" y="158"/>
              </a:cxn>
              <a:cxn ang="0">
                <a:pos x="48" y="161"/>
              </a:cxn>
              <a:cxn ang="0">
                <a:pos x="67" y="158"/>
              </a:cxn>
              <a:cxn ang="0">
                <a:pos x="86" y="147"/>
              </a:cxn>
              <a:cxn ang="0">
                <a:pos x="147" y="163"/>
              </a:cxn>
              <a:cxn ang="0">
                <a:pos x="181" y="0"/>
              </a:cxn>
            </a:cxnLst>
            <a:rect l="0" t="0" r="r" b="b"/>
            <a:pathLst>
              <a:path w="181" h="185">
                <a:moveTo>
                  <a:pt x="181" y="0"/>
                </a:moveTo>
                <a:lnTo>
                  <a:pt x="168" y="184"/>
                </a:lnTo>
                <a:lnTo>
                  <a:pt x="138" y="185"/>
                </a:lnTo>
                <a:lnTo>
                  <a:pt x="104" y="182"/>
                </a:lnTo>
                <a:lnTo>
                  <a:pt x="70" y="173"/>
                </a:lnTo>
                <a:lnTo>
                  <a:pt x="66" y="176"/>
                </a:lnTo>
                <a:lnTo>
                  <a:pt x="59" y="179"/>
                </a:lnTo>
                <a:lnTo>
                  <a:pt x="54" y="181"/>
                </a:lnTo>
                <a:lnTo>
                  <a:pt x="40" y="182"/>
                </a:lnTo>
                <a:lnTo>
                  <a:pt x="27" y="176"/>
                </a:lnTo>
                <a:lnTo>
                  <a:pt x="13" y="163"/>
                </a:lnTo>
                <a:lnTo>
                  <a:pt x="0" y="144"/>
                </a:lnTo>
                <a:lnTo>
                  <a:pt x="13" y="147"/>
                </a:lnTo>
                <a:lnTo>
                  <a:pt x="30" y="158"/>
                </a:lnTo>
                <a:lnTo>
                  <a:pt x="48" y="161"/>
                </a:lnTo>
                <a:lnTo>
                  <a:pt x="67" y="158"/>
                </a:lnTo>
                <a:lnTo>
                  <a:pt x="86" y="147"/>
                </a:lnTo>
                <a:lnTo>
                  <a:pt x="147" y="163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" name="Freeform 36">
            <a:extLst>
              <a:ext uri="{FF2B5EF4-FFF2-40B4-BE49-F238E27FC236}">
                <a16:creationId xmlns:a16="http://schemas.microsoft.com/office/drawing/2014/main" id="{C0FDF0D9-BEBB-423A-926B-993ABA5FA59D}"/>
              </a:ext>
            </a:extLst>
          </p:cNvPr>
          <p:cNvSpPr>
            <a:spLocks/>
          </p:cNvSpPr>
          <p:nvPr/>
        </p:nvSpPr>
        <p:spPr bwMode="auto">
          <a:xfrm>
            <a:off x="7579859" y="2865044"/>
            <a:ext cx="34016" cy="17743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46" y="15"/>
              </a:cxn>
              <a:cxn ang="0">
                <a:pos x="40" y="18"/>
              </a:cxn>
              <a:cxn ang="0">
                <a:pos x="32" y="21"/>
              </a:cxn>
              <a:cxn ang="0">
                <a:pos x="25" y="23"/>
              </a:cxn>
              <a:cxn ang="0">
                <a:pos x="21" y="24"/>
              </a:cxn>
              <a:cxn ang="0">
                <a:pos x="16" y="24"/>
              </a:cxn>
              <a:cxn ang="0">
                <a:pos x="13" y="23"/>
              </a:cxn>
              <a:cxn ang="0">
                <a:pos x="8" y="21"/>
              </a:cxn>
              <a:cxn ang="0">
                <a:pos x="5" y="19"/>
              </a:cxn>
              <a:cxn ang="0">
                <a:pos x="3" y="16"/>
              </a:cxn>
              <a:cxn ang="0">
                <a:pos x="0" y="11"/>
              </a:cxn>
              <a:cxn ang="0">
                <a:pos x="16" y="13"/>
              </a:cxn>
              <a:cxn ang="0">
                <a:pos x="30" y="8"/>
              </a:cxn>
              <a:cxn ang="0">
                <a:pos x="46" y="0"/>
              </a:cxn>
            </a:cxnLst>
            <a:rect l="0" t="0" r="r" b="b"/>
            <a:pathLst>
              <a:path w="46" h="24">
                <a:moveTo>
                  <a:pt x="46" y="0"/>
                </a:moveTo>
                <a:lnTo>
                  <a:pt x="46" y="15"/>
                </a:lnTo>
                <a:lnTo>
                  <a:pt x="40" y="18"/>
                </a:lnTo>
                <a:lnTo>
                  <a:pt x="32" y="21"/>
                </a:lnTo>
                <a:lnTo>
                  <a:pt x="25" y="23"/>
                </a:lnTo>
                <a:lnTo>
                  <a:pt x="21" y="24"/>
                </a:lnTo>
                <a:lnTo>
                  <a:pt x="16" y="24"/>
                </a:lnTo>
                <a:lnTo>
                  <a:pt x="13" y="23"/>
                </a:lnTo>
                <a:lnTo>
                  <a:pt x="8" y="21"/>
                </a:lnTo>
                <a:lnTo>
                  <a:pt x="5" y="19"/>
                </a:lnTo>
                <a:lnTo>
                  <a:pt x="3" y="16"/>
                </a:lnTo>
                <a:lnTo>
                  <a:pt x="0" y="11"/>
                </a:lnTo>
                <a:lnTo>
                  <a:pt x="16" y="13"/>
                </a:lnTo>
                <a:lnTo>
                  <a:pt x="30" y="8"/>
                </a:lnTo>
                <a:lnTo>
                  <a:pt x="46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" name="Freeform 37">
            <a:extLst>
              <a:ext uri="{FF2B5EF4-FFF2-40B4-BE49-F238E27FC236}">
                <a16:creationId xmlns:a16="http://schemas.microsoft.com/office/drawing/2014/main" id="{21B4CBF6-8663-4E7D-8685-709B5AE02E8A}"/>
              </a:ext>
            </a:extLst>
          </p:cNvPr>
          <p:cNvSpPr>
            <a:spLocks/>
          </p:cNvSpPr>
          <p:nvPr/>
        </p:nvSpPr>
        <p:spPr bwMode="auto">
          <a:xfrm>
            <a:off x="7607959" y="2998115"/>
            <a:ext cx="53242" cy="38443"/>
          </a:xfrm>
          <a:custGeom>
            <a:avLst/>
            <a:gdLst/>
            <a:ahLst/>
            <a:cxnLst>
              <a:cxn ang="0">
                <a:pos x="51" y="0"/>
              </a:cxn>
              <a:cxn ang="0">
                <a:pos x="72" y="0"/>
              </a:cxn>
              <a:cxn ang="0">
                <a:pos x="72" y="49"/>
              </a:cxn>
              <a:cxn ang="0">
                <a:pos x="19" y="52"/>
              </a:cxn>
              <a:cxn ang="0">
                <a:pos x="3" y="52"/>
              </a:cxn>
              <a:cxn ang="0">
                <a:pos x="2" y="49"/>
              </a:cxn>
              <a:cxn ang="0">
                <a:pos x="2" y="46"/>
              </a:cxn>
              <a:cxn ang="0">
                <a:pos x="0" y="41"/>
              </a:cxn>
              <a:cxn ang="0">
                <a:pos x="51" y="33"/>
              </a:cxn>
              <a:cxn ang="0">
                <a:pos x="51" y="0"/>
              </a:cxn>
            </a:cxnLst>
            <a:rect l="0" t="0" r="r" b="b"/>
            <a:pathLst>
              <a:path w="72" h="52">
                <a:moveTo>
                  <a:pt x="51" y="0"/>
                </a:moveTo>
                <a:lnTo>
                  <a:pt x="72" y="0"/>
                </a:lnTo>
                <a:lnTo>
                  <a:pt x="72" y="49"/>
                </a:lnTo>
                <a:lnTo>
                  <a:pt x="19" y="52"/>
                </a:lnTo>
                <a:lnTo>
                  <a:pt x="3" y="52"/>
                </a:lnTo>
                <a:lnTo>
                  <a:pt x="2" y="49"/>
                </a:lnTo>
                <a:lnTo>
                  <a:pt x="2" y="46"/>
                </a:lnTo>
                <a:lnTo>
                  <a:pt x="0" y="41"/>
                </a:lnTo>
                <a:lnTo>
                  <a:pt x="51" y="33"/>
                </a:lnTo>
                <a:lnTo>
                  <a:pt x="51" y="0"/>
                </a:lnTo>
                <a:close/>
              </a:path>
            </a:pathLst>
          </a:custGeom>
          <a:solidFill>
            <a:srgbClr val="7B7B7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" name="Freeform 38">
            <a:extLst>
              <a:ext uri="{FF2B5EF4-FFF2-40B4-BE49-F238E27FC236}">
                <a16:creationId xmlns:a16="http://schemas.microsoft.com/office/drawing/2014/main" id="{4CACDBC6-392E-440B-867E-D042813AEC9B}"/>
              </a:ext>
            </a:extLst>
          </p:cNvPr>
          <p:cNvSpPr>
            <a:spLocks/>
          </p:cNvSpPr>
          <p:nvPr/>
        </p:nvSpPr>
        <p:spPr bwMode="auto">
          <a:xfrm>
            <a:off x="7607219" y="2998115"/>
            <a:ext cx="38453" cy="30311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52" y="0"/>
              </a:cxn>
              <a:cxn ang="0">
                <a:pos x="52" y="33"/>
              </a:cxn>
              <a:cxn ang="0">
                <a:pos x="1" y="41"/>
              </a:cxn>
              <a:cxn ang="0">
                <a:pos x="0" y="20"/>
              </a:cxn>
              <a:cxn ang="0">
                <a:pos x="3" y="0"/>
              </a:cxn>
            </a:cxnLst>
            <a:rect l="0" t="0" r="r" b="b"/>
            <a:pathLst>
              <a:path w="52" h="41">
                <a:moveTo>
                  <a:pt x="3" y="0"/>
                </a:moveTo>
                <a:lnTo>
                  <a:pt x="52" y="0"/>
                </a:lnTo>
                <a:lnTo>
                  <a:pt x="52" y="33"/>
                </a:lnTo>
                <a:lnTo>
                  <a:pt x="1" y="41"/>
                </a:lnTo>
                <a:lnTo>
                  <a:pt x="0" y="20"/>
                </a:lnTo>
                <a:lnTo>
                  <a:pt x="3" y="0"/>
                </a:lnTo>
                <a:close/>
              </a:path>
            </a:pathLst>
          </a:custGeom>
          <a:solidFill>
            <a:srgbClr val="99999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" name="Freeform 39">
            <a:extLst>
              <a:ext uri="{FF2B5EF4-FFF2-40B4-BE49-F238E27FC236}">
                <a16:creationId xmlns:a16="http://schemas.microsoft.com/office/drawing/2014/main" id="{436511E6-573A-49F4-9A8D-EEDD1B77C80D}"/>
              </a:ext>
            </a:extLst>
          </p:cNvPr>
          <p:cNvSpPr>
            <a:spLocks/>
          </p:cNvSpPr>
          <p:nvPr/>
        </p:nvSpPr>
        <p:spPr bwMode="auto">
          <a:xfrm>
            <a:off x="7661202" y="2998114"/>
            <a:ext cx="62856" cy="36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3" y="4"/>
              </a:cxn>
              <a:cxn ang="0">
                <a:pos x="85" y="40"/>
              </a:cxn>
              <a:cxn ang="0">
                <a:pos x="18" y="48"/>
              </a:cxn>
              <a:cxn ang="0">
                <a:pos x="11" y="49"/>
              </a:cxn>
              <a:cxn ang="0">
                <a:pos x="0" y="49"/>
              </a:cxn>
              <a:cxn ang="0">
                <a:pos x="0" y="0"/>
              </a:cxn>
            </a:cxnLst>
            <a:rect l="0" t="0" r="r" b="b"/>
            <a:pathLst>
              <a:path w="85" h="49">
                <a:moveTo>
                  <a:pt x="0" y="0"/>
                </a:moveTo>
                <a:lnTo>
                  <a:pt x="83" y="4"/>
                </a:lnTo>
                <a:lnTo>
                  <a:pt x="85" y="40"/>
                </a:lnTo>
                <a:lnTo>
                  <a:pt x="18" y="48"/>
                </a:lnTo>
                <a:lnTo>
                  <a:pt x="11" y="49"/>
                </a:lnTo>
                <a:lnTo>
                  <a:pt x="0" y="49"/>
                </a:lnTo>
                <a:lnTo>
                  <a:pt x="0" y="0"/>
                </a:lnTo>
                <a:close/>
              </a:path>
            </a:pathLst>
          </a:custGeom>
          <a:solidFill>
            <a:srgbClr val="5D0A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8" name="Freeform 40">
            <a:extLst>
              <a:ext uri="{FF2B5EF4-FFF2-40B4-BE49-F238E27FC236}">
                <a16:creationId xmlns:a16="http://schemas.microsoft.com/office/drawing/2014/main" id="{EA0D2BA5-5A84-4743-BAB8-F6AF33A5AB22}"/>
              </a:ext>
            </a:extLst>
          </p:cNvPr>
          <p:cNvSpPr>
            <a:spLocks/>
          </p:cNvSpPr>
          <p:nvPr/>
        </p:nvSpPr>
        <p:spPr bwMode="auto">
          <a:xfrm>
            <a:off x="7613135" y="3001072"/>
            <a:ext cx="304665" cy="393299"/>
          </a:xfrm>
          <a:custGeom>
            <a:avLst/>
            <a:gdLst/>
            <a:ahLst/>
            <a:cxnLst>
              <a:cxn ang="0">
                <a:pos x="148" y="0"/>
              </a:cxn>
              <a:cxn ang="0">
                <a:pos x="167" y="2"/>
              </a:cxn>
              <a:cxn ang="0">
                <a:pos x="169" y="32"/>
              </a:cxn>
              <a:cxn ang="0">
                <a:pos x="252" y="16"/>
              </a:cxn>
              <a:cxn ang="0">
                <a:pos x="281" y="8"/>
              </a:cxn>
              <a:cxn ang="0">
                <a:pos x="329" y="8"/>
              </a:cxn>
              <a:cxn ang="0">
                <a:pos x="356" y="18"/>
              </a:cxn>
              <a:cxn ang="0">
                <a:pos x="382" y="23"/>
              </a:cxn>
              <a:cxn ang="0">
                <a:pos x="399" y="74"/>
              </a:cxn>
              <a:cxn ang="0">
                <a:pos x="409" y="125"/>
              </a:cxn>
              <a:cxn ang="0">
                <a:pos x="412" y="180"/>
              </a:cxn>
              <a:cxn ang="0">
                <a:pos x="409" y="233"/>
              </a:cxn>
              <a:cxn ang="0">
                <a:pos x="399" y="287"/>
              </a:cxn>
              <a:cxn ang="0">
                <a:pos x="383" y="342"/>
              </a:cxn>
              <a:cxn ang="0">
                <a:pos x="374" y="487"/>
              </a:cxn>
              <a:cxn ang="0">
                <a:pos x="335" y="486"/>
              </a:cxn>
              <a:cxn ang="0">
                <a:pos x="361" y="318"/>
              </a:cxn>
              <a:cxn ang="0">
                <a:pos x="372" y="250"/>
              </a:cxn>
              <a:cxn ang="0">
                <a:pos x="375" y="185"/>
              </a:cxn>
              <a:cxn ang="0">
                <a:pos x="372" y="121"/>
              </a:cxn>
              <a:cxn ang="0">
                <a:pos x="361" y="56"/>
              </a:cxn>
              <a:cxn ang="0">
                <a:pos x="254" y="31"/>
              </a:cxn>
              <a:cxn ang="0">
                <a:pos x="86" y="63"/>
              </a:cxn>
              <a:cxn ang="0">
                <a:pos x="94" y="82"/>
              </a:cxn>
              <a:cxn ang="0">
                <a:pos x="108" y="97"/>
              </a:cxn>
              <a:cxn ang="0">
                <a:pos x="127" y="108"/>
              </a:cxn>
              <a:cxn ang="0">
                <a:pos x="153" y="114"/>
              </a:cxn>
              <a:cxn ang="0">
                <a:pos x="185" y="117"/>
              </a:cxn>
              <a:cxn ang="0">
                <a:pos x="220" y="117"/>
              </a:cxn>
              <a:cxn ang="0">
                <a:pos x="263" y="113"/>
              </a:cxn>
              <a:cxn ang="0">
                <a:pos x="246" y="482"/>
              </a:cxn>
              <a:cxn ang="0">
                <a:pos x="239" y="482"/>
              </a:cxn>
              <a:cxn ang="0">
                <a:pos x="239" y="484"/>
              </a:cxn>
              <a:cxn ang="0">
                <a:pos x="241" y="502"/>
              </a:cxn>
              <a:cxn ang="0">
                <a:pos x="238" y="516"/>
              </a:cxn>
              <a:cxn ang="0">
                <a:pos x="230" y="526"/>
              </a:cxn>
              <a:cxn ang="0">
                <a:pos x="217" y="531"/>
              </a:cxn>
              <a:cxn ang="0">
                <a:pos x="199" y="532"/>
              </a:cxn>
              <a:cxn ang="0">
                <a:pos x="220" y="164"/>
              </a:cxn>
              <a:cxn ang="0">
                <a:pos x="94" y="117"/>
              </a:cxn>
              <a:cxn ang="0">
                <a:pos x="73" y="63"/>
              </a:cxn>
              <a:cxn ang="0">
                <a:pos x="12" y="63"/>
              </a:cxn>
              <a:cxn ang="0">
                <a:pos x="8" y="124"/>
              </a:cxn>
              <a:cxn ang="0">
                <a:pos x="8" y="180"/>
              </a:cxn>
              <a:cxn ang="0">
                <a:pos x="9" y="212"/>
              </a:cxn>
              <a:cxn ang="0">
                <a:pos x="12" y="252"/>
              </a:cxn>
              <a:cxn ang="0">
                <a:pos x="19" y="298"/>
              </a:cxn>
              <a:cxn ang="0">
                <a:pos x="27" y="353"/>
              </a:cxn>
              <a:cxn ang="0">
                <a:pos x="36" y="415"/>
              </a:cxn>
              <a:cxn ang="0">
                <a:pos x="49" y="484"/>
              </a:cxn>
              <a:cxn ang="0">
                <a:pos x="17" y="484"/>
              </a:cxn>
              <a:cxn ang="0">
                <a:pos x="14" y="465"/>
              </a:cxn>
              <a:cxn ang="0">
                <a:pos x="33" y="465"/>
              </a:cxn>
              <a:cxn ang="0">
                <a:pos x="0" y="269"/>
              </a:cxn>
              <a:cxn ang="0">
                <a:pos x="0" y="48"/>
              </a:cxn>
              <a:cxn ang="0">
                <a:pos x="12" y="48"/>
              </a:cxn>
              <a:cxn ang="0">
                <a:pos x="65" y="45"/>
              </a:cxn>
              <a:cxn ang="0">
                <a:pos x="76" y="45"/>
              </a:cxn>
              <a:cxn ang="0">
                <a:pos x="83" y="44"/>
              </a:cxn>
              <a:cxn ang="0">
                <a:pos x="150" y="36"/>
              </a:cxn>
              <a:cxn ang="0">
                <a:pos x="148" y="0"/>
              </a:cxn>
            </a:cxnLst>
            <a:rect l="0" t="0" r="r" b="b"/>
            <a:pathLst>
              <a:path w="412" h="532">
                <a:moveTo>
                  <a:pt x="148" y="0"/>
                </a:moveTo>
                <a:lnTo>
                  <a:pt x="167" y="2"/>
                </a:lnTo>
                <a:lnTo>
                  <a:pt x="169" y="32"/>
                </a:lnTo>
                <a:lnTo>
                  <a:pt x="252" y="16"/>
                </a:lnTo>
                <a:lnTo>
                  <a:pt x="281" y="8"/>
                </a:lnTo>
                <a:lnTo>
                  <a:pt x="329" y="8"/>
                </a:lnTo>
                <a:lnTo>
                  <a:pt x="356" y="18"/>
                </a:lnTo>
                <a:lnTo>
                  <a:pt x="382" y="23"/>
                </a:lnTo>
                <a:lnTo>
                  <a:pt x="399" y="74"/>
                </a:lnTo>
                <a:lnTo>
                  <a:pt x="409" y="125"/>
                </a:lnTo>
                <a:lnTo>
                  <a:pt x="412" y="180"/>
                </a:lnTo>
                <a:lnTo>
                  <a:pt x="409" y="233"/>
                </a:lnTo>
                <a:lnTo>
                  <a:pt x="399" y="287"/>
                </a:lnTo>
                <a:lnTo>
                  <a:pt x="383" y="342"/>
                </a:lnTo>
                <a:lnTo>
                  <a:pt x="374" y="487"/>
                </a:lnTo>
                <a:lnTo>
                  <a:pt x="335" y="486"/>
                </a:lnTo>
                <a:lnTo>
                  <a:pt x="361" y="318"/>
                </a:lnTo>
                <a:lnTo>
                  <a:pt x="372" y="250"/>
                </a:lnTo>
                <a:lnTo>
                  <a:pt x="375" y="185"/>
                </a:lnTo>
                <a:lnTo>
                  <a:pt x="372" y="121"/>
                </a:lnTo>
                <a:lnTo>
                  <a:pt x="361" y="56"/>
                </a:lnTo>
                <a:lnTo>
                  <a:pt x="254" y="31"/>
                </a:lnTo>
                <a:lnTo>
                  <a:pt x="86" y="63"/>
                </a:lnTo>
                <a:lnTo>
                  <a:pt x="94" y="82"/>
                </a:lnTo>
                <a:lnTo>
                  <a:pt x="108" y="97"/>
                </a:lnTo>
                <a:lnTo>
                  <a:pt x="127" y="108"/>
                </a:lnTo>
                <a:lnTo>
                  <a:pt x="153" y="114"/>
                </a:lnTo>
                <a:lnTo>
                  <a:pt x="185" y="117"/>
                </a:lnTo>
                <a:lnTo>
                  <a:pt x="220" y="117"/>
                </a:lnTo>
                <a:lnTo>
                  <a:pt x="263" y="113"/>
                </a:lnTo>
                <a:lnTo>
                  <a:pt x="246" y="482"/>
                </a:lnTo>
                <a:lnTo>
                  <a:pt x="239" y="482"/>
                </a:lnTo>
                <a:lnTo>
                  <a:pt x="239" y="484"/>
                </a:lnTo>
                <a:lnTo>
                  <a:pt x="241" y="502"/>
                </a:lnTo>
                <a:lnTo>
                  <a:pt x="238" y="516"/>
                </a:lnTo>
                <a:lnTo>
                  <a:pt x="230" y="526"/>
                </a:lnTo>
                <a:lnTo>
                  <a:pt x="217" y="531"/>
                </a:lnTo>
                <a:lnTo>
                  <a:pt x="199" y="532"/>
                </a:lnTo>
                <a:lnTo>
                  <a:pt x="220" y="164"/>
                </a:lnTo>
                <a:lnTo>
                  <a:pt x="94" y="117"/>
                </a:lnTo>
                <a:lnTo>
                  <a:pt x="73" y="63"/>
                </a:lnTo>
                <a:lnTo>
                  <a:pt x="12" y="63"/>
                </a:lnTo>
                <a:lnTo>
                  <a:pt x="8" y="124"/>
                </a:lnTo>
                <a:lnTo>
                  <a:pt x="8" y="180"/>
                </a:lnTo>
                <a:lnTo>
                  <a:pt x="9" y="212"/>
                </a:lnTo>
                <a:lnTo>
                  <a:pt x="12" y="252"/>
                </a:lnTo>
                <a:lnTo>
                  <a:pt x="19" y="298"/>
                </a:lnTo>
                <a:lnTo>
                  <a:pt x="27" y="353"/>
                </a:lnTo>
                <a:lnTo>
                  <a:pt x="36" y="415"/>
                </a:lnTo>
                <a:lnTo>
                  <a:pt x="49" y="484"/>
                </a:lnTo>
                <a:lnTo>
                  <a:pt x="17" y="484"/>
                </a:lnTo>
                <a:lnTo>
                  <a:pt x="14" y="465"/>
                </a:lnTo>
                <a:lnTo>
                  <a:pt x="33" y="465"/>
                </a:lnTo>
                <a:lnTo>
                  <a:pt x="0" y="269"/>
                </a:lnTo>
                <a:lnTo>
                  <a:pt x="0" y="48"/>
                </a:lnTo>
                <a:lnTo>
                  <a:pt x="12" y="48"/>
                </a:lnTo>
                <a:lnTo>
                  <a:pt x="65" y="45"/>
                </a:lnTo>
                <a:lnTo>
                  <a:pt x="76" y="45"/>
                </a:lnTo>
                <a:lnTo>
                  <a:pt x="83" y="44"/>
                </a:lnTo>
                <a:lnTo>
                  <a:pt x="150" y="36"/>
                </a:lnTo>
                <a:lnTo>
                  <a:pt x="148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9" name="Freeform 41">
            <a:extLst>
              <a:ext uri="{FF2B5EF4-FFF2-40B4-BE49-F238E27FC236}">
                <a16:creationId xmlns:a16="http://schemas.microsoft.com/office/drawing/2014/main" id="{77A5700B-97CE-4D59-9EB8-2A69C07A2ED1}"/>
              </a:ext>
            </a:extLst>
          </p:cNvPr>
          <p:cNvSpPr>
            <a:spLocks noEditPoints="1"/>
          </p:cNvSpPr>
          <p:nvPr/>
        </p:nvSpPr>
        <p:spPr bwMode="auto">
          <a:xfrm>
            <a:off x="7619052" y="3047647"/>
            <a:ext cx="156769" cy="346725"/>
          </a:xfrm>
          <a:custGeom>
            <a:avLst/>
            <a:gdLst/>
            <a:ahLst/>
            <a:cxnLst>
              <a:cxn ang="0">
                <a:pos x="11" y="6"/>
              </a:cxn>
              <a:cxn ang="0">
                <a:pos x="8" y="64"/>
              </a:cxn>
              <a:cxn ang="0">
                <a:pos x="6" y="117"/>
              </a:cxn>
              <a:cxn ang="0">
                <a:pos x="8" y="149"/>
              </a:cxn>
              <a:cxn ang="0">
                <a:pos x="12" y="189"/>
              </a:cxn>
              <a:cxn ang="0">
                <a:pos x="17" y="235"/>
              </a:cxn>
              <a:cxn ang="0">
                <a:pos x="25" y="288"/>
              </a:cxn>
              <a:cxn ang="0">
                <a:pos x="36" y="347"/>
              </a:cxn>
              <a:cxn ang="0">
                <a:pos x="48" y="415"/>
              </a:cxn>
              <a:cxn ang="0">
                <a:pos x="67" y="424"/>
              </a:cxn>
              <a:cxn ang="0">
                <a:pos x="44" y="287"/>
              </a:cxn>
              <a:cxn ang="0">
                <a:pos x="30" y="147"/>
              </a:cxn>
              <a:cxn ang="0">
                <a:pos x="22" y="6"/>
              </a:cxn>
              <a:cxn ang="0">
                <a:pos x="11" y="6"/>
              </a:cxn>
              <a:cxn ang="0">
                <a:pos x="4" y="0"/>
              </a:cxn>
              <a:cxn ang="0">
                <a:pos x="65" y="0"/>
              </a:cxn>
              <a:cxn ang="0">
                <a:pos x="86" y="54"/>
              </a:cxn>
              <a:cxn ang="0">
                <a:pos x="212" y="101"/>
              </a:cxn>
              <a:cxn ang="0">
                <a:pos x="191" y="469"/>
              </a:cxn>
              <a:cxn ang="0">
                <a:pos x="167" y="458"/>
              </a:cxn>
              <a:cxn ang="0">
                <a:pos x="142" y="451"/>
              </a:cxn>
              <a:cxn ang="0">
                <a:pos x="115" y="443"/>
              </a:cxn>
              <a:cxn ang="0">
                <a:pos x="113" y="442"/>
              </a:cxn>
              <a:cxn ang="0">
                <a:pos x="110" y="442"/>
              </a:cxn>
              <a:cxn ang="0">
                <a:pos x="41" y="421"/>
              </a:cxn>
              <a:cxn ang="0">
                <a:pos x="28" y="352"/>
              </a:cxn>
              <a:cxn ang="0">
                <a:pos x="19" y="290"/>
              </a:cxn>
              <a:cxn ang="0">
                <a:pos x="11" y="235"/>
              </a:cxn>
              <a:cxn ang="0">
                <a:pos x="4" y="189"/>
              </a:cxn>
              <a:cxn ang="0">
                <a:pos x="1" y="149"/>
              </a:cxn>
              <a:cxn ang="0">
                <a:pos x="0" y="117"/>
              </a:cxn>
              <a:cxn ang="0">
                <a:pos x="0" y="61"/>
              </a:cxn>
              <a:cxn ang="0">
                <a:pos x="4" y="0"/>
              </a:cxn>
            </a:cxnLst>
            <a:rect l="0" t="0" r="r" b="b"/>
            <a:pathLst>
              <a:path w="212" h="469">
                <a:moveTo>
                  <a:pt x="11" y="6"/>
                </a:moveTo>
                <a:lnTo>
                  <a:pt x="8" y="64"/>
                </a:lnTo>
                <a:lnTo>
                  <a:pt x="6" y="117"/>
                </a:lnTo>
                <a:lnTo>
                  <a:pt x="8" y="149"/>
                </a:lnTo>
                <a:lnTo>
                  <a:pt x="12" y="189"/>
                </a:lnTo>
                <a:lnTo>
                  <a:pt x="17" y="235"/>
                </a:lnTo>
                <a:lnTo>
                  <a:pt x="25" y="288"/>
                </a:lnTo>
                <a:lnTo>
                  <a:pt x="36" y="347"/>
                </a:lnTo>
                <a:lnTo>
                  <a:pt x="48" y="415"/>
                </a:lnTo>
                <a:lnTo>
                  <a:pt x="67" y="424"/>
                </a:lnTo>
                <a:lnTo>
                  <a:pt x="44" y="287"/>
                </a:lnTo>
                <a:lnTo>
                  <a:pt x="30" y="147"/>
                </a:lnTo>
                <a:lnTo>
                  <a:pt x="22" y="6"/>
                </a:lnTo>
                <a:lnTo>
                  <a:pt x="11" y="6"/>
                </a:lnTo>
                <a:close/>
                <a:moveTo>
                  <a:pt x="4" y="0"/>
                </a:moveTo>
                <a:lnTo>
                  <a:pt x="65" y="0"/>
                </a:lnTo>
                <a:lnTo>
                  <a:pt x="86" y="54"/>
                </a:lnTo>
                <a:lnTo>
                  <a:pt x="212" y="101"/>
                </a:lnTo>
                <a:lnTo>
                  <a:pt x="191" y="469"/>
                </a:lnTo>
                <a:lnTo>
                  <a:pt x="167" y="458"/>
                </a:lnTo>
                <a:lnTo>
                  <a:pt x="142" y="451"/>
                </a:lnTo>
                <a:lnTo>
                  <a:pt x="115" y="443"/>
                </a:lnTo>
                <a:lnTo>
                  <a:pt x="113" y="442"/>
                </a:lnTo>
                <a:lnTo>
                  <a:pt x="110" y="442"/>
                </a:lnTo>
                <a:lnTo>
                  <a:pt x="41" y="421"/>
                </a:lnTo>
                <a:lnTo>
                  <a:pt x="28" y="352"/>
                </a:lnTo>
                <a:lnTo>
                  <a:pt x="19" y="290"/>
                </a:lnTo>
                <a:lnTo>
                  <a:pt x="11" y="235"/>
                </a:lnTo>
                <a:lnTo>
                  <a:pt x="4" y="189"/>
                </a:lnTo>
                <a:lnTo>
                  <a:pt x="1" y="149"/>
                </a:lnTo>
                <a:lnTo>
                  <a:pt x="0" y="117"/>
                </a:lnTo>
                <a:lnTo>
                  <a:pt x="0" y="61"/>
                </a:lnTo>
                <a:lnTo>
                  <a:pt x="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" name="Freeform 42">
            <a:extLst>
              <a:ext uri="{FF2B5EF4-FFF2-40B4-BE49-F238E27FC236}">
                <a16:creationId xmlns:a16="http://schemas.microsoft.com/office/drawing/2014/main" id="{4EC9F610-DB00-4AC6-9B5D-003B56D54639}"/>
              </a:ext>
            </a:extLst>
          </p:cNvPr>
          <p:cNvSpPr>
            <a:spLocks/>
          </p:cNvSpPr>
          <p:nvPr/>
        </p:nvSpPr>
        <p:spPr bwMode="auto">
          <a:xfrm>
            <a:off x="7623488" y="3052083"/>
            <a:ext cx="45108" cy="309021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16" y="0"/>
              </a:cxn>
              <a:cxn ang="0">
                <a:pos x="24" y="141"/>
              </a:cxn>
              <a:cxn ang="0">
                <a:pos x="38" y="281"/>
              </a:cxn>
              <a:cxn ang="0">
                <a:pos x="61" y="418"/>
              </a:cxn>
              <a:cxn ang="0">
                <a:pos x="42" y="409"/>
              </a:cxn>
              <a:cxn ang="0">
                <a:pos x="30" y="341"/>
              </a:cxn>
              <a:cxn ang="0">
                <a:pos x="19" y="282"/>
              </a:cxn>
              <a:cxn ang="0">
                <a:pos x="11" y="229"/>
              </a:cxn>
              <a:cxn ang="0">
                <a:pos x="6" y="183"/>
              </a:cxn>
              <a:cxn ang="0">
                <a:pos x="2" y="143"/>
              </a:cxn>
              <a:cxn ang="0">
                <a:pos x="0" y="111"/>
              </a:cxn>
              <a:cxn ang="0">
                <a:pos x="2" y="58"/>
              </a:cxn>
              <a:cxn ang="0">
                <a:pos x="5" y="0"/>
              </a:cxn>
            </a:cxnLst>
            <a:rect l="0" t="0" r="r" b="b"/>
            <a:pathLst>
              <a:path w="61" h="418">
                <a:moveTo>
                  <a:pt x="5" y="0"/>
                </a:moveTo>
                <a:lnTo>
                  <a:pt x="16" y="0"/>
                </a:lnTo>
                <a:lnTo>
                  <a:pt x="24" y="141"/>
                </a:lnTo>
                <a:lnTo>
                  <a:pt x="38" y="281"/>
                </a:lnTo>
                <a:lnTo>
                  <a:pt x="61" y="418"/>
                </a:lnTo>
                <a:lnTo>
                  <a:pt x="42" y="409"/>
                </a:lnTo>
                <a:lnTo>
                  <a:pt x="30" y="341"/>
                </a:lnTo>
                <a:lnTo>
                  <a:pt x="19" y="282"/>
                </a:lnTo>
                <a:lnTo>
                  <a:pt x="11" y="229"/>
                </a:lnTo>
                <a:lnTo>
                  <a:pt x="6" y="183"/>
                </a:lnTo>
                <a:lnTo>
                  <a:pt x="2" y="143"/>
                </a:lnTo>
                <a:lnTo>
                  <a:pt x="0" y="111"/>
                </a:lnTo>
                <a:lnTo>
                  <a:pt x="2" y="58"/>
                </a:lnTo>
                <a:lnTo>
                  <a:pt x="5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" name="Freeform 43">
            <a:extLst>
              <a:ext uri="{FF2B5EF4-FFF2-40B4-BE49-F238E27FC236}">
                <a16:creationId xmlns:a16="http://schemas.microsoft.com/office/drawing/2014/main" id="{722D5DD9-E27B-47EA-949F-9AAC84E6AEE2}"/>
              </a:ext>
            </a:extLst>
          </p:cNvPr>
          <p:cNvSpPr>
            <a:spLocks/>
          </p:cNvSpPr>
          <p:nvPr/>
        </p:nvSpPr>
        <p:spPr bwMode="auto">
          <a:xfrm>
            <a:off x="7599824" y="3036557"/>
            <a:ext cx="37714" cy="308282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18" y="0"/>
              </a:cxn>
              <a:cxn ang="0">
                <a:pos x="18" y="221"/>
              </a:cxn>
              <a:cxn ang="0">
                <a:pos x="51" y="417"/>
              </a:cxn>
              <a:cxn ang="0">
                <a:pos x="32" y="417"/>
              </a:cxn>
              <a:cxn ang="0">
                <a:pos x="2" y="226"/>
              </a:cxn>
              <a:cxn ang="0">
                <a:pos x="0" y="181"/>
              </a:cxn>
              <a:cxn ang="0">
                <a:pos x="2" y="132"/>
              </a:cxn>
              <a:cxn ang="0">
                <a:pos x="14" y="0"/>
              </a:cxn>
            </a:cxnLst>
            <a:rect l="0" t="0" r="r" b="b"/>
            <a:pathLst>
              <a:path w="51" h="417">
                <a:moveTo>
                  <a:pt x="14" y="0"/>
                </a:moveTo>
                <a:lnTo>
                  <a:pt x="18" y="0"/>
                </a:lnTo>
                <a:lnTo>
                  <a:pt x="18" y="221"/>
                </a:lnTo>
                <a:lnTo>
                  <a:pt x="51" y="417"/>
                </a:lnTo>
                <a:lnTo>
                  <a:pt x="32" y="417"/>
                </a:lnTo>
                <a:lnTo>
                  <a:pt x="2" y="226"/>
                </a:lnTo>
                <a:lnTo>
                  <a:pt x="0" y="181"/>
                </a:lnTo>
                <a:lnTo>
                  <a:pt x="2" y="132"/>
                </a:lnTo>
                <a:lnTo>
                  <a:pt x="1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" name="Freeform 44">
            <a:extLst>
              <a:ext uri="{FF2B5EF4-FFF2-40B4-BE49-F238E27FC236}">
                <a16:creationId xmlns:a16="http://schemas.microsoft.com/office/drawing/2014/main" id="{04705F8C-9591-4012-AE62-600FC414F244}"/>
              </a:ext>
            </a:extLst>
          </p:cNvPr>
          <p:cNvSpPr>
            <a:spLocks/>
          </p:cNvSpPr>
          <p:nvPr/>
        </p:nvSpPr>
        <p:spPr bwMode="auto">
          <a:xfrm>
            <a:off x="7736628" y="3002551"/>
            <a:ext cx="84300" cy="2217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4" y="6"/>
              </a:cxn>
              <a:cxn ang="0">
                <a:pos x="85" y="14"/>
              </a:cxn>
              <a:cxn ang="0">
                <a:pos x="2" y="30"/>
              </a:cxn>
              <a:cxn ang="0">
                <a:pos x="0" y="0"/>
              </a:cxn>
            </a:cxnLst>
            <a:rect l="0" t="0" r="r" b="b"/>
            <a:pathLst>
              <a:path w="114" h="30">
                <a:moveTo>
                  <a:pt x="0" y="0"/>
                </a:moveTo>
                <a:lnTo>
                  <a:pt x="114" y="6"/>
                </a:lnTo>
                <a:lnTo>
                  <a:pt x="85" y="14"/>
                </a:lnTo>
                <a:lnTo>
                  <a:pt x="2" y="30"/>
                </a:lnTo>
                <a:lnTo>
                  <a:pt x="0" y="0"/>
                </a:lnTo>
                <a:close/>
              </a:path>
            </a:pathLst>
          </a:custGeom>
          <a:solidFill>
            <a:srgbClr val="5D0A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" name="Freeform 45">
            <a:extLst>
              <a:ext uri="{FF2B5EF4-FFF2-40B4-BE49-F238E27FC236}">
                <a16:creationId xmlns:a16="http://schemas.microsoft.com/office/drawing/2014/main" id="{A4E5777F-7215-409A-BC92-6D6666B3287F}"/>
              </a:ext>
            </a:extLst>
          </p:cNvPr>
          <p:cNvSpPr>
            <a:spLocks/>
          </p:cNvSpPr>
          <p:nvPr/>
        </p:nvSpPr>
        <p:spPr bwMode="auto">
          <a:xfrm>
            <a:off x="7676730" y="3023990"/>
            <a:ext cx="213709" cy="336375"/>
          </a:xfrm>
          <a:custGeom>
            <a:avLst/>
            <a:gdLst/>
            <a:ahLst/>
            <a:cxnLst>
              <a:cxn ang="0">
                <a:pos x="168" y="0"/>
              </a:cxn>
              <a:cxn ang="0">
                <a:pos x="275" y="25"/>
              </a:cxn>
              <a:cxn ang="0">
                <a:pos x="286" y="90"/>
              </a:cxn>
              <a:cxn ang="0">
                <a:pos x="289" y="154"/>
              </a:cxn>
              <a:cxn ang="0">
                <a:pos x="286" y="219"/>
              </a:cxn>
              <a:cxn ang="0">
                <a:pos x="275" y="287"/>
              </a:cxn>
              <a:cxn ang="0">
                <a:pos x="249" y="455"/>
              </a:cxn>
              <a:cxn ang="0">
                <a:pos x="160" y="451"/>
              </a:cxn>
              <a:cxn ang="0">
                <a:pos x="177" y="82"/>
              </a:cxn>
              <a:cxn ang="0">
                <a:pos x="134" y="86"/>
              </a:cxn>
              <a:cxn ang="0">
                <a:pos x="99" y="86"/>
              </a:cxn>
              <a:cxn ang="0">
                <a:pos x="67" y="83"/>
              </a:cxn>
              <a:cxn ang="0">
                <a:pos x="41" y="77"/>
              </a:cxn>
              <a:cxn ang="0">
                <a:pos x="22" y="66"/>
              </a:cxn>
              <a:cxn ang="0">
                <a:pos x="8" y="51"/>
              </a:cxn>
              <a:cxn ang="0">
                <a:pos x="0" y="32"/>
              </a:cxn>
              <a:cxn ang="0">
                <a:pos x="168" y="0"/>
              </a:cxn>
            </a:cxnLst>
            <a:rect l="0" t="0" r="r" b="b"/>
            <a:pathLst>
              <a:path w="289" h="455">
                <a:moveTo>
                  <a:pt x="168" y="0"/>
                </a:moveTo>
                <a:lnTo>
                  <a:pt x="275" y="25"/>
                </a:lnTo>
                <a:lnTo>
                  <a:pt x="286" y="90"/>
                </a:lnTo>
                <a:lnTo>
                  <a:pt x="289" y="154"/>
                </a:lnTo>
                <a:lnTo>
                  <a:pt x="286" y="219"/>
                </a:lnTo>
                <a:lnTo>
                  <a:pt x="275" y="287"/>
                </a:lnTo>
                <a:lnTo>
                  <a:pt x="249" y="455"/>
                </a:lnTo>
                <a:lnTo>
                  <a:pt x="160" y="451"/>
                </a:lnTo>
                <a:lnTo>
                  <a:pt x="177" y="82"/>
                </a:lnTo>
                <a:lnTo>
                  <a:pt x="134" y="86"/>
                </a:lnTo>
                <a:lnTo>
                  <a:pt x="99" y="86"/>
                </a:lnTo>
                <a:lnTo>
                  <a:pt x="67" y="83"/>
                </a:lnTo>
                <a:lnTo>
                  <a:pt x="41" y="77"/>
                </a:lnTo>
                <a:lnTo>
                  <a:pt x="22" y="66"/>
                </a:lnTo>
                <a:lnTo>
                  <a:pt x="8" y="51"/>
                </a:lnTo>
                <a:lnTo>
                  <a:pt x="0" y="32"/>
                </a:lnTo>
                <a:lnTo>
                  <a:pt x="16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" name="Freeform 46">
            <a:extLst>
              <a:ext uri="{FF2B5EF4-FFF2-40B4-BE49-F238E27FC236}">
                <a16:creationId xmlns:a16="http://schemas.microsoft.com/office/drawing/2014/main" id="{75A2C55A-D6C3-4EDD-8AB0-776E531528EC}"/>
              </a:ext>
            </a:extLst>
          </p:cNvPr>
          <p:cNvSpPr>
            <a:spLocks/>
          </p:cNvSpPr>
          <p:nvPr/>
        </p:nvSpPr>
        <p:spPr bwMode="auto">
          <a:xfrm>
            <a:off x="7771383" y="2573765"/>
            <a:ext cx="349033" cy="391082"/>
          </a:xfrm>
          <a:custGeom>
            <a:avLst/>
            <a:gdLst/>
            <a:ahLst/>
            <a:cxnLst>
              <a:cxn ang="0">
                <a:pos x="173" y="0"/>
              </a:cxn>
              <a:cxn ang="0">
                <a:pos x="237" y="0"/>
              </a:cxn>
              <a:cxn ang="0">
                <a:pos x="293" y="7"/>
              </a:cxn>
              <a:cxn ang="0">
                <a:pos x="349" y="18"/>
              </a:cxn>
              <a:cxn ang="0">
                <a:pos x="384" y="32"/>
              </a:cxn>
              <a:cxn ang="0">
                <a:pos x="414" y="53"/>
              </a:cxn>
              <a:cxn ang="0">
                <a:pos x="438" y="79"/>
              </a:cxn>
              <a:cxn ang="0">
                <a:pos x="456" y="109"/>
              </a:cxn>
              <a:cxn ang="0">
                <a:pos x="467" y="146"/>
              </a:cxn>
              <a:cxn ang="0">
                <a:pos x="472" y="186"/>
              </a:cxn>
              <a:cxn ang="0">
                <a:pos x="470" y="232"/>
              </a:cxn>
              <a:cxn ang="0">
                <a:pos x="462" y="285"/>
              </a:cxn>
              <a:cxn ang="0">
                <a:pos x="449" y="341"/>
              </a:cxn>
              <a:cxn ang="0">
                <a:pos x="384" y="494"/>
              </a:cxn>
              <a:cxn ang="0">
                <a:pos x="329" y="516"/>
              </a:cxn>
              <a:cxn ang="0">
                <a:pos x="278" y="527"/>
              </a:cxn>
              <a:cxn ang="0">
                <a:pos x="227" y="529"/>
              </a:cxn>
              <a:cxn ang="0">
                <a:pos x="195" y="494"/>
              </a:cxn>
              <a:cxn ang="0">
                <a:pos x="166" y="447"/>
              </a:cxn>
              <a:cxn ang="0">
                <a:pos x="137" y="393"/>
              </a:cxn>
              <a:cxn ang="0">
                <a:pos x="131" y="375"/>
              </a:cxn>
              <a:cxn ang="0">
                <a:pos x="123" y="362"/>
              </a:cxn>
              <a:cxn ang="0">
                <a:pos x="113" y="354"/>
              </a:cxn>
              <a:cxn ang="0">
                <a:pos x="101" y="351"/>
              </a:cxn>
              <a:cxn ang="0">
                <a:pos x="94" y="351"/>
              </a:cxn>
              <a:cxn ang="0">
                <a:pos x="86" y="353"/>
              </a:cxn>
              <a:cxn ang="0">
                <a:pos x="78" y="356"/>
              </a:cxn>
              <a:cxn ang="0">
                <a:pos x="57" y="357"/>
              </a:cxn>
              <a:cxn ang="0">
                <a:pos x="11" y="338"/>
              </a:cxn>
              <a:cxn ang="0">
                <a:pos x="11" y="218"/>
              </a:cxn>
              <a:cxn ang="0">
                <a:pos x="43" y="165"/>
              </a:cxn>
              <a:cxn ang="0">
                <a:pos x="30" y="141"/>
              </a:cxn>
              <a:cxn ang="0">
                <a:pos x="19" y="128"/>
              </a:cxn>
              <a:cxn ang="0">
                <a:pos x="11" y="117"/>
              </a:cxn>
              <a:cxn ang="0">
                <a:pos x="1" y="95"/>
              </a:cxn>
              <a:cxn ang="0">
                <a:pos x="0" y="74"/>
              </a:cxn>
              <a:cxn ang="0">
                <a:pos x="6" y="55"/>
              </a:cxn>
              <a:cxn ang="0">
                <a:pos x="22" y="36"/>
              </a:cxn>
              <a:cxn ang="0">
                <a:pos x="48" y="18"/>
              </a:cxn>
              <a:cxn ang="0">
                <a:pos x="110" y="5"/>
              </a:cxn>
              <a:cxn ang="0">
                <a:pos x="173" y="0"/>
              </a:cxn>
            </a:cxnLst>
            <a:rect l="0" t="0" r="r" b="b"/>
            <a:pathLst>
              <a:path w="472" h="529">
                <a:moveTo>
                  <a:pt x="173" y="0"/>
                </a:moveTo>
                <a:lnTo>
                  <a:pt x="237" y="0"/>
                </a:lnTo>
                <a:lnTo>
                  <a:pt x="293" y="7"/>
                </a:lnTo>
                <a:lnTo>
                  <a:pt x="349" y="18"/>
                </a:lnTo>
                <a:lnTo>
                  <a:pt x="384" y="32"/>
                </a:lnTo>
                <a:lnTo>
                  <a:pt x="414" y="53"/>
                </a:lnTo>
                <a:lnTo>
                  <a:pt x="438" y="79"/>
                </a:lnTo>
                <a:lnTo>
                  <a:pt x="456" y="109"/>
                </a:lnTo>
                <a:lnTo>
                  <a:pt x="467" y="146"/>
                </a:lnTo>
                <a:lnTo>
                  <a:pt x="472" y="186"/>
                </a:lnTo>
                <a:lnTo>
                  <a:pt x="470" y="232"/>
                </a:lnTo>
                <a:lnTo>
                  <a:pt x="462" y="285"/>
                </a:lnTo>
                <a:lnTo>
                  <a:pt x="449" y="341"/>
                </a:lnTo>
                <a:lnTo>
                  <a:pt x="384" y="494"/>
                </a:lnTo>
                <a:lnTo>
                  <a:pt x="329" y="516"/>
                </a:lnTo>
                <a:lnTo>
                  <a:pt x="278" y="527"/>
                </a:lnTo>
                <a:lnTo>
                  <a:pt x="227" y="529"/>
                </a:lnTo>
                <a:lnTo>
                  <a:pt x="195" y="494"/>
                </a:lnTo>
                <a:lnTo>
                  <a:pt x="166" y="447"/>
                </a:lnTo>
                <a:lnTo>
                  <a:pt x="137" y="393"/>
                </a:lnTo>
                <a:lnTo>
                  <a:pt x="131" y="375"/>
                </a:lnTo>
                <a:lnTo>
                  <a:pt x="123" y="362"/>
                </a:lnTo>
                <a:lnTo>
                  <a:pt x="113" y="354"/>
                </a:lnTo>
                <a:lnTo>
                  <a:pt x="101" y="351"/>
                </a:lnTo>
                <a:lnTo>
                  <a:pt x="94" y="351"/>
                </a:lnTo>
                <a:lnTo>
                  <a:pt x="86" y="353"/>
                </a:lnTo>
                <a:lnTo>
                  <a:pt x="78" y="356"/>
                </a:lnTo>
                <a:lnTo>
                  <a:pt x="57" y="357"/>
                </a:lnTo>
                <a:lnTo>
                  <a:pt x="11" y="338"/>
                </a:lnTo>
                <a:lnTo>
                  <a:pt x="11" y="218"/>
                </a:lnTo>
                <a:lnTo>
                  <a:pt x="43" y="165"/>
                </a:lnTo>
                <a:lnTo>
                  <a:pt x="30" y="141"/>
                </a:lnTo>
                <a:lnTo>
                  <a:pt x="19" y="128"/>
                </a:lnTo>
                <a:lnTo>
                  <a:pt x="11" y="117"/>
                </a:lnTo>
                <a:lnTo>
                  <a:pt x="1" y="95"/>
                </a:lnTo>
                <a:lnTo>
                  <a:pt x="0" y="74"/>
                </a:lnTo>
                <a:lnTo>
                  <a:pt x="6" y="55"/>
                </a:lnTo>
                <a:lnTo>
                  <a:pt x="22" y="36"/>
                </a:lnTo>
                <a:lnTo>
                  <a:pt x="48" y="18"/>
                </a:lnTo>
                <a:lnTo>
                  <a:pt x="110" y="5"/>
                </a:lnTo>
                <a:lnTo>
                  <a:pt x="173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" name="Freeform 47">
            <a:extLst>
              <a:ext uri="{FF2B5EF4-FFF2-40B4-BE49-F238E27FC236}">
                <a16:creationId xmlns:a16="http://schemas.microsoft.com/office/drawing/2014/main" id="{B9AAD664-3D14-42A4-BAA3-70551C3DE3F3}"/>
              </a:ext>
            </a:extLst>
          </p:cNvPr>
          <p:cNvSpPr>
            <a:spLocks/>
          </p:cNvSpPr>
          <p:nvPr/>
        </p:nvSpPr>
        <p:spPr bwMode="auto">
          <a:xfrm>
            <a:off x="7722578" y="2660262"/>
            <a:ext cx="332765" cy="387385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85" y="11"/>
              </a:cxn>
              <a:cxn ang="0">
                <a:pos x="96" y="24"/>
              </a:cxn>
              <a:cxn ang="0">
                <a:pos x="109" y="48"/>
              </a:cxn>
              <a:cxn ang="0">
                <a:pos x="77" y="101"/>
              </a:cxn>
              <a:cxn ang="0">
                <a:pos x="77" y="221"/>
              </a:cxn>
              <a:cxn ang="0">
                <a:pos x="123" y="240"/>
              </a:cxn>
              <a:cxn ang="0">
                <a:pos x="146" y="239"/>
              </a:cxn>
              <a:cxn ang="0">
                <a:pos x="154" y="236"/>
              </a:cxn>
              <a:cxn ang="0">
                <a:pos x="160" y="234"/>
              </a:cxn>
              <a:cxn ang="0">
                <a:pos x="167" y="234"/>
              </a:cxn>
              <a:cxn ang="0">
                <a:pos x="179" y="237"/>
              </a:cxn>
              <a:cxn ang="0">
                <a:pos x="191" y="245"/>
              </a:cxn>
              <a:cxn ang="0">
                <a:pos x="197" y="258"/>
              </a:cxn>
              <a:cxn ang="0">
                <a:pos x="203" y="276"/>
              </a:cxn>
              <a:cxn ang="0">
                <a:pos x="232" y="330"/>
              </a:cxn>
              <a:cxn ang="0">
                <a:pos x="261" y="377"/>
              </a:cxn>
              <a:cxn ang="0">
                <a:pos x="293" y="412"/>
              </a:cxn>
              <a:cxn ang="0">
                <a:pos x="331" y="412"/>
              </a:cxn>
              <a:cxn ang="0">
                <a:pos x="370" y="405"/>
              </a:cxn>
              <a:cxn ang="0">
                <a:pos x="410" y="394"/>
              </a:cxn>
              <a:cxn ang="0">
                <a:pos x="450" y="377"/>
              </a:cxn>
              <a:cxn ang="0">
                <a:pos x="419" y="401"/>
              </a:cxn>
              <a:cxn ang="0">
                <a:pos x="381" y="425"/>
              </a:cxn>
              <a:cxn ang="0">
                <a:pos x="335" y="445"/>
              </a:cxn>
              <a:cxn ang="0">
                <a:pos x="279" y="466"/>
              </a:cxn>
              <a:cxn ang="0">
                <a:pos x="157" y="524"/>
              </a:cxn>
              <a:cxn ang="0">
                <a:pos x="151" y="498"/>
              </a:cxn>
              <a:cxn ang="0">
                <a:pos x="143" y="476"/>
              </a:cxn>
              <a:cxn ang="0">
                <a:pos x="135" y="455"/>
              </a:cxn>
              <a:cxn ang="0">
                <a:pos x="120" y="429"/>
              </a:cxn>
              <a:cxn ang="0">
                <a:pos x="103" y="409"/>
              </a:cxn>
              <a:cxn ang="0">
                <a:pos x="82" y="393"/>
              </a:cxn>
              <a:cxn ang="0">
                <a:pos x="58" y="383"/>
              </a:cxn>
              <a:cxn ang="0">
                <a:pos x="39" y="373"/>
              </a:cxn>
              <a:cxn ang="0">
                <a:pos x="24" y="359"/>
              </a:cxn>
              <a:cxn ang="0">
                <a:pos x="16" y="343"/>
              </a:cxn>
              <a:cxn ang="0">
                <a:pos x="13" y="324"/>
              </a:cxn>
              <a:cxn ang="0">
                <a:pos x="13" y="300"/>
              </a:cxn>
              <a:cxn ang="0">
                <a:pos x="8" y="264"/>
              </a:cxn>
              <a:cxn ang="0">
                <a:pos x="8" y="232"/>
              </a:cxn>
              <a:cxn ang="0">
                <a:pos x="13" y="208"/>
              </a:cxn>
              <a:cxn ang="0">
                <a:pos x="23" y="189"/>
              </a:cxn>
              <a:cxn ang="0">
                <a:pos x="10" y="180"/>
              </a:cxn>
              <a:cxn ang="0">
                <a:pos x="7" y="175"/>
              </a:cxn>
              <a:cxn ang="0">
                <a:pos x="2" y="168"/>
              </a:cxn>
              <a:cxn ang="0">
                <a:pos x="0" y="162"/>
              </a:cxn>
              <a:cxn ang="0">
                <a:pos x="0" y="157"/>
              </a:cxn>
              <a:cxn ang="0">
                <a:pos x="2" y="151"/>
              </a:cxn>
              <a:cxn ang="0">
                <a:pos x="19" y="132"/>
              </a:cxn>
              <a:cxn ang="0">
                <a:pos x="35" y="111"/>
              </a:cxn>
              <a:cxn ang="0">
                <a:pos x="40" y="75"/>
              </a:cxn>
              <a:cxn ang="0">
                <a:pos x="51" y="43"/>
              </a:cxn>
              <a:cxn ang="0">
                <a:pos x="69" y="11"/>
              </a:cxn>
              <a:cxn ang="0">
                <a:pos x="72" y="7"/>
              </a:cxn>
              <a:cxn ang="0">
                <a:pos x="74" y="3"/>
              </a:cxn>
              <a:cxn ang="0">
                <a:pos x="77" y="0"/>
              </a:cxn>
            </a:cxnLst>
            <a:rect l="0" t="0" r="r" b="b"/>
            <a:pathLst>
              <a:path w="450" h="524">
                <a:moveTo>
                  <a:pt x="77" y="0"/>
                </a:moveTo>
                <a:lnTo>
                  <a:pt x="85" y="11"/>
                </a:lnTo>
                <a:lnTo>
                  <a:pt x="96" y="24"/>
                </a:lnTo>
                <a:lnTo>
                  <a:pt x="109" y="48"/>
                </a:lnTo>
                <a:lnTo>
                  <a:pt x="77" y="101"/>
                </a:lnTo>
                <a:lnTo>
                  <a:pt x="77" y="221"/>
                </a:lnTo>
                <a:lnTo>
                  <a:pt x="123" y="240"/>
                </a:lnTo>
                <a:lnTo>
                  <a:pt x="146" y="239"/>
                </a:lnTo>
                <a:lnTo>
                  <a:pt x="154" y="236"/>
                </a:lnTo>
                <a:lnTo>
                  <a:pt x="160" y="234"/>
                </a:lnTo>
                <a:lnTo>
                  <a:pt x="167" y="234"/>
                </a:lnTo>
                <a:lnTo>
                  <a:pt x="179" y="237"/>
                </a:lnTo>
                <a:lnTo>
                  <a:pt x="191" y="245"/>
                </a:lnTo>
                <a:lnTo>
                  <a:pt x="197" y="258"/>
                </a:lnTo>
                <a:lnTo>
                  <a:pt x="203" y="276"/>
                </a:lnTo>
                <a:lnTo>
                  <a:pt x="232" y="330"/>
                </a:lnTo>
                <a:lnTo>
                  <a:pt x="261" y="377"/>
                </a:lnTo>
                <a:lnTo>
                  <a:pt x="293" y="412"/>
                </a:lnTo>
                <a:lnTo>
                  <a:pt x="331" y="412"/>
                </a:lnTo>
                <a:lnTo>
                  <a:pt x="370" y="405"/>
                </a:lnTo>
                <a:lnTo>
                  <a:pt x="410" y="394"/>
                </a:lnTo>
                <a:lnTo>
                  <a:pt x="450" y="377"/>
                </a:lnTo>
                <a:lnTo>
                  <a:pt x="419" y="401"/>
                </a:lnTo>
                <a:lnTo>
                  <a:pt x="381" y="425"/>
                </a:lnTo>
                <a:lnTo>
                  <a:pt x="335" y="445"/>
                </a:lnTo>
                <a:lnTo>
                  <a:pt x="279" y="466"/>
                </a:lnTo>
                <a:lnTo>
                  <a:pt x="157" y="524"/>
                </a:lnTo>
                <a:lnTo>
                  <a:pt x="151" y="498"/>
                </a:lnTo>
                <a:lnTo>
                  <a:pt x="143" y="476"/>
                </a:lnTo>
                <a:lnTo>
                  <a:pt x="135" y="455"/>
                </a:lnTo>
                <a:lnTo>
                  <a:pt x="120" y="429"/>
                </a:lnTo>
                <a:lnTo>
                  <a:pt x="103" y="409"/>
                </a:lnTo>
                <a:lnTo>
                  <a:pt x="82" y="393"/>
                </a:lnTo>
                <a:lnTo>
                  <a:pt x="58" y="383"/>
                </a:lnTo>
                <a:lnTo>
                  <a:pt x="39" y="373"/>
                </a:lnTo>
                <a:lnTo>
                  <a:pt x="24" y="359"/>
                </a:lnTo>
                <a:lnTo>
                  <a:pt x="16" y="343"/>
                </a:lnTo>
                <a:lnTo>
                  <a:pt x="13" y="324"/>
                </a:lnTo>
                <a:lnTo>
                  <a:pt x="13" y="300"/>
                </a:lnTo>
                <a:lnTo>
                  <a:pt x="8" y="264"/>
                </a:lnTo>
                <a:lnTo>
                  <a:pt x="8" y="232"/>
                </a:lnTo>
                <a:lnTo>
                  <a:pt x="13" y="208"/>
                </a:lnTo>
                <a:lnTo>
                  <a:pt x="23" y="189"/>
                </a:lnTo>
                <a:lnTo>
                  <a:pt x="10" y="180"/>
                </a:lnTo>
                <a:lnTo>
                  <a:pt x="7" y="175"/>
                </a:lnTo>
                <a:lnTo>
                  <a:pt x="2" y="168"/>
                </a:lnTo>
                <a:lnTo>
                  <a:pt x="0" y="162"/>
                </a:lnTo>
                <a:lnTo>
                  <a:pt x="0" y="157"/>
                </a:lnTo>
                <a:lnTo>
                  <a:pt x="2" y="151"/>
                </a:lnTo>
                <a:lnTo>
                  <a:pt x="19" y="132"/>
                </a:lnTo>
                <a:lnTo>
                  <a:pt x="35" y="111"/>
                </a:lnTo>
                <a:lnTo>
                  <a:pt x="40" y="75"/>
                </a:lnTo>
                <a:lnTo>
                  <a:pt x="51" y="43"/>
                </a:lnTo>
                <a:lnTo>
                  <a:pt x="69" y="11"/>
                </a:lnTo>
                <a:lnTo>
                  <a:pt x="72" y="7"/>
                </a:lnTo>
                <a:lnTo>
                  <a:pt x="74" y="3"/>
                </a:lnTo>
                <a:lnTo>
                  <a:pt x="77" y="0"/>
                </a:lnTo>
                <a:close/>
              </a:path>
            </a:pathLst>
          </a:custGeom>
          <a:solidFill>
            <a:srgbClr val="DEA15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Freeform 48">
            <a:extLst>
              <a:ext uri="{FF2B5EF4-FFF2-40B4-BE49-F238E27FC236}">
                <a16:creationId xmlns:a16="http://schemas.microsoft.com/office/drawing/2014/main" id="{447CE14D-C356-4C23-9A45-D0688F4A3271}"/>
              </a:ext>
            </a:extLst>
          </p:cNvPr>
          <p:cNvSpPr>
            <a:spLocks/>
          </p:cNvSpPr>
          <p:nvPr/>
        </p:nvSpPr>
        <p:spPr bwMode="auto">
          <a:xfrm>
            <a:off x="7010462" y="3207332"/>
            <a:ext cx="732082" cy="684578"/>
          </a:xfrm>
          <a:custGeom>
            <a:avLst/>
            <a:gdLst/>
            <a:ahLst/>
            <a:cxnLst>
              <a:cxn ang="0">
                <a:pos x="143" y="0"/>
              </a:cxn>
              <a:cxn ang="0">
                <a:pos x="13" y="143"/>
              </a:cxn>
              <a:cxn ang="0">
                <a:pos x="274" y="844"/>
              </a:cxn>
              <a:cxn ang="0">
                <a:pos x="990" y="900"/>
              </a:cxn>
              <a:cxn ang="0">
                <a:pos x="979" y="926"/>
              </a:cxn>
              <a:cxn ang="0">
                <a:pos x="255" y="873"/>
              </a:cxn>
              <a:cxn ang="0">
                <a:pos x="255" y="844"/>
              </a:cxn>
              <a:cxn ang="0">
                <a:pos x="26" y="213"/>
              </a:cxn>
              <a:cxn ang="0">
                <a:pos x="0" y="146"/>
              </a:cxn>
              <a:cxn ang="0">
                <a:pos x="132" y="3"/>
              </a:cxn>
              <a:cxn ang="0">
                <a:pos x="143" y="0"/>
              </a:cxn>
            </a:cxnLst>
            <a:rect l="0" t="0" r="r" b="b"/>
            <a:pathLst>
              <a:path w="990" h="926">
                <a:moveTo>
                  <a:pt x="143" y="0"/>
                </a:moveTo>
                <a:lnTo>
                  <a:pt x="13" y="143"/>
                </a:lnTo>
                <a:lnTo>
                  <a:pt x="274" y="844"/>
                </a:lnTo>
                <a:lnTo>
                  <a:pt x="990" y="900"/>
                </a:lnTo>
                <a:lnTo>
                  <a:pt x="979" y="926"/>
                </a:lnTo>
                <a:lnTo>
                  <a:pt x="255" y="873"/>
                </a:lnTo>
                <a:lnTo>
                  <a:pt x="255" y="844"/>
                </a:lnTo>
                <a:lnTo>
                  <a:pt x="26" y="213"/>
                </a:lnTo>
                <a:lnTo>
                  <a:pt x="0" y="146"/>
                </a:lnTo>
                <a:lnTo>
                  <a:pt x="132" y="3"/>
                </a:lnTo>
                <a:lnTo>
                  <a:pt x="143" y="0"/>
                </a:lnTo>
                <a:close/>
              </a:path>
            </a:pathLst>
          </a:custGeom>
          <a:solidFill>
            <a:srgbClr val="66666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" name="Freeform 49">
            <a:extLst>
              <a:ext uri="{FF2B5EF4-FFF2-40B4-BE49-F238E27FC236}">
                <a16:creationId xmlns:a16="http://schemas.microsoft.com/office/drawing/2014/main" id="{4C982287-2CA3-4043-B4C7-4342A6E61D25}"/>
              </a:ext>
            </a:extLst>
          </p:cNvPr>
          <p:cNvSpPr>
            <a:spLocks noEditPoints="1"/>
          </p:cNvSpPr>
          <p:nvPr/>
        </p:nvSpPr>
        <p:spPr bwMode="auto">
          <a:xfrm>
            <a:off x="7020075" y="3207332"/>
            <a:ext cx="262514" cy="623956"/>
          </a:xfrm>
          <a:custGeom>
            <a:avLst/>
            <a:gdLst/>
            <a:ahLst/>
            <a:cxnLst>
              <a:cxn ang="0">
                <a:pos x="128" y="13"/>
              </a:cxn>
              <a:cxn ang="0">
                <a:pos x="8" y="144"/>
              </a:cxn>
              <a:cxn ang="0">
                <a:pos x="131" y="474"/>
              </a:cxn>
              <a:cxn ang="0">
                <a:pos x="261" y="825"/>
              </a:cxn>
              <a:cxn ang="0">
                <a:pos x="347" y="631"/>
              </a:cxn>
              <a:cxn ang="0">
                <a:pos x="280" y="440"/>
              </a:cxn>
              <a:cxn ang="0">
                <a:pos x="279" y="436"/>
              </a:cxn>
              <a:cxn ang="0">
                <a:pos x="275" y="429"/>
              </a:cxn>
              <a:cxn ang="0">
                <a:pos x="259" y="381"/>
              </a:cxn>
              <a:cxn ang="0">
                <a:pos x="258" y="380"/>
              </a:cxn>
              <a:cxn ang="0">
                <a:pos x="256" y="375"/>
              </a:cxn>
              <a:cxn ang="0">
                <a:pos x="247" y="348"/>
              </a:cxn>
              <a:cxn ang="0">
                <a:pos x="237" y="319"/>
              </a:cxn>
              <a:cxn ang="0">
                <a:pos x="208" y="240"/>
              </a:cxn>
              <a:cxn ang="0">
                <a:pos x="207" y="234"/>
              </a:cxn>
              <a:cxn ang="0">
                <a:pos x="205" y="232"/>
              </a:cxn>
              <a:cxn ang="0">
                <a:pos x="205" y="229"/>
              </a:cxn>
              <a:cxn ang="0">
                <a:pos x="200" y="219"/>
              </a:cxn>
              <a:cxn ang="0">
                <a:pos x="128" y="13"/>
              </a:cxn>
              <a:cxn ang="0">
                <a:pos x="130" y="0"/>
              </a:cxn>
              <a:cxn ang="0">
                <a:pos x="203" y="205"/>
              </a:cxn>
              <a:cxn ang="0">
                <a:pos x="208" y="218"/>
              </a:cxn>
              <a:cxn ang="0">
                <a:pos x="211" y="227"/>
              </a:cxn>
              <a:cxn ang="0">
                <a:pos x="211" y="229"/>
              </a:cxn>
              <a:cxn ang="0">
                <a:pos x="213" y="229"/>
              </a:cxn>
              <a:cxn ang="0">
                <a:pos x="213" y="231"/>
              </a:cxn>
              <a:cxn ang="0">
                <a:pos x="215" y="235"/>
              </a:cxn>
              <a:cxn ang="0">
                <a:pos x="216" y="239"/>
              </a:cxn>
              <a:cxn ang="0">
                <a:pos x="243" y="316"/>
              </a:cxn>
              <a:cxn ang="0">
                <a:pos x="243" y="317"/>
              </a:cxn>
              <a:cxn ang="0">
                <a:pos x="251" y="338"/>
              </a:cxn>
              <a:cxn ang="0">
                <a:pos x="253" y="346"/>
              </a:cxn>
              <a:cxn ang="0">
                <a:pos x="259" y="359"/>
              </a:cxn>
              <a:cxn ang="0">
                <a:pos x="264" y="373"/>
              </a:cxn>
              <a:cxn ang="0">
                <a:pos x="264" y="376"/>
              </a:cxn>
              <a:cxn ang="0">
                <a:pos x="266" y="380"/>
              </a:cxn>
              <a:cxn ang="0">
                <a:pos x="274" y="399"/>
              </a:cxn>
              <a:cxn ang="0">
                <a:pos x="279" y="416"/>
              </a:cxn>
              <a:cxn ang="0">
                <a:pos x="283" y="428"/>
              </a:cxn>
              <a:cxn ang="0">
                <a:pos x="285" y="431"/>
              </a:cxn>
              <a:cxn ang="0">
                <a:pos x="285" y="436"/>
              </a:cxn>
              <a:cxn ang="0">
                <a:pos x="287" y="439"/>
              </a:cxn>
              <a:cxn ang="0">
                <a:pos x="290" y="448"/>
              </a:cxn>
              <a:cxn ang="0">
                <a:pos x="338" y="583"/>
              </a:cxn>
              <a:cxn ang="0">
                <a:pos x="349" y="612"/>
              </a:cxn>
              <a:cxn ang="0">
                <a:pos x="355" y="631"/>
              </a:cxn>
              <a:cxn ang="0">
                <a:pos x="261" y="844"/>
              </a:cxn>
              <a:cxn ang="0">
                <a:pos x="0" y="143"/>
              </a:cxn>
              <a:cxn ang="0">
                <a:pos x="130" y="0"/>
              </a:cxn>
            </a:cxnLst>
            <a:rect l="0" t="0" r="r" b="b"/>
            <a:pathLst>
              <a:path w="355" h="844">
                <a:moveTo>
                  <a:pt x="128" y="13"/>
                </a:moveTo>
                <a:lnTo>
                  <a:pt x="8" y="144"/>
                </a:lnTo>
                <a:lnTo>
                  <a:pt x="131" y="474"/>
                </a:lnTo>
                <a:lnTo>
                  <a:pt x="261" y="825"/>
                </a:lnTo>
                <a:lnTo>
                  <a:pt x="347" y="631"/>
                </a:lnTo>
                <a:lnTo>
                  <a:pt x="280" y="440"/>
                </a:lnTo>
                <a:lnTo>
                  <a:pt x="279" y="436"/>
                </a:lnTo>
                <a:lnTo>
                  <a:pt x="275" y="429"/>
                </a:lnTo>
                <a:lnTo>
                  <a:pt x="259" y="381"/>
                </a:lnTo>
                <a:lnTo>
                  <a:pt x="258" y="380"/>
                </a:lnTo>
                <a:lnTo>
                  <a:pt x="256" y="375"/>
                </a:lnTo>
                <a:lnTo>
                  <a:pt x="247" y="348"/>
                </a:lnTo>
                <a:lnTo>
                  <a:pt x="237" y="319"/>
                </a:lnTo>
                <a:lnTo>
                  <a:pt x="208" y="240"/>
                </a:lnTo>
                <a:lnTo>
                  <a:pt x="207" y="234"/>
                </a:lnTo>
                <a:lnTo>
                  <a:pt x="205" y="232"/>
                </a:lnTo>
                <a:lnTo>
                  <a:pt x="205" y="229"/>
                </a:lnTo>
                <a:lnTo>
                  <a:pt x="200" y="219"/>
                </a:lnTo>
                <a:lnTo>
                  <a:pt x="128" y="13"/>
                </a:lnTo>
                <a:close/>
                <a:moveTo>
                  <a:pt x="130" y="0"/>
                </a:moveTo>
                <a:lnTo>
                  <a:pt x="203" y="205"/>
                </a:lnTo>
                <a:lnTo>
                  <a:pt x="208" y="218"/>
                </a:lnTo>
                <a:lnTo>
                  <a:pt x="211" y="227"/>
                </a:lnTo>
                <a:lnTo>
                  <a:pt x="211" y="229"/>
                </a:lnTo>
                <a:lnTo>
                  <a:pt x="213" y="229"/>
                </a:lnTo>
                <a:lnTo>
                  <a:pt x="213" y="231"/>
                </a:lnTo>
                <a:lnTo>
                  <a:pt x="215" y="235"/>
                </a:lnTo>
                <a:lnTo>
                  <a:pt x="216" y="239"/>
                </a:lnTo>
                <a:lnTo>
                  <a:pt x="243" y="316"/>
                </a:lnTo>
                <a:lnTo>
                  <a:pt x="243" y="317"/>
                </a:lnTo>
                <a:lnTo>
                  <a:pt x="251" y="338"/>
                </a:lnTo>
                <a:lnTo>
                  <a:pt x="253" y="346"/>
                </a:lnTo>
                <a:lnTo>
                  <a:pt x="259" y="359"/>
                </a:lnTo>
                <a:lnTo>
                  <a:pt x="264" y="373"/>
                </a:lnTo>
                <a:lnTo>
                  <a:pt x="264" y="376"/>
                </a:lnTo>
                <a:lnTo>
                  <a:pt x="266" y="380"/>
                </a:lnTo>
                <a:lnTo>
                  <a:pt x="274" y="399"/>
                </a:lnTo>
                <a:lnTo>
                  <a:pt x="279" y="416"/>
                </a:lnTo>
                <a:lnTo>
                  <a:pt x="283" y="428"/>
                </a:lnTo>
                <a:lnTo>
                  <a:pt x="285" y="431"/>
                </a:lnTo>
                <a:lnTo>
                  <a:pt x="285" y="436"/>
                </a:lnTo>
                <a:lnTo>
                  <a:pt x="287" y="439"/>
                </a:lnTo>
                <a:lnTo>
                  <a:pt x="290" y="448"/>
                </a:lnTo>
                <a:lnTo>
                  <a:pt x="338" y="583"/>
                </a:lnTo>
                <a:lnTo>
                  <a:pt x="349" y="612"/>
                </a:lnTo>
                <a:lnTo>
                  <a:pt x="355" y="631"/>
                </a:lnTo>
                <a:lnTo>
                  <a:pt x="261" y="844"/>
                </a:lnTo>
                <a:lnTo>
                  <a:pt x="0" y="143"/>
                </a:lnTo>
                <a:lnTo>
                  <a:pt x="130" y="0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" name="Freeform 50">
            <a:extLst>
              <a:ext uri="{FF2B5EF4-FFF2-40B4-BE49-F238E27FC236}">
                <a16:creationId xmlns:a16="http://schemas.microsoft.com/office/drawing/2014/main" id="{03658273-EF12-4865-9EF8-3B0920560D9C}"/>
              </a:ext>
            </a:extLst>
          </p:cNvPr>
          <p:cNvSpPr>
            <a:spLocks/>
          </p:cNvSpPr>
          <p:nvPr/>
        </p:nvSpPr>
        <p:spPr bwMode="auto">
          <a:xfrm>
            <a:off x="7025991" y="3216943"/>
            <a:ext cx="250683" cy="600299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192" y="206"/>
              </a:cxn>
              <a:cxn ang="0">
                <a:pos x="194" y="208"/>
              </a:cxn>
              <a:cxn ang="0">
                <a:pos x="195" y="211"/>
              </a:cxn>
              <a:cxn ang="0">
                <a:pos x="195" y="214"/>
              </a:cxn>
              <a:cxn ang="0">
                <a:pos x="197" y="218"/>
              </a:cxn>
              <a:cxn ang="0">
                <a:pos x="197" y="219"/>
              </a:cxn>
              <a:cxn ang="0">
                <a:pos x="199" y="221"/>
              </a:cxn>
              <a:cxn ang="0">
                <a:pos x="200" y="227"/>
              </a:cxn>
              <a:cxn ang="0">
                <a:pos x="229" y="306"/>
              </a:cxn>
              <a:cxn ang="0">
                <a:pos x="239" y="335"/>
              </a:cxn>
              <a:cxn ang="0">
                <a:pos x="248" y="362"/>
              </a:cxn>
              <a:cxn ang="0">
                <a:pos x="250" y="367"/>
              </a:cxn>
              <a:cxn ang="0">
                <a:pos x="250" y="368"/>
              </a:cxn>
              <a:cxn ang="0">
                <a:pos x="266" y="416"/>
              </a:cxn>
              <a:cxn ang="0">
                <a:pos x="269" y="419"/>
              </a:cxn>
              <a:cxn ang="0">
                <a:pos x="269" y="423"/>
              </a:cxn>
              <a:cxn ang="0">
                <a:pos x="271" y="424"/>
              </a:cxn>
              <a:cxn ang="0">
                <a:pos x="271" y="427"/>
              </a:cxn>
              <a:cxn ang="0">
                <a:pos x="339" y="618"/>
              </a:cxn>
              <a:cxn ang="0">
                <a:pos x="253" y="812"/>
              </a:cxn>
              <a:cxn ang="0">
                <a:pos x="123" y="461"/>
              </a:cxn>
              <a:cxn ang="0">
                <a:pos x="0" y="131"/>
              </a:cxn>
              <a:cxn ang="0">
                <a:pos x="120" y="0"/>
              </a:cxn>
            </a:cxnLst>
            <a:rect l="0" t="0" r="r" b="b"/>
            <a:pathLst>
              <a:path w="339" h="812">
                <a:moveTo>
                  <a:pt x="120" y="0"/>
                </a:moveTo>
                <a:lnTo>
                  <a:pt x="192" y="206"/>
                </a:lnTo>
                <a:lnTo>
                  <a:pt x="194" y="208"/>
                </a:lnTo>
                <a:lnTo>
                  <a:pt x="195" y="211"/>
                </a:lnTo>
                <a:lnTo>
                  <a:pt x="195" y="214"/>
                </a:lnTo>
                <a:lnTo>
                  <a:pt x="197" y="218"/>
                </a:lnTo>
                <a:lnTo>
                  <a:pt x="197" y="219"/>
                </a:lnTo>
                <a:lnTo>
                  <a:pt x="199" y="221"/>
                </a:lnTo>
                <a:lnTo>
                  <a:pt x="200" y="227"/>
                </a:lnTo>
                <a:lnTo>
                  <a:pt x="229" y="306"/>
                </a:lnTo>
                <a:lnTo>
                  <a:pt x="239" y="335"/>
                </a:lnTo>
                <a:lnTo>
                  <a:pt x="248" y="362"/>
                </a:lnTo>
                <a:lnTo>
                  <a:pt x="250" y="367"/>
                </a:lnTo>
                <a:lnTo>
                  <a:pt x="250" y="368"/>
                </a:lnTo>
                <a:lnTo>
                  <a:pt x="266" y="416"/>
                </a:lnTo>
                <a:lnTo>
                  <a:pt x="269" y="419"/>
                </a:lnTo>
                <a:lnTo>
                  <a:pt x="269" y="423"/>
                </a:lnTo>
                <a:lnTo>
                  <a:pt x="271" y="424"/>
                </a:lnTo>
                <a:lnTo>
                  <a:pt x="271" y="427"/>
                </a:lnTo>
                <a:lnTo>
                  <a:pt x="339" y="618"/>
                </a:lnTo>
                <a:lnTo>
                  <a:pt x="253" y="812"/>
                </a:lnTo>
                <a:lnTo>
                  <a:pt x="123" y="461"/>
                </a:lnTo>
                <a:lnTo>
                  <a:pt x="0" y="131"/>
                </a:lnTo>
                <a:lnTo>
                  <a:pt x="12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" name="Freeform 51">
            <a:extLst>
              <a:ext uri="{FF2B5EF4-FFF2-40B4-BE49-F238E27FC236}">
                <a16:creationId xmlns:a16="http://schemas.microsoft.com/office/drawing/2014/main" id="{B4B33D97-79B1-4DBF-8C9C-2020214BDF54}"/>
              </a:ext>
            </a:extLst>
          </p:cNvPr>
          <p:cNvSpPr>
            <a:spLocks/>
          </p:cNvSpPr>
          <p:nvPr/>
        </p:nvSpPr>
        <p:spPr bwMode="auto">
          <a:xfrm>
            <a:off x="7205684" y="3398068"/>
            <a:ext cx="66553" cy="116807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60" y="10"/>
              </a:cxn>
              <a:cxn ang="0">
                <a:pos x="75" y="32"/>
              </a:cxn>
              <a:cxn ang="0">
                <a:pos x="85" y="58"/>
              </a:cxn>
              <a:cxn ang="0">
                <a:pos x="90" y="86"/>
              </a:cxn>
              <a:cxn ang="0">
                <a:pos x="88" y="120"/>
              </a:cxn>
              <a:cxn ang="0">
                <a:pos x="87" y="133"/>
              </a:cxn>
              <a:cxn ang="0">
                <a:pos x="85" y="144"/>
              </a:cxn>
              <a:cxn ang="0">
                <a:pos x="82" y="154"/>
              </a:cxn>
              <a:cxn ang="0">
                <a:pos x="28" y="158"/>
              </a:cxn>
              <a:cxn ang="0">
                <a:pos x="23" y="141"/>
              </a:cxn>
              <a:cxn ang="0">
                <a:pos x="71" y="131"/>
              </a:cxn>
              <a:cxn ang="0">
                <a:pos x="77" y="112"/>
              </a:cxn>
              <a:cxn ang="0">
                <a:pos x="53" y="112"/>
              </a:cxn>
              <a:cxn ang="0">
                <a:pos x="32" y="107"/>
              </a:cxn>
              <a:cxn ang="0">
                <a:pos x="16" y="99"/>
              </a:cxn>
              <a:cxn ang="0">
                <a:pos x="2" y="88"/>
              </a:cxn>
              <a:cxn ang="0">
                <a:pos x="0" y="80"/>
              </a:cxn>
              <a:cxn ang="0">
                <a:pos x="64" y="90"/>
              </a:cxn>
              <a:cxn ang="0">
                <a:pos x="34" y="0"/>
              </a:cxn>
            </a:cxnLst>
            <a:rect l="0" t="0" r="r" b="b"/>
            <a:pathLst>
              <a:path w="90" h="158">
                <a:moveTo>
                  <a:pt x="34" y="0"/>
                </a:moveTo>
                <a:lnTo>
                  <a:pt x="60" y="10"/>
                </a:lnTo>
                <a:lnTo>
                  <a:pt x="75" y="32"/>
                </a:lnTo>
                <a:lnTo>
                  <a:pt x="85" y="58"/>
                </a:lnTo>
                <a:lnTo>
                  <a:pt x="90" y="86"/>
                </a:lnTo>
                <a:lnTo>
                  <a:pt x="88" y="120"/>
                </a:lnTo>
                <a:lnTo>
                  <a:pt x="87" y="133"/>
                </a:lnTo>
                <a:lnTo>
                  <a:pt x="85" y="144"/>
                </a:lnTo>
                <a:lnTo>
                  <a:pt x="82" y="154"/>
                </a:lnTo>
                <a:lnTo>
                  <a:pt x="28" y="158"/>
                </a:lnTo>
                <a:lnTo>
                  <a:pt x="23" y="141"/>
                </a:lnTo>
                <a:lnTo>
                  <a:pt x="71" y="131"/>
                </a:lnTo>
                <a:lnTo>
                  <a:pt x="77" y="112"/>
                </a:lnTo>
                <a:lnTo>
                  <a:pt x="53" y="112"/>
                </a:lnTo>
                <a:lnTo>
                  <a:pt x="32" y="107"/>
                </a:lnTo>
                <a:lnTo>
                  <a:pt x="16" y="99"/>
                </a:lnTo>
                <a:lnTo>
                  <a:pt x="2" y="88"/>
                </a:lnTo>
                <a:lnTo>
                  <a:pt x="0" y="80"/>
                </a:lnTo>
                <a:lnTo>
                  <a:pt x="64" y="90"/>
                </a:lnTo>
                <a:lnTo>
                  <a:pt x="34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" name="Freeform 52">
            <a:extLst>
              <a:ext uri="{FF2B5EF4-FFF2-40B4-BE49-F238E27FC236}">
                <a16:creationId xmlns:a16="http://schemas.microsoft.com/office/drawing/2014/main" id="{E3648487-954B-44B9-9A35-FC2401EAC6B5}"/>
              </a:ext>
            </a:extLst>
          </p:cNvPr>
          <p:cNvSpPr>
            <a:spLocks/>
          </p:cNvSpPr>
          <p:nvPr/>
        </p:nvSpPr>
        <p:spPr bwMode="auto">
          <a:xfrm>
            <a:off x="7179062" y="3381064"/>
            <a:ext cx="73948" cy="835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" y="10"/>
              </a:cxn>
              <a:cxn ang="0">
                <a:pos x="70" y="23"/>
              </a:cxn>
              <a:cxn ang="0">
                <a:pos x="100" y="113"/>
              </a:cxn>
              <a:cxn ang="0">
                <a:pos x="36" y="103"/>
              </a:cxn>
              <a:cxn ang="0">
                <a:pos x="28" y="82"/>
              </a:cxn>
              <a:cxn ang="0">
                <a:pos x="28" y="81"/>
              </a:cxn>
              <a:cxn ang="0">
                <a:pos x="1" y="4"/>
              </a:cxn>
              <a:cxn ang="0">
                <a:pos x="0" y="0"/>
              </a:cxn>
            </a:cxnLst>
            <a:rect l="0" t="0" r="r" b="b"/>
            <a:pathLst>
              <a:path w="100" h="113">
                <a:moveTo>
                  <a:pt x="0" y="0"/>
                </a:moveTo>
                <a:lnTo>
                  <a:pt x="35" y="10"/>
                </a:lnTo>
                <a:lnTo>
                  <a:pt x="70" y="23"/>
                </a:lnTo>
                <a:lnTo>
                  <a:pt x="100" y="113"/>
                </a:lnTo>
                <a:lnTo>
                  <a:pt x="36" y="103"/>
                </a:lnTo>
                <a:lnTo>
                  <a:pt x="28" y="82"/>
                </a:lnTo>
                <a:lnTo>
                  <a:pt x="28" y="81"/>
                </a:lnTo>
                <a:lnTo>
                  <a:pt x="1" y="4"/>
                </a:lnTo>
                <a:lnTo>
                  <a:pt x="0" y="0"/>
                </a:lnTo>
                <a:close/>
              </a:path>
            </a:pathLst>
          </a:custGeom>
          <a:solidFill>
            <a:srgbClr val="DEA15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" name="Freeform 53">
            <a:extLst>
              <a:ext uri="{FF2B5EF4-FFF2-40B4-BE49-F238E27FC236}">
                <a16:creationId xmlns:a16="http://schemas.microsoft.com/office/drawing/2014/main" id="{51CC6753-9924-48BD-A63C-379DD8F6395F}"/>
              </a:ext>
            </a:extLst>
          </p:cNvPr>
          <p:cNvSpPr>
            <a:spLocks/>
          </p:cNvSpPr>
          <p:nvPr/>
        </p:nvSpPr>
        <p:spPr bwMode="auto">
          <a:xfrm>
            <a:off x="7207163" y="3463125"/>
            <a:ext cx="55461" cy="3918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" y="11"/>
              </a:cxn>
              <a:cxn ang="0">
                <a:pos x="30" y="19"/>
              </a:cxn>
              <a:cxn ang="0">
                <a:pos x="51" y="24"/>
              </a:cxn>
              <a:cxn ang="0">
                <a:pos x="75" y="24"/>
              </a:cxn>
              <a:cxn ang="0">
                <a:pos x="69" y="43"/>
              </a:cxn>
              <a:cxn ang="0">
                <a:pos x="21" y="53"/>
              </a:cxn>
              <a:cxn ang="0">
                <a:pos x="13" y="34"/>
              </a:cxn>
              <a:cxn ang="0">
                <a:pos x="11" y="30"/>
              </a:cxn>
              <a:cxn ang="0">
                <a:pos x="11" y="27"/>
              </a:cxn>
              <a:cxn ang="0">
                <a:pos x="6" y="13"/>
              </a:cxn>
              <a:cxn ang="0">
                <a:pos x="0" y="0"/>
              </a:cxn>
            </a:cxnLst>
            <a:rect l="0" t="0" r="r" b="b"/>
            <a:pathLst>
              <a:path w="75" h="53">
                <a:moveTo>
                  <a:pt x="0" y="0"/>
                </a:moveTo>
                <a:lnTo>
                  <a:pt x="14" y="11"/>
                </a:lnTo>
                <a:lnTo>
                  <a:pt x="30" y="19"/>
                </a:lnTo>
                <a:lnTo>
                  <a:pt x="51" y="24"/>
                </a:lnTo>
                <a:lnTo>
                  <a:pt x="75" y="24"/>
                </a:lnTo>
                <a:lnTo>
                  <a:pt x="69" y="43"/>
                </a:lnTo>
                <a:lnTo>
                  <a:pt x="21" y="53"/>
                </a:lnTo>
                <a:lnTo>
                  <a:pt x="13" y="34"/>
                </a:lnTo>
                <a:lnTo>
                  <a:pt x="11" y="30"/>
                </a:lnTo>
                <a:lnTo>
                  <a:pt x="11" y="27"/>
                </a:lnTo>
                <a:lnTo>
                  <a:pt x="6" y="13"/>
                </a:lnTo>
                <a:lnTo>
                  <a:pt x="0" y="0"/>
                </a:lnTo>
                <a:close/>
              </a:path>
            </a:pathLst>
          </a:custGeom>
          <a:solidFill>
            <a:srgbClr val="DEA15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" name="Freeform 54">
            <a:extLst>
              <a:ext uri="{FF2B5EF4-FFF2-40B4-BE49-F238E27FC236}">
                <a16:creationId xmlns:a16="http://schemas.microsoft.com/office/drawing/2014/main" id="{15F34B90-158A-4E5B-931C-512AE6969D03}"/>
              </a:ext>
            </a:extLst>
          </p:cNvPr>
          <p:cNvSpPr>
            <a:spLocks/>
          </p:cNvSpPr>
          <p:nvPr/>
        </p:nvSpPr>
        <p:spPr bwMode="auto">
          <a:xfrm>
            <a:off x="6585263" y="3208811"/>
            <a:ext cx="148635" cy="87236"/>
          </a:xfrm>
          <a:custGeom>
            <a:avLst/>
            <a:gdLst/>
            <a:ahLst/>
            <a:cxnLst>
              <a:cxn ang="0">
                <a:pos x="184" y="0"/>
              </a:cxn>
              <a:cxn ang="0">
                <a:pos x="201" y="0"/>
              </a:cxn>
              <a:cxn ang="0">
                <a:pos x="14" y="118"/>
              </a:cxn>
              <a:cxn ang="0">
                <a:pos x="0" y="115"/>
              </a:cxn>
              <a:cxn ang="0">
                <a:pos x="184" y="0"/>
              </a:cxn>
            </a:cxnLst>
            <a:rect l="0" t="0" r="r" b="b"/>
            <a:pathLst>
              <a:path w="201" h="118">
                <a:moveTo>
                  <a:pt x="184" y="0"/>
                </a:moveTo>
                <a:lnTo>
                  <a:pt x="201" y="0"/>
                </a:lnTo>
                <a:lnTo>
                  <a:pt x="14" y="118"/>
                </a:lnTo>
                <a:lnTo>
                  <a:pt x="0" y="115"/>
                </a:lnTo>
                <a:lnTo>
                  <a:pt x="184" y="0"/>
                </a:lnTo>
                <a:close/>
              </a:path>
            </a:pathLst>
          </a:custGeom>
          <a:solidFill>
            <a:srgbClr val="99999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" name="Freeform 55">
            <a:extLst>
              <a:ext uri="{FF2B5EF4-FFF2-40B4-BE49-F238E27FC236}">
                <a16:creationId xmlns:a16="http://schemas.microsoft.com/office/drawing/2014/main" id="{A3E805C1-C0B9-4051-BC17-DC0FC809CBFF}"/>
              </a:ext>
            </a:extLst>
          </p:cNvPr>
          <p:cNvSpPr>
            <a:spLocks/>
          </p:cNvSpPr>
          <p:nvPr/>
        </p:nvSpPr>
        <p:spPr bwMode="auto">
          <a:xfrm>
            <a:off x="6395956" y="3208812"/>
            <a:ext cx="337941" cy="600299"/>
          </a:xfrm>
          <a:custGeom>
            <a:avLst/>
            <a:gdLst/>
            <a:ahLst/>
            <a:cxnLst>
              <a:cxn ang="0">
                <a:pos x="457" y="0"/>
              </a:cxn>
              <a:cxn ang="0">
                <a:pos x="382" y="197"/>
              </a:cxn>
              <a:cxn ang="0">
                <a:pos x="222" y="613"/>
              </a:cxn>
              <a:cxn ang="0">
                <a:pos x="0" y="812"/>
              </a:cxn>
              <a:cxn ang="0">
                <a:pos x="270" y="118"/>
              </a:cxn>
              <a:cxn ang="0">
                <a:pos x="457" y="0"/>
              </a:cxn>
            </a:cxnLst>
            <a:rect l="0" t="0" r="r" b="b"/>
            <a:pathLst>
              <a:path w="457" h="812">
                <a:moveTo>
                  <a:pt x="457" y="0"/>
                </a:moveTo>
                <a:lnTo>
                  <a:pt x="382" y="197"/>
                </a:lnTo>
                <a:lnTo>
                  <a:pt x="222" y="613"/>
                </a:lnTo>
                <a:lnTo>
                  <a:pt x="0" y="812"/>
                </a:lnTo>
                <a:lnTo>
                  <a:pt x="270" y="118"/>
                </a:lnTo>
                <a:lnTo>
                  <a:pt x="457" y="0"/>
                </a:lnTo>
                <a:close/>
              </a:path>
            </a:pathLst>
          </a:custGeom>
          <a:solidFill>
            <a:srgbClr val="66666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" name="Freeform 56">
            <a:extLst>
              <a:ext uri="{FF2B5EF4-FFF2-40B4-BE49-F238E27FC236}">
                <a16:creationId xmlns:a16="http://schemas.microsoft.com/office/drawing/2014/main" id="{A90ADA09-E422-4FC9-B75B-FA394216EB12}"/>
              </a:ext>
            </a:extLst>
          </p:cNvPr>
          <p:cNvSpPr>
            <a:spLocks/>
          </p:cNvSpPr>
          <p:nvPr/>
        </p:nvSpPr>
        <p:spPr bwMode="auto">
          <a:xfrm>
            <a:off x="7268539" y="3538532"/>
            <a:ext cx="25882" cy="12124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" y="0"/>
              </a:cxn>
              <a:cxn ang="0">
                <a:pos x="30" y="39"/>
              </a:cxn>
              <a:cxn ang="0">
                <a:pos x="35" y="81"/>
              </a:cxn>
              <a:cxn ang="0">
                <a:pos x="35" y="122"/>
              </a:cxn>
              <a:cxn ang="0">
                <a:pos x="32" y="164"/>
              </a:cxn>
              <a:cxn ang="0">
                <a:pos x="13" y="164"/>
              </a:cxn>
              <a:cxn ang="0">
                <a:pos x="2" y="135"/>
              </a:cxn>
              <a:cxn ang="0">
                <a:pos x="18" y="124"/>
              </a:cxn>
              <a:cxn ang="0">
                <a:pos x="0" y="0"/>
              </a:cxn>
            </a:cxnLst>
            <a:rect l="0" t="0" r="r" b="b"/>
            <a:pathLst>
              <a:path w="35" h="164">
                <a:moveTo>
                  <a:pt x="0" y="0"/>
                </a:moveTo>
                <a:lnTo>
                  <a:pt x="22" y="0"/>
                </a:lnTo>
                <a:lnTo>
                  <a:pt x="30" y="39"/>
                </a:lnTo>
                <a:lnTo>
                  <a:pt x="35" y="81"/>
                </a:lnTo>
                <a:lnTo>
                  <a:pt x="35" y="122"/>
                </a:lnTo>
                <a:lnTo>
                  <a:pt x="32" y="164"/>
                </a:lnTo>
                <a:lnTo>
                  <a:pt x="13" y="164"/>
                </a:lnTo>
                <a:lnTo>
                  <a:pt x="2" y="135"/>
                </a:lnTo>
                <a:lnTo>
                  <a:pt x="18" y="124"/>
                </a:lnTo>
                <a:lnTo>
                  <a:pt x="0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" name="Freeform 57">
            <a:extLst>
              <a:ext uri="{FF2B5EF4-FFF2-40B4-BE49-F238E27FC236}">
                <a16:creationId xmlns:a16="http://schemas.microsoft.com/office/drawing/2014/main" id="{A8E9C5D6-76CC-4C3F-B484-F7F677370B25}"/>
              </a:ext>
            </a:extLst>
          </p:cNvPr>
          <p:cNvSpPr>
            <a:spLocks/>
          </p:cNvSpPr>
          <p:nvPr/>
        </p:nvSpPr>
        <p:spPr bwMode="auto">
          <a:xfrm>
            <a:off x="7234523" y="3538532"/>
            <a:ext cx="47327" cy="9980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" y="0"/>
              </a:cxn>
              <a:cxn ang="0">
                <a:pos x="64" y="124"/>
              </a:cxn>
              <a:cxn ang="0">
                <a:pos x="48" y="135"/>
              </a:cxn>
              <a:cxn ang="0">
                <a:pos x="0" y="0"/>
              </a:cxn>
            </a:cxnLst>
            <a:rect l="0" t="0" r="r" b="b"/>
            <a:pathLst>
              <a:path w="64" h="135">
                <a:moveTo>
                  <a:pt x="0" y="0"/>
                </a:moveTo>
                <a:lnTo>
                  <a:pt x="46" y="0"/>
                </a:lnTo>
                <a:lnTo>
                  <a:pt x="64" y="124"/>
                </a:lnTo>
                <a:lnTo>
                  <a:pt x="48" y="135"/>
                </a:lnTo>
                <a:lnTo>
                  <a:pt x="0" y="0"/>
                </a:lnTo>
                <a:close/>
              </a:path>
            </a:pathLst>
          </a:custGeom>
          <a:solidFill>
            <a:srgbClr val="DEA15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" name="Freeform 58">
            <a:extLst>
              <a:ext uri="{FF2B5EF4-FFF2-40B4-BE49-F238E27FC236}">
                <a16:creationId xmlns:a16="http://schemas.microsoft.com/office/drawing/2014/main" id="{0262A569-26BC-4DC0-A6D2-8616DAF6F4C9}"/>
              </a:ext>
            </a:extLst>
          </p:cNvPr>
          <p:cNvSpPr>
            <a:spLocks noEditPoints="1"/>
          </p:cNvSpPr>
          <p:nvPr/>
        </p:nvSpPr>
        <p:spPr bwMode="auto">
          <a:xfrm>
            <a:off x="7213079" y="3673821"/>
            <a:ext cx="541297" cy="198868"/>
          </a:xfrm>
          <a:custGeom>
            <a:avLst/>
            <a:gdLst/>
            <a:ahLst/>
            <a:cxnLst>
              <a:cxn ang="0">
                <a:pos x="118" y="24"/>
              </a:cxn>
              <a:cxn ang="0">
                <a:pos x="53" y="191"/>
              </a:cxn>
              <a:cxn ang="0">
                <a:pos x="529" y="229"/>
              </a:cxn>
              <a:cxn ang="0">
                <a:pos x="569" y="63"/>
              </a:cxn>
              <a:cxn ang="0">
                <a:pos x="118" y="24"/>
              </a:cxn>
              <a:cxn ang="0">
                <a:pos x="94" y="0"/>
              </a:cxn>
              <a:cxn ang="0">
                <a:pos x="729" y="55"/>
              </a:cxn>
              <a:cxn ang="0">
                <a:pos x="732" y="128"/>
              </a:cxn>
              <a:cxn ang="0">
                <a:pos x="728" y="200"/>
              </a:cxn>
              <a:cxn ang="0">
                <a:pos x="716" y="269"/>
              </a:cxn>
              <a:cxn ang="0">
                <a:pos x="0" y="213"/>
              </a:cxn>
              <a:cxn ang="0">
                <a:pos x="94" y="0"/>
              </a:cxn>
            </a:cxnLst>
            <a:rect l="0" t="0" r="r" b="b"/>
            <a:pathLst>
              <a:path w="732" h="269">
                <a:moveTo>
                  <a:pt x="118" y="24"/>
                </a:moveTo>
                <a:lnTo>
                  <a:pt x="53" y="191"/>
                </a:lnTo>
                <a:lnTo>
                  <a:pt x="529" y="229"/>
                </a:lnTo>
                <a:lnTo>
                  <a:pt x="569" y="63"/>
                </a:lnTo>
                <a:lnTo>
                  <a:pt x="118" y="24"/>
                </a:lnTo>
                <a:close/>
                <a:moveTo>
                  <a:pt x="94" y="0"/>
                </a:moveTo>
                <a:lnTo>
                  <a:pt x="729" y="55"/>
                </a:lnTo>
                <a:lnTo>
                  <a:pt x="732" y="128"/>
                </a:lnTo>
                <a:lnTo>
                  <a:pt x="728" y="200"/>
                </a:lnTo>
                <a:lnTo>
                  <a:pt x="716" y="269"/>
                </a:lnTo>
                <a:lnTo>
                  <a:pt x="0" y="213"/>
                </a:lnTo>
                <a:lnTo>
                  <a:pt x="94" y="0"/>
                </a:lnTo>
                <a:close/>
              </a:path>
            </a:pathLst>
          </a:custGeom>
          <a:solidFill>
            <a:srgbClr val="C4C4C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" name="Freeform 59">
            <a:extLst>
              <a:ext uri="{FF2B5EF4-FFF2-40B4-BE49-F238E27FC236}">
                <a16:creationId xmlns:a16="http://schemas.microsoft.com/office/drawing/2014/main" id="{F3C6FA72-F90E-438A-A074-C7230BE6D231}"/>
              </a:ext>
            </a:extLst>
          </p:cNvPr>
          <p:cNvSpPr>
            <a:spLocks/>
          </p:cNvSpPr>
          <p:nvPr/>
        </p:nvSpPr>
        <p:spPr bwMode="auto">
          <a:xfrm>
            <a:off x="7252270" y="3691564"/>
            <a:ext cx="381570" cy="151553"/>
          </a:xfrm>
          <a:custGeom>
            <a:avLst/>
            <a:gdLst/>
            <a:ahLst/>
            <a:cxnLst>
              <a:cxn ang="0">
                <a:pos x="65" y="0"/>
              </a:cxn>
              <a:cxn ang="0">
                <a:pos x="516" y="39"/>
              </a:cxn>
              <a:cxn ang="0">
                <a:pos x="476" y="205"/>
              </a:cxn>
              <a:cxn ang="0">
                <a:pos x="0" y="167"/>
              </a:cxn>
              <a:cxn ang="0">
                <a:pos x="65" y="0"/>
              </a:cxn>
            </a:cxnLst>
            <a:rect l="0" t="0" r="r" b="b"/>
            <a:pathLst>
              <a:path w="516" h="205">
                <a:moveTo>
                  <a:pt x="65" y="0"/>
                </a:moveTo>
                <a:lnTo>
                  <a:pt x="516" y="39"/>
                </a:lnTo>
                <a:lnTo>
                  <a:pt x="476" y="205"/>
                </a:lnTo>
                <a:lnTo>
                  <a:pt x="0" y="167"/>
                </a:lnTo>
                <a:lnTo>
                  <a:pt x="6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" name="Freeform 60">
            <a:extLst>
              <a:ext uri="{FF2B5EF4-FFF2-40B4-BE49-F238E27FC236}">
                <a16:creationId xmlns:a16="http://schemas.microsoft.com/office/drawing/2014/main" id="{75C43B23-6451-44E7-B414-299DE9ED10E7}"/>
              </a:ext>
            </a:extLst>
          </p:cNvPr>
          <p:cNvSpPr>
            <a:spLocks/>
          </p:cNvSpPr>
          <p:nvPr/>
        </p:nvSpPr>
        <p:spPr bwMode="auto">
          <a:xfrm>
            <a:off x="7795047" y="3051343"/>
            <a:ext cx="14050" cy="3770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46"/>
              </a:cxn>
              <a:cxn ang="0">
                <a:pos x="9" y="51"/>
              </a:cxn>
              <a:cxn ang="0">
                <a:pos x="0" y="0"/>
              </a:cxn>
            </a:cxnLst>
            <a:rect l="0" t="0" r="r" b="b"/>
            <a:pathLst>
              <a:path w="19" h="51">
                <a:moveTo>
                  <a:pt x="0" y="0"/>
                </a:moveTo>
                <a:lnTo>
                  <a:pt x="19" y="46"/>
                </a:lnTo>
                <a:lnTo>
                  <a:pt x="9" y="51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Freeform 61">
            <a:extLst>
              <a:ext uri="{FF2B5EF4-FFF2-40B4-BE49-F238E27FC236}">
                <a16:creationId xmlns:a16="http://schemas.microsoft.com/office/drawing/2014/main" id="{03A8C2A6-0A1E-40F7-8AF7-720EF5B42C50}"/>
              </a:ext>
            </a:extLst>
          </p:cNvPr>
          <p:cNvSpPr>
            <a:spLocks/>
          </p:cNvSpPr>
          <p:nvPr/>
        </p:nvSpPr>
        <p:spPr bwMode="auto">
          <a:xfrm>
            <a:off x="8118938" y="2745279"/>
            <a:ext cx="527247" cy="660182"/>
          </a:xfrm>
          <a:custGeom>
            <a:avLst/>
            <a:gdLst/>
            <a:ahLst/>
            <a:cxnLst>
              <a:cxn ang="0">
                <a:pos x="272" y="0"/>
              </a:cxn>
              <a:cxn ang="0">
                <a:pos x="314" y="5"/>
              </a:cxn>
              <a:cxn ang="0">
                <a:pos x="376" y="23"/>
              </a:cxn>
              <a:cxn ang="0">
                <a:pos x="434" y="42"/>
              </a:cxn>
              <a:cxn ang="0">
                <a:pos x="486" y="65"/>
              </a:cxn>
              <a:cxn ang="0">
                <a:pos x="536" y="92"/>
              </a:cxn>
              <a:cxn ang="0">
                <a:pos x="579" y="121"/>
              </a:cxn>
              <a:cxn ang="0">
                <a:pos x="617" y="151"/>
              </a:cxn>
              <a:cxn ang="0">
                <a:pos x="657" y="234"/>
              </a:cxn>
              <a:cxn ang="0">
                <a:pos x="686" y="314"/>
              </a:cxn>
              <a:cxn ang="0">
                <a:pos x="705" y="394"/>
              </a:cxn>
              <a:cxn ang="0">
                <a:pos x="713" y="473"/>
              </a:cxn>
              <a:cxn ang="0">
                <a:pos x="712" y="550"/>
              </a:cxn>
              <a:cxn ang="0">
                <a:pos x="701" y="625"/>
              </a:cxn>
              <a:cxn ang="0">
                <a:pos x="680" y="700"/>
              </a:cxn>
              <a:cxn ang="0">
                <a:pos x="648" y="772"/>
              </a:cxn>
              <a:cxn ang="0">
                <a:pos x="646" y="803"/>
              </a:cxn>
              <a:cxn ang="0">
                <a:pos x="640" y="827"/>
              </a:cxn>
              <a:cxn ang="0">
                <a:pos x="633" y="848"/>
              </a:cxn>
              <a:cxn ang="0">
                <a:pos x="622" y="862"/>
              </a:cxn>
              <a:cxn ang="0">
                <a:pos x="609" y="870"/>
              </a:cxn>
              <a:cxn ang="0">
                <a:pos x="539" y="886"/>
              </a:cxn>
              <a:cxn ang="0">
                <a:pos x="469" y="893"/>
              </a:cxn>
              <a:cxn ang="0">
                <a:pos x="402" y="891"/>
              </a:cxn>
              <a:cxn ang="0">
                <a:pos x="336" y="878"/>
              </a:cxn>
              <a:cxn ang="0">
                <a:pos x="272" y="856"/>
              </a:cxn>
              <a:cxn ang="0">
                <a:pos x="237" y="852"/>
              </a:cxn>
              <a:cxn ang="0">
                <a:pos x="205" y="843"/>
              </a:cxn>
              <a:cxn ang="0">
                <a:pos x="174" y="830"/>
              </a:cxn>
              <a:cxn ang="0">
                <a:pos x="149" y="816"/>
              </a:cxn>
              <a:cxn ang="0">
                <a:pos x="125" y="796"/>
              </a:cxn>
              <a:cxn ang="0">
                <a:pos x="102" y="772"/>
              </a:cxn>
              <a:cxn ang="0">
                <a:pos x="115" y="771"/>
              </a:cxn>
              <a:cxn ang="0">
                <a:pos x="125" y="766"/>
              </a:cxn>
              <a:cxn ang="0">
                <a:pos x="130" y="760"/>
              </a:cxn>
              <a:cxn ang="0">
                <a:pos x="133" y="747"/>
              </a:cxn>
              <a:cxn ang="0">
                <a:pos x="130" y="729"/>
              </a:cxn>
              <a:cxn ang="0">
                <a:pos x="122" y="708"/>
              </a:cxn>
              <a:cxn ang="0">
                <a:pos x="120" y="705"/>
              </a:cxn>
              <a:cxn ang="0">
                <a:pos x="117" y="700"/>
              </a:cxn>
              <a:cxn ang="0">
                <a:pos x="90" y="675"/>
              </a:cxn>
              <a:cxn ang="0">
                <a:pos x="66" y="647"/>
              </a:cxn>
              <a:cxn ang="0">
                <a:pos x="38" y="609"/>
              </a:cxn>
              <a:cxn ang="0">
                <a:pos x="19" y="569"/>
              </a:cxn>
              <a:cxn ang="0">
                <a:pos x="6" y="526"/>
              </a:cxn>
              <a:cxn ang="0">
                <a:pos x="2" y="502"/>
              </a:cxn>
              <a:cxn ang="0">
                <a:pos x="0" y="476"/>
              </a:cxn>
              <a:cxn ang="0">
                <a:pos x="2" y="428"/>
              </a:cxn>
              <a:cxn ang="0">
                <a:pos x="10" y="377"/>
              </a:cxn>
              <a:cxn ang="0">
                <a:pos x="26" y="324"/>
              </a:cxn>
              <a:cxn ang="0">
                <a:pos x="50" y="270"/>
              </a:cxn>
              <a:cxn ang="0">
                <a:pos x="80" y="213"/>
              </a:cxn>
              <a:cxn ang="0">
                <a:pos x="117" y="154"/>
              </a:cxn>
              <a:cxn ang="0">
                <a:pos x="122" y="125"/>
              </a:cxn>
              <a:cxn ang="0">
                <a:pos x="126" y="100"/>
              </a:cxn>
              <a:cxn ang="0">
                <a:pos x="139" y="68"/>
              </a:cxn>
              <a:cxn ang="0">
                <a:pos x="157" y="42"/>
              </a:cxn>
              <a:cxn ang="0">
                <a:pos x="179" y="23"/>
              </a:cxn>
              <a:cxn ang="0">
                <a:pos x="205" y="9"/>
              </a:cxn>
              <a:cxn ang="0">
                <a:pos x="237" y="2"/>
              </a:cxn>
              <a:cxn ang="0">
                <a:pos x="272" y="0"/>
              </a:cxn>
            </a:cxnLst>
            <a:rect l="0" t="0" r="r" b="b"/>
            <a:pathLst>
              <a:path w="713" h="893">
                <a:moveTo>
                  <a:pt x="272" y="0"/>
                </a:moveTo>
                <a:lnTo>
                  <a:pt x="314" y="5"/>
                </a:lnTo>
                <a:lnTo>
                  <a:pt x="376" y="23"/>
                </a:lnTo>
                <a:lnTo>
                  <a:pt x="434" y="42"/>
                </a:lnTo>
                <a:lnTo>
                  <a:pt x="486" y="65"/>
                </a:lnTo>
                <a:lnTo>
                  <a:pt x="536" y="92"/>
                </a:lnTo>
                <a:lnTo>
                  <a:pt x="579" y="121"/>
                </a:lnTo>
                <a:lnTo>
                  <a:pt x="617" y="151"/>
                </a:lnTo>
                <a:lnTo>
                  <a:pt x="657" y="234"/>
                </a:lnTo>
                <a:lnTo>
                  <a:pt x="686" y="314"/>
                </a:lnTo>
                <a:lnTo>
                  <a:pt x="705" y="394"/>
                </a:lnTo>
                <a:lnTo>
                  <a:pt x="713" y="473"/>
                </a:lnTo>
                <a:lnTo>
                  <a:pt x="712" y="550"/>
                </a:lnTo>
                <a:lnTo>
                  <a:pt x="701" y="625"/>
                </a:lnTo>
                <a:lnTo>
                  <a:pt x="680" y="700"/>
                </a:lnTo>
                <a:lnTo>
                  <a:pt x="648" y="772"/>
                </a:lnTo>
                <a:lnTo>
                  <a:pt x="646" y="803"/>
                </a:lnTo>
                <a:lnTo>
                  <a:pt x="640" y="827"/>
                </a:lnTo>
                <a:lnTo>
                  <a:pt x="633" y="848"/>
                </a:lnTo>
                <a:lnTo>
                  <a:pt x="622" y="862"/>
                </a:lnTo>
                <a:lnTo>
                  <a:pt x="609" y="870"/>
                </a:lnTo>
                <a:lnTo>
                  <a:pt x="539" y="886"/>
                </a:lnTo>
                <a:lnTo>
                  <a:pt x="469" y="893"/>
                </a:lnTo>
                <a:lnTo>
                  <a:pt x="402" y="891"/>
                </a:lnTo>
                <a:lnTo>
                  <a:pt x="336" y="878"/>
                </a:lnTo>
                <a:lnTo>
                  <a:pt x="272" y="856"/>
                </a:lnTo>
                <a:lnTo>
                  <a:pt x="237" y="852"/>
                </a:lnTo>
                <a:lnTo>
                  <a:pt x="205" y="843"/>
                </a:lnTo>
                <a:lnTo>
                  <a:pt x="174" y="830"/>
                </a:lnTo>
                <a:lnTo>
                  <a:pt x="149" y="816"/>
                </a:lnTo>
                <a:lnTo>
                  <a:pt x="125" y="796"/>
                </a:lnTo>
                <a:lnTo>
                  <a:pt x="102" y="772"/>
                </a:lnTo>
                <a:lnTo>
                  <a:pt x="115" y="771"/>
                </a:lnTo>
                <a:lnTo>
                  <a:pt x="125" y="766"/>
                </a:lnTo>
                <a:lnTo>
                  <a:pt x="130" y="760"/>
                </a:lnTo>
                <a:lnTo>
                  <a:pt x="133" y="747"/>
                </a:lnTo>
                <a:lnTo>
                  <a:pt x="130" y="729"/>
                </a:lnTo>
                <a:lnTo>
                  <a:pt x="122" y="708"/>
                </a:lnTo>
                <a:lnTo>
                  <a:pt x="120" y="705"/>
                </a:lnTo>
                <a:lnTo>
                  <a:pt x="117" y="700"/>
                </a:lnTo>
                <a:lnTo>
                  <a:pt x="90" y="675"/>
                </a:lnTo>
                <a:lnTo>
                  <a:pt x="66" y="647"/>
                </a:lnTo>
                <a:lnTo>
                  <a:pt x="38" y="609"/>
                </a:lnTo>
                <a:lnTo>
                  <a:pt x="19" y="569"/>
                </a:lnTo>
                <a:lnTo>
                  <a:pt x="6" y="526"/>
                </a:lnTo>
                <a:lnTo>
                  <a:pt x="2" y="502"/>
                </a:lnTo>
                <a:lnTo>
                  <a:pt x="0" y="476"/>
                </a:lnTo>
                <a:lnTo>
                  <a:pt x="2" y="428"/>
                </a:lnTo>
                <a:lnTo>
                  <a:pt x="10" y="377"/>
                </a:lnTo>
                <a:lnTo>
                  <a:pt x="26" y="324"/>
                </a:lnTo>
                <a:lnTo>
                  <a:pt x="50" y="270"/>
                </a:lnTo>
                <a:lnTo>
                  <a:pt x="80" y="213"/>
                </a:lnTo>
                <a:lnTo>
                  <a:pt x="117" y="154"/>
                </a:lnTo>
                <a:lnTo>
                  <a:pt x="122" y="125"/>
                </a:lnTo>
                <a:lnTo>
                  <a:pt x="126" y="100"/>
                </a:lnTo>
                <a:lnTo>
                  <a:pt x="139" y="68"/>
                </a:lnTo>
                <a:lnTo>
                  <a:pt x="157" y="42"/>
                </a:lnTo>
                <a:lnTo>
                  <a:pt x="179" y="23"/>
                </a:lnTo>
                <a:lnTo>
                  <a:pt x="205" y="9"/>
                </a:lnTo>
                <a:lnTo>
                  <a:pt x="237" y="2"/>
                </a:lnTo>
                <a:lnTo>
                  <a:pt x="272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" name="Freeform 62">
            <a:extLst>
              <a:ext uri="{FF2B5EF4-FFF2-40B4-BE49-F238E27FC236}">
                <a16:creationId xmlns:a16="http://schemas.microsoft.com/office/drawing/2014/main" id="{F4BF7A5D-D6B3-474D-B503-0F636CAD37F4}"/>
              </a:ext>
            </a:extLst>
          </p:cNvPr>
          <p:cNvSpPr>
            <a:spLocks/>
          </p:cNvSpPr>
          <p:nvPr/>
        </p:nvSpPr>
        <p:spPr bwMode="auto">
          <a:xfrm>
            <a:off x="8425081" y="3809850"/>
            <a:ext cx="400057" cy="225482"/>
          </a:xfrm>
          <a:custGeom>
            <a:avLst/>
            <a:gdLst/>
            <a:ahLst/>
            <a:cxnLst>
              <a:cxn ang="0">
                <a:pos x="431" y="0"/>
              </a:cxn>
              <a:cxn ang="0">
                <a:pos x="469" y="3"/>
              </a:cxn>
              <a:cxn ang="0">
                <a:pos x="506" y="13"/>
              </a:cxn>
              <a:cxn ang="0">
                <a:pos x="541" y="27"/>
              </a:cxn>
              <a:cxn ang="0">
                <a:pos x="483" y="35"/>
              </a:cxn>
              <a:cxn ang="0">
                <a:pos x="429" y="51"/>
              </a:cxn>
              <a:cxn ang="0">
                <a:pos x="376" y="74"/>
              </a:cxn>
              <a:cxn ang="0">
                <a:pos x="327" y="106"/>
              </a:cxn>
              <a:cxn ang="0">
                <a:pos x="279" y="144"/>
              </a:cxn>
              <a:cxn ang="0">
                <a:pos x="232" y="189"/>
              </a:cxn>
              <a:cxn ang="0">
                <a:pos x="189" y="244"/>
              </a:cxn>
              <a:cxn ang="0">
                <a:pos x="147" y="305"/>
              </a:cxn>
              <a:cxn ang="0">
                <a:pos x="0" y="305"/>
              </a:cxn>
              <a:cxn ang="0">
                <a:pos x="32" y="250"/>
              </a:cxn>
              <a:cxn ang="0">
                <a:pos x="68" y="200"/>
              </a:cxn>
              <a:cxn ang="0">
                <a:pos x="109" y="156"/>
              </a:cxn>
              <a:cxn ang="0">
                <a:pos x="154" y="114"/>
              </a:cxn>
              <a:cxn ang="0">
                <a:pos x="203" y="79"/>
              </a:cxn>
              <a:cxn ang="0">
                <a:pos x="253" y="50"/>
              </a:cxn>
              <a:cxn ang="0">
                <a:pos x="299" y="27"/>
              </a:cxn>
              <a:cxn ang="0">
                <a:pos x="344" y="13"/>
              </a:cxn>
              <a:cxn ang="0">
                <a:pos x="389" y="3"/>
              </a:cxn>
              <a:cxn ang="0">
                <a:pos x="431" y="0"/>
              </a:cxn>
            </a:cxnLst>
            <a:rect l="0" t="0" r="r" b="b"/>
            <a:pathLst>
              <a:path w="541" h="305">
                <a:moveTo>
                  <a:pt x="431" y="0"/>
                </a:moveTo>
                <a:lnTo>
                  <a:pt x="469" y="3"/>
                </a:lnTo>
                <a:lnTo>
                  <a:pt x="506" y="13"/>
                </a:lnTo>
                <a:lnTo>
                  <a:pt x="541" y="27"/>
                </a:lnTo>
                <a:lnTo>
                  <a:pt x="483" y="35"/>
                </a:lnTo>
                <a:lnTo>
                  <a:pt x="429" y="51"/>
                </a:lnTo>
                <a:lnTo>
                  <a:pt x="376" y="74"/>
                </a:lnTo>
                <a:lnTo>
                  <a:pt x="327" y="106"/>
                </a:lnTo>
                <a:lnTo>
                  <a:pt x="279" y="144"/>
                </a:lnTo>
                <a:lnTo>
                  <a:pt x="232" y="189"/>
                </a:lnTo>
                <a:lnTo>
                  <a:pt x="189" y="244"/>
                </a:lnTo>
                <a:lnTo>
                  <a:pt x="147" y="305"/>
                </a:lnTo>
                <a:lnTo>
                  <a:pt x="0" y="305"/>
                </a:lnTo>
                <a:lnTo>
                  <a:pt x="32" y="250"/>
                </a:lnTo>
                <a:lnTo>
                  <a:pt x="68" y="200"/>
                </a:lnTo>
                <a:lnTo>
                  <a:pt x="109" y="156"/>
                </a:lnTo>
                <a:lnTo>
                  <a:pt x="154" y="114"/>
                </a:lnTo>
                <a:lnTo>
                  <a:pt x="203" y="79"/>
                </a:lnTo>
                <a:lnTo>
                  <a:pt x="253" y="50"/>
                </a:lnTo>
                <a:lnTo>
                  <a:pt x="299" y="27"/>
                </a:lnTo>
                <a:lnTo>
                  <a:pt x="344" y="13"/>
                </a:lnTo>
                <a:lnTo>
                  <a:pt x="389" y="3"/>
                </a:lnTo>
                <a:lnTo>
                  <a:pt x="431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" name="Freeform 63">
            <a:extLst>
              <a:ext uri="{FF2B5EF4-FFF2-40B4-BE49-F238E27FC236}">
                <a16:creationId xmlns:a16="http://schemas.microsoft.com/office/drawing/2014/main" id="{8B683205-5EA6-4072-97A0-94DCEB50D510}"/>
              </a:ext>
            </a:extLst>
          </p:cNvPr>
          <p:cNvSpPr>
            <a:spLocks/>
          </p:cNvSpPr>
          <p:nvPr/>
        </p:nvSpPr>
        <p:spPr bwMode="auto">
          <a:xfrm>
            <a:off x="8533784" y="3829810"/>
            <a:ext cx="340160" cy="205521"/>
          </a:xfrm>
          <a:custGeom>
            <a:avLst/>
            <a:gdLst/>
            <a:ahLst/>
            <a:cxnLst>
              <a:cxn ang="0">
                <a:pos x="394" y="0"/>
              </a:cxn>
              <a:cxn ang="0">
                <a:pos x="421" y="18"/>
              </a:cxn>
              <a:cxn ang="0">
                <a:pos x="440" y="40"/>
              </a:cxn>
              <a:cxn ang="0">
                <a:pos x="453" y="65"/>
              </a:cxn>
              <a:cxn ang="0">
                <a:pos x="460" y="92"/>
              </a:cxn>
              <a:cxn ang="0">
                <a:pos x="460" y="122"/>
              </a:cxn>
              <a:cxn ang="0">
                <a:pos x="453" y="156"/>
              </a:cxn>
              <a:cxn ang="0">
                <a:pos x="439" y="193"/>
              </a:cxn>
              <a:cxn ang="0">
                <a:pos x="418" y="234"/>
              </a:cxn>
              <a:cxn ang="0">
                <a:pos x="391" y="278"/>
              </a:cxn>
              <a:cxn ang="0">
                <a:pos x="0" y="278"/>
              </a:cxn>
              <a:cxn ang="0">
                <a:pos x="42" y="217"/>
              </a:cxn>
              <a:cxn ang="0">
                <a:pos x="85" y="162"/>
              </a:cxn>
              <a:cxn ang="0">
                <a:pos x="132" y="117"/>
              </a:cxn>
              <a:cxn ang="0">
                <a:pos x="180" y="79"/>
              </a:cxn>
              <a:cxn ang="0">
                <a:pos x="229" y="47"/>
              </a:cxn>
              <a:cxn ang="0">
                <a:pos x="282" y="24"/>
              </a:cxn>
              <a:cxn ang="0">
                <a:pos x="336" y="8"/>
              </a:cxn>
              <a:cxn ang="0">
                <a:pos x="394" y="0"/>
              </a:cxn>
            </a:cxnLst>
            <a:rect l="0" t="0" r="r" b="b"/>
            <a:pathLst>
              <a:path w="460" h="278">
                <a:moveTo>
                  <a:pt x="394" y="0"/>
                </a:moveTo>
                <a:lnTo>
                  <a:pt x="421" y="18"/>
                </a:lnTo>
                <a:lnTo>
                  <a:pt x="440" y="40"/>
                </a:lnTo>
                <a:lnTo>
                  <a:pt x="453" y="65"/>
                </a:lnTo>
                <a:lnTo>
                  <a:pt x="460" y="92"/>
                </a:lnTo>
                <a:lnTo>
                  <a:pt x="460" y="122"/>
                </a:lnTo>
                <a:lnTo>
                  <a:pt x="453" y="156"/>
                </a:lnTo>
                <a:lnTo>
                  <a:pt x="439" y="193"/>
                </a:lnTo>
                <a:lnTo>
                  <a:pt x="418" y="234"/>
                </a:lnTo>
                <a:lnTo>
                  <a:pt x="391" y="278"/>
                </a:lnTo>
                <a:lnTo>
                  <a:pt x="0" y="278"/>
                </a:lnTo>
                <a:lnTo>
                  <a:pt x="42" y="217"/>
                </a:lnTo>
                <a:lnTo>
                  <a:pt x="85" y="162"/>
                </a:lnTo>
                <a:lnTo>
                  <a:pt x="132" y="117"/>
                </a:lnTo>
                <a:lnTo>
                  <a:pt x="180" y="79"/>
                </a:lnTo>
                <a:lnTo>
                  <a:pt x="229" y="47"/>
                </a:lnTo>
                <a:lnTo>
                  <a:pt x="282" y="24"/>
                </a:lnTo>
                <a:lnTo>
                  <a:pt x="336" y="8"/>
                </a:lnTo>
                <a:lnTo>
                  <a:pt x="394" y="0"/>
                </a:lnTo>
                <a:close/>
              </a:path>
            </a:pathLst>
          </a:custGeom>
          <a:solidFill>
            <a:srgbClr val="09090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" name="Freeform 64">
            <a:extLst>
              <a:ext uri="{FF2B5EF4-FFF2-40B4-BE49-F238E27FC236}">
                <a16:creationId xmlns:a16="http://schemas.microsoft.com/office/drawing/2014/main" id="{CD786BF9-7FFF-4EBE-95EC-0986E66D193E}"/>
              </a:ext>
            </a:extLst>
          </p:cNvPr>
          <p:cNvSpPr>
            <a:spLocks/>
          </p:cNvSpPr>
          <p:nvPr/>
        </p:nvSpPr>
        <p:spPr bwMode="auto">
          <a:xfrm>
            <a:off x="8215070" y="3358886"/>
            <a:ext cx="105006" cy="76147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75" y="13"/>
              </a:cxn>
              <a:cxn ang="0">
                <a:pos x="107" y="22"/>
              </a:cxn>
              <a:cxn ang="0">
                <a:pos x="142" y="26"/>
              </a:cxn>
              <a:cxn ang="0">
                <a:pos x="54" y="103"/>
              </a:cxn>
              <a:cxn ang="0">
                <a:pos x="28" y="83"/>
              </a:cxn>
              <a:cxn ang="0">
                <a:pos x="11" y="66"/>
              </a:cxn>
              <a:cxn ang="0">
                <a:pos x="1" y="51"/>
              </a:cxn>
              <a:cxn ang="0">
                <a:pos x="0" y="37"/>
              </a:cxn>
              <a:cxn ang="0">
                <a:pos x="4" y="26"/>
              </a:cxn>
              <a:cxn ang="0">
                <a:pos x="19" y="16"/>
              </a:cxn>
              <a:cxn ang="0">
                <a:pos x="44" y="0"/>
              </a:cxn>
            </a:cxnLst>
            <a:rect l="0" t="0" r="r" b="b"/>
            <a:pathLst>
              <a:path w="142" h="103">
                <a:moveTo>
                  <a:pt x="44" y="0"/>
                </a:moveTo>
                <a:lnTo>
                  <a:pt x="75" y="13"/>
                </a:lnTo>
                <a:lnTo>
                  <a:pt x="107" y="22"/>
                </a:lnTo>
                <a:lnTo>
                  <a:pt x="142" y="26"/>
                </a:lnTo>
                <a:lnTo>
                  <a:pt x="54" y="103"/>
                </a:lnTo>
                <a:lnTo>
                  <a:pt x="28" y="83"/>
                </a:lnTo>
                <a:lnTo>
                  <a:pt x="11" y="66"/>
                </a:lnTo>
                <a:lnTo>
                  <a:pt x="1" y="51"/>
                </a:lnTo>
                <a:lnTo>
                  <a:pt x="0" y="37"/>
                </a:lnTo>
                <a:lnTo>
                  <a:pt x="4" y="26"/>
                </a:lnTo>
                <a:lnTo>
                  <a:pt x="19" y="16"/>
                </a:lnTo>
                <a:lnTo>
                  <a:pt x="44" y="0"/>
                </a:lnTo>
                <a:close/>
              </a:path>
            </a:pathLst>
          </a:custGeom>
          <a:solidFill>
            <a:srgbClr val="C0BF5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" name="Freeform 65">
            <a:extLst>
              <a:ext uri="{FF2B5EF4-FFF2-40B4-BE49-F238E27FC236}">
                <a16:creationId xmlns:a16="http://schemas.microsoft.com/office/drawing/2014/main" id="{F54755CE-109D-48A6-8690-0B76A914EA9D}"/>
              </a:ext>
            </a:extLst>
          </p:cNvPr>
          <p:cNvSpPr>
            <a:spLocks/>
          </p:cNvSpPr>
          <p:nvPr/>
        </p:nvSpPr>
        <p:spPr bwMode="auto">
          <a:xfrm>
            <a:off x="7967345" y="3316008"/>
            <a:ext cx="776451" cy="717845"/>
          </a:xfrm>
          <a:custGeom>
            <a:avLst/>
            <a:gdLst/>
            <a:ahLst/>
            <a:cxnLst>
              <a:cxn ang="0">
                <a:pos x="853" y="0"/>
              </a:cxn>
              <a:cxn ang="0">
                <a:pos x="870" y="32"/>
              </a:cxn>
              <a:cxn ang="0">
                <a:pos x="883" y="60"/>
              </a:cxn>
              <a:cxn ang="0">
                <a:pos x="893" y="84"/>
              </a:cxn>
              <a:cxn ang="0">
                <a:pos x="898" y="106"/>
              </a:cxn>
              <a:cxn ang="0">
                <a:pos x="898" y="124"/>
              </a:cxn>
              <a:cxn ang="0">
                <a:pos x="891" y="137"/>
              </a:cxn>
              <a:cxn ang="0">
                <a:pos x="926" y="189"/>
              </a:cxn>
              <a:cxn ang="0">
                <a:pos x="966" y="261"/>
              </a:cxn>
              <a:cxn ang="0">
                <a:pos x="998" y="337"/>
              </a:cxn>
              <a:cxn ang="0">
                <a:pos x="1022" y="415"/>
              </a:cxn>
              <a:cxn ang="0">
                <a:pos x="1040" y="497"/>
              </a:cxn>
              <a:cxn ang="0">
                <a:pos x="1048" y="580"/>
              </a:cxn>
              <a:cxn ang="0">
                <a:pos x="1050" y="668"/>
              </a:cxn>
              <a:cxn ang="0">
                <a:pos x="997" y="673"/>
              </a:cxn>
              <a:cxn ang="0">
                <a:pos x="941" y="687"/>
              </a:cxn>
              <a:cxn ang="0">
                <a:pos x="883" y="711"/>
              </a:cxn>
              <a:cxn ang="0">
                <a:pos x="822" y="745"/>
              </a:cxn>
              <a:cxn ang="0">
                <a:pos x="773" y="782"/>
              </a:cxn>
              <a:cxn ang="0">
                <a:pos x="728" y="824"/>
              </a:cxn>
              <a:cxn ang="0">
                <a:pos x="687" y="868"/>
              </a:cxn>
              <a:cxn ang="0">
                <a:pos x="651" y="918"/>
              </a:cxn>
              <a:cxn ang="0">
                <a:pos x="619" y="971"/>
              </a:cxn>
              <a:cxn ang="0">
                <a:pos x="106" y="971"/>
              </a:cxn>
              <a:cxn ang="0">
                <a:pos x="18" y="865"/>
              </a:cxn>
              <a:cxn ang="0">
                <a:pos x="0" y="846"/>
              </a:cxn>
              <a:cxn ang="0">
                <a:pos x="0" y="832"/>
              </a:cxn>
              <a:cxn ang="0">
                <a:pos x="2" y="816"/>
              </a:cxn>
              <a:cxn ang="0">
                <a:pos x="5" y="758"/>
              </a:cxn>
              <a:cxn ang="0">
                <a:pos x="16" y="702"/>
              </a:cxn>
              <a:cxn ang="0">
                <a:pos x="34" y="641"/>
              </a:cxn>
              <a:cxn ang="0">
                <a:pos x="60" y="582"/>
              </a:cxn>
              <a:cxn ang="0">
                <a:pos x="90" y="524"/>
              </a:cxn>
              <a:cxn ang="0">
                <a:pos x="130" y="468"/>
              </a:cxn>
              <a:cxn ang="0">
                <a:pos x="165" y="420"/>
              </a:cxn>
              <a:cxn ang="0">
                <a:pos x="199" y="370"/>
              </a:cxn>
              <a:cxn ang="0">
                <a:pos x="256" y="316"/>
              </a:cxn>
              <a:cxn ang="0">
                <a:pos x="314" y="269"/>
              </a:cxn>
              <a:cxn ang="0">
                <a:pos x="256" y="314"/>
              </a:cxn>
              <a:cxn ang="0">
                <a:pos x="199" y="369"/>
              </a:cxn>
              <a:cxn ang="0">
                <a:pos x="223" y="335"/>
              </a:cxn>
              <a:cxn ang="0">
                <a:pos x="275" y="260"/>
              </a:cxn>
              <a:cxn ang="0">
                <a:pos x="330" y="213"/>
              </a:cxn>
              <a:cxn ang="0">
                <a:pos x="389" y="161"/>
              </a:cxn>
              <a:cxn ang="0">
                <a:pos x="477" y="84"/>
              </a:cxn>
              <a:cxn ang="0">
                <a:pos x="541" y="106"/>
              </a:cxn>
              <a:cxn ang="0">
                <a:pos x="607" y="119"/>
              </a:cxn>
              <a:cxn ang="0">
                <a:pos x="674" y="121"/>
              </a:cxn>
              <a:cxn ang="0">
                <a:pos x="744" y="114"/>
              </a:cxn>
              <a:cxn ang="0">
                <a:pos x="814" y="98"/>
              </a:cxn>
              <a:cxn ang="0">
                <a:pos x="827" y="90"/>
              </a:cxn>
              <a:cxn ang="0">
                <a:pos x="838" y="76"/>
              </a:cxn>
              <a:cxn ang="0">
                <a:pos x="845" y="55"/>
              </a:cxn>
              <a:cxn ang="0">
                <a:pos x="851" y="31"/>
              </a:cxn>
              <a:cxn ang="0">
                <a:pos x="853" y="0"/>
              </a:cxn>
            </a:cxnLst>
            <a:rect l="0" t="0" r="r" b="b"/>
            <a:pathLst>
              <a:path w="1050" h="971">
                <a:moveTo>
                  <a:pt x="853" y="0"/>
                </a:moveTo>
                <a:lnTo>
                  <a:pt x="870" y="32"/>
                </a:lnTo>
                <a:lnTo>
                  <a:pt x="883" y="60"/>
                </a:lnTo>
                <a:lnTo>
                  <a:pt x="893" y="84"/>
                </a:lnTo>
                <a:lnTo>
                  <a:pt x="898" y="106"/>
                </a:lnTo>
                <a:lnTo>
                  <a:pt x="898" y="124"/>
                </a:lnTo>
                <a:lnTo>
                  <a:pt x="891" y="137"/>
                </a:lnTo>
                <a:lnTo>
                  <a:pt x="926" y="189"/>
                </a:lnTo>
                <a:lnTo>
                  <a:pt x="966" y="261"/>
                </a:lnTo>
                <a:lnTo>
                  <a:pt x="998" y="337"/>
                </a:lnTo>
                <a:lnTo>
                  <a:pt x="1022" y="415"/>
                </a:lnTo>
                <a:lnTo>
                  <a:pt x="1040" y="497"/>
                </a:lnTo>
                <a:lnTo>
                  <a:pt x="1048" y="580"/>
                </a:lnTo>
                <a:lnTo>
                  <a:pt x="1050" y="668"/>
                </a:lnTo>
                <a:lnTo>
                  <a:pt x="997" y="673"/>
                </a:lnTo>
                <a:lnTo>
                  <a:pt x="941" y="687"/>
                </a:lnTo>
                <a:lnTo>
                  <a:pt x="883" y="711"/>
                </a:lnTo>
                <a:lnTo>
                  <a:pt x="822" y="745"/>
                </a:lnTo>
                <a:lnTo>
                  <a:pt x="773" y="782"/>
                </a:lnTo>
                <a:lnTo>
                  <a:pt x="728" y="824"/>
                </a:lnTo>
                <a:lnTo>
                  <a:pt x="687" y="868"/>
                </a:lnTo>
                <a:lnTo>
                  <a:pt x="651" y="918"/>
                </a:lnTo>
                <a:lnTo>
                  <a:pt x="619" y="971"/>
                </a:lnTo>
                <a:lnTo>
                  <a:pt x="106" y="971"/>
                </a:lnTo>
                <a:lnTo>
                  <a:pt x="18" y="865"/>
                </a:lnTo>
                <a:lnTo>
                  <a:pt x="0" y="846"/>
                </a:lnTo>
                <a:lnTo>
                  <a:pt x="0" y="832"/>
                </a:lnTo>
                <a:lnTo>
                  <a:pt x="2" y="816"/>
                </a:lnTo>
                <a:lnTo>
                  <a:pt x="5" y="758"/>
                </a:lnTo>
                <a:lnTo>
                  <a:pt x="16" y="702"/>
                </a:lnTo>
                <a:lnTo>
                  <a:pt x="34" y="641"/>
                </a:lnTo>
                <a:lnTo>
                  <a:pt x="60" y="582"/>
                </a:lnTo>
                <a:lnTo>
                  <a:pt x="90" y="524"/>
                </a:lnTo>
                <a:lnTo>
                  <a:pt x="130" y="468"/>
                </a:lnTo>
                <a:lnTo>
                  <a:pt x="165" y="420"/>
                </a:lnTo>
                <a:lnTo>
                  <a:pt x="199" y="370"/>
                </a:lnTo>
                <a:lnTo>
                  <a:pt x="256" y="316"/>
                </a:lnTo>
                <a:lnTo>
                  <a:pt x="314" y="269"/>
                </a:lnTo>
                <a:lnTo>
                  <a:pt x="256" y="314"/>
                </a:lnTo>
                <a:lnTo>
                  <a:pt x="199" y="369"/>
                </a:lnTo>
                <a:lnTo>
                  <a:pt x="223" y="335"/>
                </a:lnTo>
                <a:lnTo>
                  <a:pt x="275" y="260"/>
                </a:lnTo>
                <a:lnTo>
                  <a:pt x="330" y="213"/>
                </a:lnTo>
                <a:lnTo>
                  <a:pt x="389" y="161"/>
                </a:lnTo>
                <a:lnTo>
                  <a:pt x="477" y="84"/>
                </a:lnTo>
                <a:lnTo>
                  <a:pt x="541" y="106"/>
                </a:lnTo>
                <a:lnTo>
                  <a:pt x="607" y="119"/>
                </a:lnTo>
                <a:lnTo>
                  <a:pt x="674" y="121"/>
                </a:lnTo>
                <a:lnTo>
                  <a:pt x="744" y="114"/>
                </a:lnTo>
                <a:lnTo>
                  <a:pt x="814" y="98"/>
                </a:lnTo>
                <a:lnTo>
                  <a:pt x="827" y="90"/>
                </a:lnTo>
                <a:lnTo>
                  <a:pt x="838" y="76"/>
                </a:lnTo>
                <a:lnTo>
                  <a:pt x="845" y="55"/>
                </a:lnTo>
                <a:lnTo>
                  <a:pt x="851" y="31"/>
                </a:lnTo>
                <a:lnTo>
                  <a:pt x="853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" name="Freeform 66">
            <a:extLst>
              <a:ext uri="{FF2B5EF4-FFF2-40B4-BE49-F238E27FC236}">
                <a16:creationId xmlns:a16="http://schemas.microsoft.com/office/drawing/2014/main" id="{ADBDBC17-ADA5-4BD0-BFE1-158DFF5701E2}"/>
              </a:ext>
            </a:extLst>
          </p:cNvPr>
          <p:cNvSpPr>
            <a:spLocks/>
          </p:cNvSpPr>
          <p:nvPr/>
        </p:nvSpPr>
        <p:spPr bwMode="auto">
          <a:xfrm>
            <a:off x="8089359" y="3417289"/>
            <a:ext cx="654437" cy="618042"/>
          </a:xfrm>
          <a:custGeom>
            <a:avLst/>
            <a:gdLst/>
            <a:ahLst/>
            <a:cxnLst>
              <a:cxn ang="0">
                <a:pos x="726" y="0"/>
              </a:cxn>
              <a:cxn ang="0">
                <a:pos x="761" y="52"/>
              </a:cxn>
              <a:cxn ang="0">
                <a:pos x="801" y="124"/>
              </a:cxn>
              <a:cxn ang="0">
                <a:pos x="833" y="200"/>
              </a:cxn>
              <a:cxn ang="0">
                <a:pos x="857" y="278"/>
              </a:cxn>
              <a:cxn ang="0">
                <a:pos x="875" y="360"/>
              </a:cxn>
              <a:cxn ang="0">
                <a:pos x="883" y="443"/>
              </a:cxn>
              <a:cxn ang="0">
                <a:pos x="885" y="531"/>
              </a:cxn>
              <a:cxn ang="0">
                <a:pos x="843" y="534"/>
              </a:cxn>
              <a:cxn ang="0">
                <a:pos x="798" y="544"/>
              </a:cxn>
              <a:cxn ang="0">
                <a:pos x="753" y="558"/>
              </a:cxn>
              <a:cxn ang="0">
                <a:pos x="707" y="581"/>
              </a:cxn>
              <a:cxn ang="0">
                <a:pos x="657" y="610"/>
              </a:cxn>
              <a:cxn ang="0">
                <a:pos x="608" y="645"/>
              </a:cxn>
              <a:cxn ang="0">
                <a:pos x="563" y="687"/>
              </a:cxn>
              <a:cxn ang="0">
                <a:pos x="522" y="731"/>
              </a:cxn>
              <a:cxn ang="0">
                <a:pos x="486" y="781"/>
              </a:cxn>
              <a:cxn ang="0">
                <a:pos x="454" y="836"/>
              </a:cxn>
              <a:cxn ang="0">
                <a:pos x="384" y="836"/>
              </a:cxn>
              <a:cxn ang="0">
                <a:pos x="547" y="629"/>
              </a:cxn>
              <a:cxn ang="0">
                <a:pos x="582" y="592"/>
              </a:cxn>
              <a:cxn ang="0">
                <a:pos x="622" y="558"/>
              </a:cxn>
              <a:cxn ang="0">
                <a:pos x="667" y="531"/>
              </a:cxn>
              <a:cxn ang="0">
                <a:pos x="717" y="506"/>
              </a:cxn>
              <a:cxn ang="0">
                <a:pos x="769" y="486"/>
              </a:cxn>
              <a:cxn ang="0">
                <a:pos x="829" y="470"/>
              </a:cxn>
              <a:cxn ang="0">
                <a:pos x="825" y="411"/>
              </a:cxn>
              <a:cxn ang="0">
                <a:pos x="816" y="350"/>
              </a:cxn>
              <a:cxn ang="0">
                <a:pos x="800" y="286"/>
              </a:cxn>
              <a:cxn ang="0">
                <a:pos x="777" y="221"/>
              </a:cxn>
              <a:cxn ang="0">
                <a:pos x="749" y="152"/>
              </a:cxn>
              <a:cxn ang="0">
                <a:pos x="713" y="80"/>
              </a:cxn>
              <a:cxn ang="0">
                <a:pos x="656" y="104"/>
              </a:cxn>
              <a:cxn ang="0">
                <a:pos x="597" y="120"/>
              </a:cxn>
              <a:cxn ang="0">
                <a:pos x="534" y="131"/>
              </a:cxn>
              <a:cxn ang="0">
                <a:pos x="467" y="134"/>
              </a:cxn>
              <a:cxn ang="0">
                <a:pos x="398" y="131"/>
              </a:cxn>
              <a:cxn ang="0">
                <a:pos x="326" y="123"/>
              </a:cxn>
              <a:cxn ang="0">
                <a:pos x="251" y="107"/>
              </a:cxn>
              <a:cxn ang="0">
                <a:pos x="184" y="140"/>
              </a:cxn>
              <a:cxn ang="0">
                <a:pos x="118" y="182"/>
              </a:cxn>
              <a:cxn ang="0">
                <a:pos x="58" y="229"/>
              </a:cxn>
              <a:cxn ang="0">
                <a:pos x="0" y="281"/>
              </a:cxn>
              <a:cxn ang="0">
                <a:pos x="34" y="232"/>
              </a:cxn>
              <a:cxn ang="0">
                <a:pos x="94" y="174"/>
              </a:cxn>
              <a:cxn ang="0">
                <a:pos x="157" y="128"/>
              </a:cxn>
              <a:cxn ang="0">
                <a:pos x="221" y="91"/>
              </a:cxn>
              <a:cxn ang="0">
                <a:pos x="285" y="65"/>
              </a:cxn>
              <a:cxn ang="0">
                <a:pos x="363" y="70"/>
              </a:cxn>
              <a:cxn ang="0">
                <a:pos x="435" y="70"/>
              </a:cxn>
              <a:cxn ang="0">
                <a:pos x="501" y="67"/>
              </a:cxn>
              <a:cxn ang="0">
                <a:pos x="558" y="60"/>
              </a:cxn>
              <a:cxn ang="0">
                <a:pos x="611" y="51"/>
              </a:cxn>
              <a:cxn ang="0">
                <a:pos x="656" y="36"/>
              </a:cxn>
              <a:cxn ang="0">
                <a:pos x="694" y="20"/>
              </a:cxn>
              <a:cxn ang="0">
                <a:pos x="726" y="0"/>
              </a:cxn>
            </a:cxnLst>
            <a:rect l="0" t="0" r="r" b="b"/>
            <a:pathLst>
              <a:path w="885" h="836">
                <a:moveTo>
                  <a:pt x="726" y="0"/>
                </a:moveTo>
                <a:lnTo>
                  <a:pt x="761" y="52"/>
                </a:lnTo>
                <a:lnTo>
                  <a:pt x="801" y="124"/>
                </a:lnTo>
                <a:lnTo>
                  <a:pt x="833" y="200"/>
                </a:lnTo>
                <a:lnTo>
                  <a:pt x="857" y="278"/>
                </a:lnTo>
                <a:lnTo>
                  <a:pt x="875" y="360"/>
                </a:lnTo>
                <a:lnTo>
                  <a:pt x="883" y="443"/>
                </a:lnTo>
                <a:lnTo>
                  <a:pt x="885" y="531"/>
                </a:lnTo>
                <a:lnTo>
                  <a:pt x="843" y="534"/>
                </a:lnTo>
                <a:lnTo>
                  <a:pt x="798" y="544"/>
                </a:lnTo>
                <a:lnTo>
                  <a:pt x="753" y="558"/>
                </a:lnTo>
                <a:lnTo>
                  <a:pt x="707" y="581"/>
                </a:lnTo>
                <a:lnTo>
                  <a:pt x="657" y="610"/>
                </a:lnTo>
                <a:lnTo>
                  <a:pt x="608" y="645"/>
                </a:lnTo>
                <a:lnTo>
                  <a:pt x="563" y="687"/>
                </a:lnTo>
                <a:lnTo>
                  <a:pt x="522" y="731"/>
                </a:lnTo>
                <a:lnTo>
                  <a:pt x="486" y="781"/>
                </a:lnTo>
                <a:lnTo>
                  <a:pt x="454" y="836"/>
                </a:lnTo>
                <a:lnTo>
                  <a:pt x="384" y="836"/>
                </a:lnTo>
                <a:lnTo>
                  <a:pt x="547" y="629"/>
                </a:lnTo>
                <a:lnTo>
                  <a:pt x="582" y="592"/>
                </a:lnTo>
                <a:lnTo>
                  <a:pt x="622" y="558"/>
                </a:lnTo>
                <a:lnTo>
                  <a:pt x="667" y="531"/>
                </a:lnTo>
                <a:lnTo>
                  <a:pt x="717" y="506"/>
                </a:lnTo>
                <a:lnTo>
                  <a:pt x="769" y="486"/>
                </a:lnTo>
                <a:lnTo>
                  <a:pt x="829" y="470"/>
                </a:lnTo>
                <a:lnTo>
                  <a:pt x="825" y="411"/>
                </a:lnTo>
                <a:lnTo>
                  <a:pt x="816" y="350"/>
                </a:lnTo>
                <a:lnTo>
                  <a:pt x="800" y="286"/>
                </a:lnTo>
                <a:lnTo>
                  <a:pt x="777" y="221"/>
                </a:lnTo>
                <a:lnTo>
                  <a:pt x="749" y="152"/>
                </a:lnTo>
                <a:lnTo>
                  <a:pt x="713" y="80"/>
                </a:lnTo>
                <a:lnTo>
                  <a:pt x="656" y="104"/>
                </a:lnTo>
                <a:lnTo>
                  <a:pt x="597" y="120"/>
                </a:lnTo>
                <a:lnTo>
                  <a:pt x="534" y="131"/>
                </a:lnTo>
                <a:lnTo>
                  <a:pt x="467" y="134"/>
                </a:lnTo>
                <a:lnTo>
                  <a:pt x="398" y="131"/>
                </a:lnTo>
                <a:lnTo>
                  <a:pt x="326" y="123"/>
                </a:lnTo>
                <a:lnTo>
                  <a:pt x="251" y="107"/>
                </a:lnTo>
                <a:lnTo>
                  <a:pt x="184" y="140"/>
                </a:lnTo>
                <a:lnTo>
                  <a:pt x="118" y="182"/>
                </a:lnTo>
                <a:lnTo>
                  <a:pt x="58" y="229"/>
                </a:lnTo>
                <a:lnTo>
                  <a:pt x="0" y="281"/>
                </a:lnTo>
                <a:lnTo>
                  <a:pt x="34" y="232"/>
                </a:lnTo>
                <a:lnTo>
                  <a:pt x="94" y="174"/>
                </a:lnTo>
                <a:lnTo>
                  <a:pt x="157" y="128"/>
                </a:lnTo>
                <a:lnTo>
                  <a:pt x="221" y="91"/>
                </a:lnTo>
                <a:lnTo>
                  <a:pt x="285" y="65"/>
                </a:lnTo>
                <a:lnTo>
                  <a:pt x="363" y="70"/>
                </a:lnTo>
                <a:lnTo>
                  <a:pt x="435" y="70"/>
                </a:lnTo>
                <a:lnTo>
                  <a:pt x="501" y="67"/>
                </a:lnTo>
                <a:lnTo>
                  <a:pt x="558" y="60"/>
                </a:lnTo>
                <a:lnTo>
                  <a:pt x="611" y="51"/>
                </a:lnTo>
                <a:lnTo>
                  <a:pt x="656" y="36"/>
                </a:lnTo>
                <a:lnTo>
                  <a:pt x="694" y="20"/>
                </a:lnTo>
                <a:lnTo>
                  <a:pt x="726" y="0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" name="Freeform 67">
            <a:extLst>
              <a:ext uri="{FF2B5EF4-FFF2-40B4-BE49-F238E27FC236}">
                <a16:creationId xmlns:a16="http://schemas.microsoft.com/office/drawing/2014/main" id="{2670C577-503B-4049-979D-B25DB5578808}"/>
              </a:ext>
            </a:extLst>
          </p:cNvPr>
          <p:cNvSpPr>
            <a:spLocks/>
          </p:cNvSpPr>
          <p:nvPr/>
        </p:nvSpPr>
        <p:spPr bwMode="auto">
          <a:xfrm>
            <a:off x="8169962" y="3520789"/>
            <a:ext cx="258078" cy="514542"/>
          </a:xfrm>
          <a:custGeom>
            <a:avLst/>
            <a:gdLst/>
            <a:ahLst/>
            <a:cxnLst>
              <a:cxn ang="0">
                <a:pos x="185" y="0"/>
              </a:cxn>
              <a:cxn ang="0">
                <a:pos x="240" y="61"/>
              </a:cxn>
              <a:cxn ang="0">
                <a:pos x="285" y="124"/>
              </a:cxn>
              <a:cxn ang="0">
                <a:pos x="317" y="188"/>
              </a:cxn>
              <a:cxn ang="0">
                <a:pos x="339" y="252"/>
              </a:cxn>
              <a:cxn ang="0">
                <a:pos x="349" y="316"/>
              </a:cxn>
              <a:cxn ang="0">
                <a:pos x="349" y="382"/>
              </a:cxn>
              <a:cxn ang="0">
                <a:pos x="336" y="447"/>
              </a:cxn>
              <a:cxn ang="0">
                <a:pos x="313" y="513"/>
              </a:cxn>
              <a:cxn ang="0">
                <a:pos x="134" y="696"/>
              </a:cxn>
              <a:cxn ang="0">
                <a:pos x="0" y="696"/>
              </a:cxn>
              <a:cxn ang="0">
                <a:pos x="265" y="484"/>
              </a:cxn>
              <a:cxn ang="0">
                <a:pos x="288" y="415"/>
              </a:cxn>
              <a:cxn ang="0">
                <a:pos x="297" y="348"/>
              </a:cxn>
              <a:cxn ang="0">
                <a:pos x="297" y="279"/>
              </a:cxn>
              <a:cxn ang="0">
                <a:pos x="286" y="210"/>
              </a:cxn>
              <a:cxn ang="0">
                <a:pos x="264" y="140"/>
              </a:cxn>
              <a:cxn ang="0">
                <a:pos x="230" y="71"/>
              </a:cxn>
              <a:cxn ang="0">
                <a:pos x="185" y="0"/>
              </a:cxn>
            </a:cxnLst>
            <a:rect l="0" t="0" r="r" b="b"/>
            <a:pathLst>
              <a:path w="349" h="696">
                <a:moveTo>
                  <a:pt x="185" y="0"/>
                </a:moveTo>
                <a:lnTo>
                  <a:pt x="240" y="61"/>
                </a:lnTo>
                <a:lnTo>
                  <a:pt x="285" y="124"/>
                </a:lnTo>
                <a:lnTo>
                  <a:pt x="317" y="188"/>
                </a:lnTo>
                <a:lnTo>
                  <a:pt x="339" y="252"/>
                </a:lnTo>
                <a:lnTo>
                  <a:pt x="349" y="316"/>
                </a:lnTo>
                <a:lnTo>
                  <a:pt x="349" y="382"/>
                </a:lnTo>
                <a:lnTo>
                  <a:pt x="336" y="447"/>
                </a:lnTo>
                <a:lnTo>
                  <a:pt x="313" y="513"/>
                </a:lnTo>
                <a:lnTo>
                  <a:pt x="134" y="696"/>
                </a:lnTo>
                <a:lnTo>
                  <a:pt x="0" y="696"/>
                </a:lnTo>
                <a:lnTo>
                  <a:pt x="265" y="484"/>
                </a:lnTo>
                <a:lnTo>
                  <a:pt x="288" y="415"/>
                </a:lnTo>
                <a:lnTo>
                  <a:pt x="297" y="348"/>
                </a:lnTo>
                <a:lnTo>
                  <a:pt x="297" y="279"/>
                </a:lnTo>
                <a:lnTo>
                  <a:pt x="286" y="210"/>
                </a:lnTo>
                <a:lnTo>
                  <a:pt x="264" y="140"/>
                </a:lnTo>
                <a:lnTo>
                  <a:pt x="230" y="71"/>
                </a:lnTo>
                <a:lnTo>
                  <a:pt x="185" y="0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" name="Freeform 68">
            <a:extLst>
              <a:ext uri="{FF2B5EF4-FFF2-40B4-BE49-F238E27FC236}">
                <a16:creationId xmlns:a16="http://schemas.microsoft.com/office/drawing/2014/main" id="{C1C1AF86-5449-4CC9-A96D-3E0497C81025}"/>
              </a:ext>
            </a:extLst>
          </p:cNvPr>
          <p:cNvSpPr>
            <a:spLocks/>
          </p:cNvSpPr>
          <p:nvPr/>
        </p:nvSpPr>
        <p:spPr bwMode="auto">
          <a:xfrm>
            <a:off x="5156592" y="2447348"/>
            <a:ext cx="434074" cy="521196"/>
          </a:xfrm>
          <a:custGeom>
            <a:avLst/>
            <a:gdLst/>
            <a:ahLst/>
            <a:cxnLst>
              <a:cxn ang="0">
                <a:pos x="334" y="0"/>
              </a:cxn>
              <a:cxn ang="0">
                <a:pos x="372" y="3"/>
              </a:cxn>
              <a:cxn ang="0">
                <a:pos x="412" y="13"/>
              </a:cxn>
              <a:cxn ang="0">
                <a:pos x="451" y="30"/>
              </a:cxn>
              <a:cxn ang="0">
                <a:pos x="486" y="50"/>
              </a:cxn>
              <a:cxn ang="0">
                <a:pos x="516" y="74"/>
              </a:cxn>
              <a:cxn ang="0">
                <a:pos x="542" y="104"/>
              </a:cxn>
              <a:cxn ang="0">
                <a:pos x="563" y="139"/>
              </a:cxn>
              <a:cxn ang="0">
                <a:pos x="577" y="181"/>
              </a:cxn>
              <a:cxn ang="0">
                <a:pos x="587" y="227"/>
              </a:cxn>
              <a:cxn ang="0">
                <a:pos x="579" y="266"/>
              </a:cxn>
              <a:cxn ang="0">
                <a:pos x="577" y="301"/>
              </a:cxn>
              <a:cxn ang="0">
                <a:pos x="579" y="336"/>
              </a:cxn>
              <a:cxn ang="0">
                <a:pos x="587" y="367"/>
              </a:cxn>
              <a:cxn ang="0">
                <a:pos x="571" y="416"/>
              </a:cxn>
              <a:cxn ang="0">
                <a:pos x="555" y="381"/>
              </a:cxn>
              <a:cxn ang="0">
                <a:pos x="540" y="391"/>
              </a:cxn>
              <a:cxn ang="0">
                <a:pos x="523" y="407"/>
              </a:cxn>
              <a:cxn ang="0">
                <a:pos x="510" y="428"/>
              </a:cxn>
              <a:cxn ang="0">
                <a:pos x="503" y="447"/>
              </a:cxn>
              <a:cxn ang="0">
                <a:pos x="499" y="468"/>
              </a:cxn>
              <a:cxn ang="0">
                <a:pos x="499" y="492"/>
              </a:cxn>
              <a:cxn ang="0">
                <a:pos x="475" y="541"/>
              </a:cxn>
              <a:cxn ang="0">
                <a:pos x="449" y="584"/>
              </a:cxn>
              <a:cxn ang="0">
                <a:pos x="419" y="621"/>
              </a:cxn>
              <a:cxn ang="0">
                <a:pos x="387" y="652"/>
              </a:cxn>
              <a:cxn ang="0">
                <a:pos x="351" y="677"/>
              </a:cxn>
              <a:cxn ang="0">
                <a:pos x="326" y="690"/>
              </a:cxn>
              <a:cxn ang="0">
                <a:pos x="300" y="698"/>
              </a:cxn>
              <a:cxn ang="0">
                <a:pos x="257" y="705"/>
              </a:cxn>
              <a:cxn ang="0">
                <a:pos x="215" y="701"/>
              </a:cxn>
              <a:cxn ang="0">
                <a:pos x="175" y="690"/>
              </a:cxn>
              <a:cxn ang="0">
                <a:pos x="139" y="668"/>
              </a:cxn>
              <a:cxn ang="0">
                <a:pos x="132" y="663"/>
              </a:cxn>
              <a:cxn ang="0">
                <a:pos x="126" y="657"/>
              </a:cxn>
              <a:cxn ang="0">
                <a:pos x="94" y="634"/>
              </a:cxn>
              <a:cxn ang="0">
                <a:pos x="67" y="605"/>
              </a:cxn>
              <a:cxn ang="0">
                <a:pos x="44" y="572"/>
              </a:cxn>
              <a:cxn ang="0">
                <a:pos x="27" y="533"/>
              </a:cxn>
              <a:cxn ang="0">
                <a:pos x="14" y="492"/>
              </a:cxn>
              <a:cxn ang="0">
                <a:pos x="6" y="447"/>
              </a:cxn>
              <a:cxn ang="0">
                <a:pos x="3" y="395"/>
              </a:cxn>
              <a:cxn ang="0">
                <a:pos x="0" y="328"/>
              </a:cxn>
              <a:cxn ang="0">
                <a:pos x="1" y="267"/>
              </a:cxn>
              <a:cxn ang="0">
                <a:pos x="11" y="211"/>
              </a:cxn>
              <a:cxn ang="0">
                <a:pos x="25" y="162"/>
              </a:cxn>
              <a:cxn ang="0">
                <a:pos x="46" y="118"/>
              </a:cxn>
              <a:cxn ang="0">
                <a:pos x="73" y="80"/>
              </a:cxn>
              <a:cxn ang="0">
                <a:pos x="107" y="48"/>
              </a:cxn>
              <a:cxn ang="0">
                <a:pos x="142" y="26"/>
              </a:cxn>
              <a:cxn ang="0">
                <a:pos x="179" y="11"/>
              </a:cxn>
              <a:cxn ang="0">
                <a:pos x="217" y="8"/>
              </a:cxn>
              <a:cxn ang="0">
                <a:pos x="255" y="13"/>
              </a:cxn>
              <a:cxn ang="0">
                <a:pos x="295" y="3"/>
              </a:cxn>
              <a:cxn ang="0">
                <a:pos x="334" y="0"/>
              </a:cxn>
            </a:cxnLst>
            <a:rect l="0" t="0" r="r" b="b"/>
            <a:pathLst>
              <a:path w="587" h="705">
                <a:moveTo>
                  <a:pt x="334" y="0"/>
                </a:moveTo>
                <a:lnTo>
                  <a:pt x="372" y="3"/>
                </a:lnTo>
                <a:lnTo>
                  <a:pt x="412" y="13"/>
                </a:lnTo>
                <a:lnTo>
                  <a:pt x="451" y="30"/>
                </a:lnTo>
                <a:lnTo>
                  <a:pt x="486" y="50"/>
                </a:lnTo>
                <a:lnTo>
                  <a:pt x="516" y="74"/>
                </a:lnTo>
                <a:lnTo>
                  <a:pt x="542" y="104"/>
                </a:lnTo>
                <a:lnTo>
                  <a:pt x="563" y="139"/>
                </a:lnTo>
                <a:lnTo>
                  <a:pt x="577" y="181"/>
                </a:lnTo>
                <a:lnTo>
                  <a:pt x="587" y="227"/>
                </a:lnTo>
                <a:lnTo>
                  <a:pt x="579" y="266"/>
                </a:lnTo>
                <a:lnTo>
                  <a:pt x="577" y="301"/>
                </a:lnTo>
                <a:lnTo>
                  <a:pt x="579" y="336"/>
                </a:lnTo>
                <a:lnTo>
                  <a:pt x="587" y="367"/>
                </a:lnTo>
                <a:lnTo>
                  <a:pt x="571" y="416"/>
                </a:lnTo>
                <a:lnTo>
                  <a:pt x="555" y="381"/>
                </a:lnTo>
                <a:lnTo>
                  <a:pt x="540" y="391"/>
                </a:lnTo>
                <a:lnTo>
                  <a:pt x="523" y="407"/>
                </a:lnTo>
                <a:lnTo>
                  <a:pt x="510" y="428"/>
                </a:lnTo>
                <a:lnTo>
                  <a:pt x="503" y="447"/>
                </a:lnTo>
                <a:lnTo>
                  <a:pt x="499" y="468"/>
                </a:lnTo>
                <a:lnTo>
                  <a:pt x="499" y="492"/>
                </a:lnTo>
                <a:lnTo>
                  <a:pt x="475" y="541"/>
                </a:lnTo>
                <a:lnTo>
                  <a:pt x="449" y="584"/>
                </a:lnTo>
                <a:lnTo>
                  <a:pt x="419" y="621"/>
                </a:lnTo>
                <a:lnTo>
                  <a:pt x="387" y="652"/>
                </a:lnTo>
                <a:lnTo>
                  <a:pt x="351" y="677"/>
                </a:lnTo>
                <a:lnTo>
                  <a:pt x="326" y="690"/>
                </a:lnTo>
                <a:lnTo>
                  <a:pt x="300" y="698"/>
                </a:lnTo>
                <a:lnTo>
                  <a:pt x="257" y="705"/>
                </a:lnTo>
                <a:lnTo>
                  <a:pt x="215" y="701"/>
                </a:lnTo>
                <a:lnTo>
                  <a:pt x="175" y="690"/>
                </a:lnTo>
                <a:lnTo>
                  <a:pt x="139" y="668"/>
                </a:lnTo>
                <a:lnTo>
                  <a:pt x="132" y="663"/>
                </a:lnTo>
                <a:lnTo>
                  <a:pt x="126" y="657"/>
                </a:lnTo>
                <a:lnTo>
                  <a:pt x="94" y="634"/>
                </a:lnTo>
                <a:lnTo>
                  <a:pt x="67" y="605"/>
                </a:lnTo>
                <a:lnTo>
                  <a:pt x="44" y="572"/>
                </a:lnTo>
                <a:lnTo>
                  <a:pt x="27" y="533"/>
                </a:lnTo>
                <a:lnTo>
                  <a:pt x="14" y="492"/>
                </a:lnTo>
                <a:lnTo>
                  <a:pt x="6" y="447"/>
                </a:lnTo>
                <a:lnTo>
                  <a:pt x="3" y="395"/>
                </a:lnTo>
                <a:lnTo>
                  <a:pt x="0" y="328"/>
                </a:lnTo>
                <a:lnTo>
                  <a:pt x="1" y="267"/>
                </a:lnTo>
                <a:lnTo>
                  <a:pt x="11" y="211"/>
                </a:lnTo>
                <a:lnTo>
                  <a:pt x="25" y="162"/>
                </a:lnTo>
                <a:lnTo>
                  <a:pt x="46" y="118"/>
                </a:lnTo>
                <a:lnTo>
                  <a:pt x="73" y="80"/>
                </a:lnTo>
                <a:lnTo>
                  <a:pt x="107" y="48"/>
                </a:lnTo>
                <a:lnTo>
                  <a:pt x="142" y="26"/>
                </a:lnTo>
                <a:lnTo>
                  <a:pt x="179" y="11"/>
                </a:lnTo>
                <a:lnTo>
                  <a:pt x="217" y="8"/>
                </a:lnTo>
                <a:lnTo>
                  <a:pt x="255" y="13"/>
                </a:lnTo>
                <a:lnTo>
                  <a:pt x="295" y="3"/>
                </a:lnTo>
                <a:lnTo>
                  <a:pt x="33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" name="Freeform 69">
            <a:extLst>
              <a:ext uri="{FF2B5EF4-FFF2-40B4-BE49-F238E27FC236}">
                <a16:creationId xmlns:a16="http://schemas.microsoft.com/office/drawing/2014/main" id="{FA75AB61-16BE-445F-B220-E5DC46C4B89A}"/>
              </a:ext>
            </a:extLst>
          </p:cNvPr>
          <p:cNvSpPr>
            <a:spLocks/>
          </p:cNvSpPr>
          <p:nvPr/>
        </p:nvSpPr>
        <p:spPr bwMode="auto">
          <a:xfrm>
            <a:off x="5973716" y="3542228"/>
            <a:ext cx="59158" cy="97586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80" y="3"/>
              </a:cxn>
              <a:cxn ang="0">
                <a:pos x="40" y="71"/>
              </a:cxn>
              <a:cxn ang="0">
                <a:pos x="64" y="132"/>
              </a:cxn>
              <a:cxn ang="0">
                <a:pos x="0" y="82"/>
              </a:cxn>
              <a:cxn ang="0">
                <a:pos x="6" y="55"/>
              </a:cxn>
              <a:cxn ang="0">
                <a:pos x="19" y="32"/>
              </a:cxn>
              <a:cxn ang="0">
                <a:pos x="35" y="13"/>
              </a:cxn>
              <a:cxn ang="0">
                <a:pos x="56" y="0"/>
              </a:cxn>
            </a:cxnLst>
            <a:rect l="0" t="0" r="r" b="b"/>
            <a:pathLst>
              <a:path w="80" h="132">
                <a:moveTo>
                  <a:pt x="56" y="0"/>
                </a:moveTo>
                <a:lnTo>
                  <a:pt x="80" y="3"/>
                </a:lnTo>
                <a:lnTo>
                  <a:pt x="40" y="71"/>
                </a:lnTo>
                <a:lnTo>
                  <a:pt x="64" y="132"/>
                </a:lnTo>
                <a:lnTo>
                  <a:pt x="0" y="82"/>
                </a:lnTo>
                <a:lnTo>
                  <a:pt x="6" y="55"/>
                </a:lnTo>
                <a:lnTo>
                  <a:pt x="19" y="32"/>
                </a:lnTo>
                <a:lnTo>
                  <a:pt x="35" y="13"/>
                </a:lnTo>
                <a:lnTo>
                  <a:pt x="56" y="0"/>
                </a:lnTo>
                <a:close/>
              </a:path>
            </a:pathLst>
          </a:custGeom>
          <a:solidFill>
            <a:srgbClr val="3C5E7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8" name="Freeform 70">
            <a:extLst>
              <a:ext uri="{FF2B5EF4-FFF2-40B4-BE49-F238E27FC236}">
                <a16:creationId xmlns:a16="http://schemas.microsoft.com/office/drawing/2014/main" id="{A92B9FBD-9979-4B32-8912-DF55EBD16E11}"/>
              </a:ext>
            </a:extLst>
          </p:cNvPr>
          <p:cNvSpPr>
            <a:spLocks/>
          </p:cNvSpPr>
          <p:nvPr/>
        </p:nvSpPr>
        <p:spPr bwMode="auto">
          <a:xfrm>
            <a:off x="5378436" y="2669873"/>
            <a:ext cx="224062" cy="377774"/>
          </a:xfrm>
          <a:custGeom>
            <a:avLst/>
            <a:gdLst/>
            <a:ahLst/>
            <a:cxnLst>
              <a:cxn ang="0">
                <a:pos x="277" y="0"/>
              </a:cxn>
              <a:cxn ang="0">
                <a:pos x="293" y="43"/>
              </a:cxn>
              <a:cxn ang="0">
                <a:pos x="299" y="86"/>
              </a:cxn>
              <a:cxn ang="0">
                <a:pos x="303" y="167"/>
              </a:cxn>
              <a:cxn ang="0">
                <a:pos x="299" y="250"/>
              </a:cxn>
              <a:cxn ang="0">
                <a:pos x="301" y="274"/>
              </a:cxn>
              <a:cxn ang="0">
                <a:pos x="298" y="291"/>
              </a:cxn>
              <a:cxn ang="0">
                <a:pos x="291" y="306"/>
              </a:cxn>
              <a:cxn ang="0">
                <a:pos x="282" y="314"/>
              </a:cxn>
              <a:cxn ang="0">
                <a:pos x="269" y="319"/>
              </a:cxn>
              <a:cxn ang="0">
                <a:pos x="213" y="356"/>
              </a:cxn>
              <a:cxn ang="0">
                <a:pos x="195" y="400"/>
              </a:cxn>
              <a:cxn ang="0">
                <a:pos x="183" y="445"/>
              </a:cxn>
              <a:cxn ang="0">
                <a:pos x="175" y="493"/>
              </a:cxn>
              <a:cxn ang="0">
                <a:pos x="173" y="500"/>
              </a:cxn>
              <a:cxn ang="0">
                <a:pos x="171" y="504"/>
              </a:cxn>
              <a:cxn ang="0">
                <a:pos x="171" y="511"/>
              </a:cxn>
              <a:cxn ang="0">
                <a:pos x="131" y="477"/>
              </a:cxn>
              <a:cxn ang="0">
                <a:pos x="88" y="447"/>
              </a:cxn>
              <a:cxn ang="0">
                <a:pos x="43" y="420"/>
              </a:cxn>
              <a:cxn ang="0">
                <a:pos x="0" y="397"/>
              </a:cxn>
              <a:cxn ang="0">
                <a:pos x="26" y="389"/>
              </a:cxn>
              <a:cxn ang="0">
                <a:pos x="51" y="376"/>
              </a:cxn>
              <a:cxn ang="0">
                <a:pos x="87" y="351"/>
              </a:cxn>
              <a:cxn ang="0">
                <a:pos x="119" y="320"/>
              </a:cxn>
              <a:cxn ang="0">
                <a:pos x="149" y="283"/>
              </a:cxn>
              <a:cxn ang="0">
                <a:pos x="175" y="240"/>
              </a:cxn>
              <a:cxn ang="0">
                <a:pos x="199" y="191"/>
              </a:cxn>
              <a:cxn ang="0">
                <a:pos x="199" y="167"/>
              </a:cxn>
              <a:cxn ang="0">
                <a:pos x="203" y="146"/>
              </a:cxn>
              <a:cxn ang="0">
                <a:pos x="210" y="127"/>
              </a:cxn>
              <a:cxn ang="0">
                <a:pos x="223" y="106"/>
              </a:cxn>
              <a:cxn ang="0">
                <a:pos x="240" y="90"/>
              </a:cxn>
              <a:cxn ang="0">
                <a:pos x="255" y="80"/>
              </a:cxn>
              <a:cxn ang="0">
                <a:pos x="271" y="115"/>
              </a:cxn>
              <a:cxn ang="0">
                <a:pos x="287" y="66"/>
              </a:cxn>
              <a:cxn ang="0">
                <a:pos x="279" y="35"/>
              </a:cxn>
              <a:cxn ang="0">
                <a:pos x="277" y="0"/>
              </a:cxn>
            </a:cxnLst>
            <a:rect l="0" t="0" r="r" b="b"/>
            <a:pathLst>
              <a:path w="303" h="511">
                <a:moveTo>
                  <a:pt x="277" y="0"/>
                </a:moveTo>
                <a:lnTo>
                  <a:pt x="293" y="43"/>
                </a:lnTo>
                <a:lnTo>
                  <a:pt x="299" y="86"/>
                </a:lnTo>
                <a:lnTo>
                  <a:pt x="303" y="167"/>
                </a:lnTo>
                <a:lnTo>
                  <a:pt x="299" y="250"/>
                </a:lnTo>
                <a:lnTo>
                  <a:pt x="301" y="274"/>
                </a:lnTo>
                <a:lnTo>
                  <a:pt x="298" y="291"/>
                </a:lnTo>
                <a:lnTo>
                  <a:pt x="291" y="306"/>
                </a:lnTo>
                <a:lnTo>
                  <a:pt x="282" y="314"/>
                </a:lnTo>
                <a:lnTo>
                  <a:pt x="269" y="319"/>
                </a:lnTo>
                <a:lnTo>
                  <a:pt x="213" y="356"/>
                </a:lnTo>
                <a:lnTo>
                  <a:pt x="195" y="400"/>
                </a:lnTo>
                <a:lnTo>
                  <a:pt x="183" y="445"/>
                </a:lnTo>
                <a:lnTo>
                  <a:pt x="175" y="493"/>
                </a:lnTo>
                <a:lnTo>
                  <a:pt x="173" y="500"/>
                </a:lnTo>
                <a:lnTo>
                  <a:pt x="171" y="504"/>
                </a:lnTo>
                <a:lnTo>
                  <a:pt x="171" y="511"/>
                </a:lnTo>
                <a:lnTo>
                  <a:pt x="131" y="477"/>
                </a:lnTo>
                <a:lnTo>
                  <a:pt x="88" y="447"/>
                </a:lnTo>
                <a:lnTo>
                  <a:pt x="43" y="420"/>
                </a:lnTo>
                <a:lnTo>
                  <a:pt x="0" y="397"/>
                </a:lnTo>
                <a:lnTo>
                  <a:pt x="26" y="389"/>
                </a:lnTo>
                <a:lnTo>
                  <a:pt x="51" y="376"/>
                </a:lnTo>
                <a:lnTo>
                  <a:pt x="87" y="351"/>
                </a:lnTo>
                <a:lnTo>
                  <a:pt x="119" y="320"/>
                </a:lnTo>
                <a:lnTo>
                  <a:pt x="149" y="283"/>
                </a:lnTo>
                <a:lnTo>
                  <a:pt x="175" y="240"/>
                </a:lnTo>
                <a:lnTo>
                  <a:pt x="199" y="191"/>
                </a:lnTo>
                <a:lnTo>
                  <a:pt x="199" y="167"/>
                </a:lnTo>
                <a:lnTo>
                  <a:pt x="203" y="146"/>
                </a:lnTo>
                <a:lnTo>
                  <a:pt x="210" y="127"/>
                </a:lnTo>
                <a:lnTo>
                  <a:pt x="223" y="106"/>
                </a:lnTo>
                <a:lnTo>
                  <a:pt x="240" y="90"/>
                </a:lnTo>
                <a:lnTo>
                  <a:pt x="255" y="80"/>
                </a:lnTo>
                <a:lnTo>
                  <a:pt x="271" y="115"/>
                </a:lnTo>
                <a:lnTo>
                  <a:pt x="287" y="66"/>
                </a:lnTo>
                <a:lnTo>
                  <a:pt x="279" y="35"/>
                </a:lnTo>
                <a:lnTo>
                  <a:pt x="277" y="0"/>
                </a:lnTo>
                <a:close/>
              </a:path>
            </a:pathLst>
          </a:custGeom>
          <a:solidFill>
            <a:srgbClr val="DEA15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9" name="Freeform 71">
            <a:extLst>
              <a:ext uri="{FF2B5EF4-FFF2-40B4-BE49-F238E27FC236}">
                <a16:creationId xmlns:a16="http://schemas.microsoft.com/office/drawing/2014/main" id="{A5041B79-252C-467B-B41A-270E7A50E95C}"/>
              </a:ext>
            </a:extLst>
          </p:cNvPr>
          <p:cNvSpPr>
            <a:spLocks/>
          </p:cNvSpPr>
          <p:nvPr/>
        </p:nvSpPr>
        <p:spPr bwMode="auto">
          <a:xfrm>
            <a:off x="5109267" y="3446861"/>
            <a:ext cx="320194" cy="47240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" y="36"/>
              </a:cxn>
              <a:cxn ang="0">
                <a:pos x="287" y="550"/>
              </a:cxn>
              <a:cxn ang="0">
                <a:pos x="433" y="635"/>
              </a:cxn>
              <a:cxn ang="0">
                <a:pos x="430" y="637"/>
              </a:cxn>
              <a:cxn ang="0">
                <a:pos x="425" y="637"/>
              </a:cxn>
              <a:cxn ang="0">
                <a:pos x="422" y="639"/>
              </a:cxn>
              <a:cxn ang="0">
                <a:pos x="375" y="635"/>
              </a:cxn>
              <a:cxn ang="0">
                <a:pos x="337" y="627"/>
              </a:cxn>
              <a:cxn ang="0">
                <a:pos x="305" y="616"/>
              </a:cxn>
              <a:cxn ang="0">
                <a:pos x="279" y="600"/>
              </a:cxn>
              <a:cxn ang="0">
                <a:pos x="262" y="579"/>
              </a:cxn>
              <a:cxn ang="0">
                <a:pos x="249" y="554"/>
              </a:cxn>
              <a:cxn ang="0">
                <a:pos x="249" y="552"/>
              </a:cxn>
              <a:cxn ang="0">
                <a:pos x="0" y="0"/>
              </a:cxn>
            </a:cxnLst>
            <a:rect l="0" t="0" r="r" b="b"/>
            <a:pathLst>
              <a:path w="433" h="639">
                <a:moveTo>
                  <a:pt x="0" y="0"/>
                </a:moveTo>
                <a:lnTo>
                  <a:pt x="49" y="36"/>
                </a:lnTo>
                <a:lnTo>
                  <a:pt x="287" y="550"/>
                </a:lnTo>
                <a:lnTo>
                  <a:pt x="433" y="635"/>
                </a:lnTo>
                <a:lnTo>
                  <a:pt x="430" y="637"/>
                </a:lnTo>
                <a:lnTo>
                  <a:pt x="425" y="637"/>
                </a:lnTo>
                <a:lnTo>
                  <a:pt x="422" y="639"/>
                </a:lnTo>
                <a:lnTo>
                  <a:pt x="375" y="635"/>
                </a:lnTo>
                <a:lnTo>
                  <a:pt x="337" y="627"/>
                </a:lnTo>
                <a:lnTo>
                  <a:pt x="305" y="616"/>
                </a:lnTo>
                <a:lnTo>
                  <a:pt x="279" y="600"/>
                </a:lnTo>
                <a:lnTo>
                  <a:pt x="262" y="579"/>
                </a:lnTo>
                <a:lnTo>
                  <a:pt x="249" y="554"/>
                </a:lnTo>
                <a:lnTo>
                  <a:pt x="249" y="552"/>
                </a:lnTo>
                <a:lnTo>
                  <a:pt x="0" y="0"/>
                </a:lnTo>
                <a:close/>
              </a:path>
            </a:pathLst>
          </a:custGeom>
          <a:solidFill>
            <a:srgbClr val="85A9B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Freeform 72">
            <a:extLst>
              <a:ext uri="{FF2B5EF4-FFF2-40B4-BE49-F238E27FC236}">
                <a16:creationId xmlns:a16="http://schemas.microsoft.com/office/drawing/2014/main" id="{E1C0AB5C-98B0-42D6-A64B-5885AA09A171}"/>
              </a:ext>
            </a:extLst>
          </p:cNvPr>
          <p:cNvSpPr>
            <a:spLocks/>
          </p:cNvSpPr>
          <p:nvPr/>
        </p:nvSpPr>
        <p:spPr bwMode="auto">
          <a:xfrm>
            <a:off x="5597321" y="3272389"/>
            <a:ext cx="122753" cy="1870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6" y="13"/>
              </a:cxn>
              <a:cxn ang="0">
                <a:pos x="109" y="35"/>
              </a:cxn>
              <a:cxn ang="0">
                <a:pos x="160" y="64"/>
              </a:cxn>
              <a:cxn ang="0">
                <a:pos x="158" y="141"/>
              </a:cxn>
              <a:cxn ang="0">
                <a:pos x="163" y="220"/>
              </a:cxn>
              <a:cxn ang="0">
                <a:pos x="165" y="236"/>
              </a:cxn>
              <a:cxn ang="0">
                <a:pos x="166" y="253"/>
              </a:cxn>
              <a:cxn ang="0">
                <a:pos x="136" y="229"/>
              </a:cxn>
              <a:cxn ang="0">
                <a:pos x="112" y="197"/>
              </a:cxn>
              <a:cxn ang="0">
                <a:pos x="83" y="167"/>
              </a:cxn>
              <a:cxn ang="0">
                <a:pos x="50" y="138"/>
              </a:cxn>
              <a:cxn ang="0">
                <a:pos x="43" y="93"/>
              </a:cxn>
              <a:cxn ang="0">
                <a:pos x="26" y="47"/>
              </a:cxn>
              <a:cxn ang="0">
                <a:pos x="0" y="0"/>
              </a:cxn>
            </a:cxnLst>
            <a:rect l="0" t="0" r="r" b="b"/>
            <a:pathLst>
              <a:path w="166" h="253">
                <a:moveTo>
                  <a:pt x="0" y="0"/>
                </a:moveTo>
                <a:lnTo>
                  <a:pt x="56" y="13"/>
                </a:lnTo>
                <a:lnTo>
                  <a:pt x="109" y="35"/>
                </a:lnTo>
                <a:lnTo>
                  <a:pt x="160" y="64"/>
                </a:lnTo>
                <a:lnTo>
                  <a:pt x="158" y="141"/>
                </a:lnTo>
                <a:lnTo>
                  <a:pt x="163" y="220"/>
                </a:lnTo>
                <a:lnTo>
                  <a:pt x="165" y="236"/>
                </a:lnTo>
                <a:lnTo>
                  <a:pt x="166" y="253"/>
                </a:lnTo>
                <a:lnTo>
                  <a:pt x="136" y="229"/>
                </a:lnTo>
                <a:lnTo>
                  <a:pt x="112" y="197"/>
                </a:lnTo>
                <a:lnTo>
                  <a:pt x="83" y="167"/>
                </a:lnTo>
                <a:lnTo>
                  <a:pt x="50" y="138"/>
                </a:lnTo>
                <a:lnTo>
                  <a:pt x="43" y="93"/>
                </a:lnTo>
                <a:lnTo>
                  <a:pt x="26" y="47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Freeform 73">
            <a:extLst>
              <a:ext uri="{FF2B5EF4-FFF2-40B4-BE49-F238E27FC236}">
                <a16:creationId xmlns:a16="http://schemas.microsoft.com/office/drawing/2014/main" id="{F7E79CBA-D143-4257-8DA4-C2D4ED825F41}"/>
              </a:ext>
            </a:extLst>
          </p:cNvPr>
          <p:cNvSpPr>
            <a:spLocks/>
          </p:cNvSpPr>
          <p:nvPr/>
        </p:nvSpPr>
        <p:spPr bwMode="auto">
          <a:xfrm>
            <a:off x="4971724" y="3574757"/>
            <a:ext cx="139761" cy="460574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26" y="44"/>
              </a:cxn>
              <a:cxn ang="0">
                <a:pos x="24" y="86"/>
              </a:cxn>
              <a:cxn ang="0">
                <a:pos x="29" y="123"/>
              </a:cxn>
              <a:cxn ang="0">
                <a:pos x="38" y="156"/>
              </a:cxn>
              <a:cxn ang="0">
                <a:pos x="67" y="214"/>
              </a:cxn>
              <a:cxn ang="0">
                <a:pos x="96" y="278"/>
              </a:cxn>
              <a:cxn ang="0">
                <a:pos x="122" y="352"/>
              </a:cxn>
              <a:cxn ang="0">
                <a:pos x="146" y="434"/>
              </a:cxn>
              <a:cxn ang="0">
                <a:pos x="168" y="525"/>
              </a:cxn>
              <a:cxn ang="0">
                <a:pos x="189" y="623"/>
              </a:cxn>
              <a:cxn ang="0">
                <a:pos x="117" y="623"/>
              </a:cxn>
              <a:cxn ang="0">
                <a:pos x="104" y="549"/>
              </a:cxn>
              <a:cxn ang="0">
                <a:pos x="86" y="469"/>
              </a:cxn>
              <a:cxn ang="0">
                <a:pos x="64" y="382"/>
              </a:cxn>
              <a:cxn ang="0">
                <a:pos x="38" y="291"/>
              </a:cxn>
              <a:cxn ang="0">
                <a:pos x="8" y="192"/>
              </a:cxn>
              <a:cxn ang="0">
                <a:pos x="3" y="158"/>
              </a:cxn>
              <a:cxn ang="0">
                <a:pos x="0" y="128"/>
              </a:cxn>
              <a:cxn ang="0">
                <a:pos x="2" y="99"/>
              </a:cxn>
              <a:cxn ang="0">
                <a:pos x="6" y="62"/>
              </a:cxn>
              <a:cxn ang="0">
                <a:pos x="18" y="30"/>
              </a:cxn>
              <a:cxn ang="0">
                <a:pos x="34" y="0"/>
              </a:cxn>
            </a:cxnLst>
            <a:rect l="0" t="0" r="r" b="b"/>
            <a:pathLst>
              <a:path w="189" h="623">
                <a:moveTo>
                  <a:pt x="34" y="0"/>
                </a:moveTo>
                <a:lnTo>
                  <a:pt x="26" y="44"/>
                </a:lnTo>
                <a:lnTo>
                  <a:pt x="24" y="86"/>
                </a:lnTo>
                <a:lnTo>
                  <a:pt x="29" y="123"/>
                </a:lnTo>
                <a:lnTo>
                  <a:pt x="38" y="156"/>
                </a:lnTo>
                <a:lnTo>
                  <a:pt x="67" y="214"/>
                </a:lnTo>
                <a:lnTo>
                  <a:pt x="96" y="278"/>
                </a:lnTo>
                <a:lnTo>
                  <a:pt x="122" y="352"/>
                </a:lnTo>
                <a:lnTo>
                  <a:pt x="146" y="434"/>
                </a:lnTo>
                <a:lnTo>
                  <a:pt x="168" y="525"/>
                </a:lnTo>
                <a:lnTo>
                  <a:pt x="189" y="623"/>
                </a:lnTo>
                <a:lnTo>
                  <a:pt x="117" y="623"/>
                </a:lnTo>
                <a:lnTo>
                  <a:pt x="104" y="549"/>
                </a:lnTo>
                <a:lnTo>
                  <a:pt x="86" y="469"/>
                </a:lnTo>
                <a:lnTo>
                  <a:pt x="64" y="382"/>
                </a:lnTo>
                <a:lnTo>
                  <a:pt x="38" y="291"/>
                </a:lnTo>
                <a:lnTo>
                  <a:pt x="8" y="192"/>
                </a:lnTo>
                <a:lnTo>
                  <a:pt x="3" y="158"/>
                </a:lnTo>
                <a:lnTo>
                  <a:pt x="0" y="128"/>
                </a:lnTo>
                <a:lnTo>
                  <a:pt x="2" y="99"/>
                </a:lnTo>
                <a:lnTo>
                  <a:pt x="6" y="62"/>
                </a:lnTo>
                <a:lnTo>
                  <a:pt x="18" y="30"/>
                </a:lnTo>
                <a:lnTo>
                  <a:pt x="34" y="0"/>
                </a:lnTo>
                <a:close/>
              </a:path>
            </a:pathLst>
          </a:custGeom>
          <a:solidFill>
            <a:srgbClr val="09090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Freeform 74">
            <a:extLst>
              <a:ext uri="{FF2B5EF4-FFF2-40B4-BE49-F238E27FC236}">
                <a16:creationId xmlns:a16="http://schemas.microsoft.com/office/drawing/2014/main" id="{848A18B4-C91E-4E7F-AE76-71E67D53EDE9}"/>
              </a:ext>
            </a:extLst>
          </p:cNvPr>
          <p:cNvSpPr>
            <a:spLocks/>
          </p:cNvSpPr>
          <p:nvPr/>
        </p:nvSpPr>
        <p:spPr bwMode="auto">
          <a:xfrm>
            <a:off x="4989471" y="3524485"/>
            <a:ext cx="213709" cy="510846"/>
          </a:xfrm>
          <a:custGeom>
            <a:avLst/>
            <a:gdLst/>
            <a:ahLst/>
            <a:cxnLst>
              <a:cxn ang="0">
                <a:pos x="82" y="0"/>
              </a:cxn>
              <a:cxn ang="0">
                <a:pos x="112" y="109"/>
              </a:cxn>
              <a:cxn ang="0">
                <a:pos x="152" y="218"/>
              </a:cxn>
              <a:cxn ang="0">
                <a:pos x="202" y="327"/>
              </a:cxn>
              <a:cxn ang="0">
                <a:pos x="230" y="405"/>
              </a:cxn>
              <a:cxn ang="0">
                <a:pos x="254" y="481"/>
              </a:cxn>
              <a:cxn ang="0">
                <a:pos x="272" y="553"/>
              </a:cxn>
              <a:cxn ang="0">
                <a:pos x="283" y="623"/>
              </a:cxn>
              <a:cxn ang="0">
                <a:pos x="289" y="691"/>
              </a:cxn>
              <a:cxn ang="0">
                <a:pos x="165" y="691"/>
              </a:cxn>
              <a:cxn ang="0">
                <a:pos x="144" y="593"/>
              </a:cxn>
              <a:cxn ang="0">
                <a:pos x="122" y="502"/>
              </a:cxn>
              <a:cxn ang="0">
                <a:pos x="98" y="420"/>
              </a:cxn>
              <a:cxn ang="0">
                <a:pos x="72" y="346"/>
              </a:cxn>
              <a:cxn ang="0">
                <a:pos x="43" y="282"/>
              </a:cxn>
              <a:cxn ang="0">
                <a:pos x="14" y="224"/>
              </a:cxn>
              <a:cxn ang="0">
                <a:pos x="5" y="191"/>
              </a:cxn>
              <a:cxn ang="0">
                <a:pos x="0" y="154"/>
              </a:cxn>
              <a:cxn ang="0">
                <a:pos x="2" y="112"/>
              </a:cxn>
              <a:cxn ang="0">
                <a:pos x="10" y="68"/>
              </a:cxn>
              <a:cxn ang="0">
                <a:pos x="29" y="44"/>
              </a:cxn>
              <a:cxn ang="0">
                <a:pos x="53" y="21"/>
              </a:cxn>
              <a:cxn ang="0">
                <a:pos x="82" y="0"/>
              </a:cxn>
            </a:cxnLst>
            <a:rect l="0" t="0" r="r" b="b"/>
            <a:pathLst>
              <a:path w="289" h="691">
                <a:moveTo>
                  <a:pt x="82" y="0"/>
                </a:moveTo>
                <a:lnTo>
                  <a:pt x="112" y="109"/>
                </a:lnTo>
                <a:lnTo>
                  <a:pt x="152" y="218"/>
                </a:lnTo>
                <a:lnTo>
                  <a:pt x="202" y="327"/>
                </a:lnTo>
                <a:lnTo>
                  <a:pt x="230" y="405"/>
                </a:lnTo>
                <a:lnTo>
                  <a:pt x="254" y="481"/>
                </a:lnTo>
                <a:lnTo>
                  <a:pt x="272" y="553"/>
                </a:lnTo>
                <a:lnTo>
                  <a:pt x="283" y="623"/>
                </a:lnTo>
                <a:lnTo>
                  <a:pt x="289" y="691"/>
                </a:lnTo>
                <a:lnTo>
                  <a:pt x="165" y="691"/>
                </a:lnTo>
                <a:lnTo>
                  <a:pt x="144" y="593"/>
                </a:lnTo>
                <a:lnTo>
                  <a:pt x="122" y="502"/>
                </a:lnTo>
                <a:lnTo>
                  <a:pt x="98" y="420"/>
                </a:lnTo>
                <a:lnTo>
                  <a:pt x="72" y="346"/>
                </a:lnTo>
                <a:lnTo>
                  <a:pt x="43" y="282"/>
                </a:lnTo>
                <a:lnTo>
                  <a:pt x="14" y="224"/>
                </a:lnTo>
                <a:lnTo>
                  <a:pt x="5" y="191"/>
                </a:lnTo>
                <a:lnTo>
                  <a:pt x="0" y="154"/>
                </a:lnTo>
                <a:lnTo>
                  <a:pt x="2" y="112"/>
                </a:lnTo>
                <a:lnTo>
                  <a:pt x="10" y="68"/>
                </a:lnTo>
                <a:lnTo>
                  <a:pt x="29" y="44"/>
                </a:lnTo>
                <a:lnTo>
                  <a:pt x="53" y="21"/>
                </a:lnTo>
                <a:lnTo>
                  <a:pt x="82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" name="Freeform 75">
            <a:extLst>
              <a:ext uri="{FF2B5EF4-FFF2-40B4-BE49-F238E27FC236}">
                <a16:creationId xmlns:a16="http://schemas.microsoft.com/office/drawing/2014/main" id="{464C4E8E-181D-462A-B54D-504B266B2BFC}"/>
              </a:ext>
            </a:extLst>
          </p:cNvPr>
          <p:cNvSpPr>
            <a:spLocks/>
          </p:cNvSpPr>
          <p:nvPr/>
        </p:nvSpPr>
        <p:spPr bwMode="auto">
          <a:xfrm>
            <a:off x="6469904" y="3469040"/>
            <a:ext cx="13311" cy="147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" y="0"/>
              </a:cxn>
              <a:cxn ang="0">
                <a:pos x="18" y="2"/>
              </a:cxn>
              <a:cxn ang="0">
                <a:pos x="0" y="0"/>
              </a:cxn>
            </a:cxnLst>
            <a:rect l="0" t="0" r="r" b="b"/>
            <a:pathLst>
              <a:path w="18" h="2">
                <a:moveTo>
                  <a:pt x="0" y="0"/>
                </a:moveTo>
                <a:lnTo>
                  <a:pt x="18" y="0"/>
                </a:lnTo>
                <a:lnTo>
                  <a:pt x="18" y="2"/>
                </a:lnTo>
                <a:lnTo>
                  <a:pt x="0" y="0"/>
                </a:lnTo>
                <a:close/>
              </a:path>
            </a:pathLst>
          </a:custGeom>
          <a:solidFill>
            <a:srgbClr val="DEA15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" name="Freeform 76">
            <a:extLst>
              <a:ext uri="{FF2B5EF4-FFF2-40B4-BE49-F238E27FC236}">
                <a16:creationId xmlns:a16="http://schemas.microsoft.com/office/drawing/2014/main" id="{5DF06118-D363-4183-A476-742E310904EA}"/>
              </a:ext>
            </a:extLst>
          </p:cNvPr>
          <p:cNvSpPr>
            <a:spLocks/>
          </p:cNvSpPr>
          <p:nvPr/>
        </p:nvSpPr>
        <p:spPr bwMode="auto">
          <a:xfrm>
            <a:off x="5989244" y="3034340"/>
            <a:ext cx="43629" cy="38443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59" y="3"/>
              </a:cxn>
              <a:cxn ang="0">
                <a:pos x="39" y="52"/>
              </a:cxn>
              <a:cxn ang="0">
                <a:pos x="0" y="3"/>
              </a:cxn>
              <a:cxn ang="0">
                <a:pos x="28" y="0"/>
              </a:cxn>
            </a:cxnLst>
            <a:rect l="0" t="0" r="r" b="b"/>
            <a:pathLst>
              <a:path w="59" h="52">
                <a:moveTo>
                  <a:pt x="28" y="0"/>
                </a:moveTo>
                <a:lnTo>
                  <a:pt x="59" y="3"/>
                </a:lnTo>
                <a:lnTo>
                  <a:pt x="39" y="52"/>
                </a:lnTo>
                <a:lnTo>
                  <a:pt x="0" y="3"/>
                </a:lnTo>
                <a:lnTo>
                  <a:pt x="28" y="0"/>
                </a:lnTo>
                <a:close/>
              </a:path>
            </a:pathLst>
          </a:custGeom>
          <a:solidFill>
            <a:srgbClr val="DEA15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" name="Freeform 77">
            <a:extLst>
              <a:ext uri="{FF2B5EF4-FFF2-40B4-BE49-F238E27FC236}">
                <a16:creationId xmlns:a16="http://schemas.microsoft.com/office/drawing/2014/main" id="{63024DA4-3700-4018-8450-D4D736BD8D24}"/>
              </a:ext>
            </a:extLst>
          </p:cNvPr>
          <p:cNvSpPr>
            <a:spLocks/>
          </p:cNvSpPr>
          <p:nvPr/>
        </p:nvSpPr>
        <p:spPr bwMode="auto">
          <a:xfrm>
            <a:off x="6018084" y="3036557"/>
            <a:ext cx="38453" cy="78365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52" y="65"/>
              </a:cxn>
              <a:cxn ang="0">
                <a:pos x="50" y="106"/>
              </a:cxn>
              <a:cxn ang="0">
                <a:pos x="0" y="49"/>
              </a:cxn>
              <a:cxn ang="0">
                <a:pos x="20" y="0"/>
              </a:cxn>
            </a:cxnLst>
            <a:rect l="0" t="0" r="r" b="b"/>
            <a:pathLst>
              <a:path w="52" h="106">
                <a:moveTo>
                  <a:pt x="20" y="0"/>
                </a:moveTo>
                <a:lnTo>
                  <a:pt x="52" y="65"/>
                </a:lnTo>
                <a:lnTo>
                  <a:pt x="50" y="106"/>
                </a:lnTo>
                <a:lnTo>
                  <a:pt x="0" y="49"/>
                </a:lnTo>
                <a:lnTo>
                  <a:pt x="20" y="0"/>
                </a:lnTo>
                <a:close/>
              </a:path>
            </a:pathLst>
          </a:custGeom>
          <a:solidFill>
            <a:srgbClr val="AE37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" name="Freeform 78">
            <a:extLst>
              <a:ext uri="{FF2B5EF4-FFF2-40B4-BE49-F238E27FC236}">
                <a16:creationId xmlns:a16="http://schemas.microsoft.com/office/drawing/2014/main" id="{42E76EFC-5823-47D1-9A06-61BA535947E2}"/>
              </a:ext>
            </a:extLst>
          </p:cNvPr>
          <p:cNvSpPr>
            <a:spLocks noEditPoints="1"/>
          </p:cNvSpPr>
          <p:nvPr/>
        </p:nvSpPr>
        <p:spPr bwMode="auto">
          <a:xfrm>
            <a:off x="5714158" y="3036557"/>
            <a:ext cx="415586" cy="483492"/>
          </a:xfrm>
          <a:custGeom>
            <a:avLst/>
            <a:gdLst/>
            <a:ahLst/>
            <a:cxnLst>
              <a:cxn ang="0">
                <a:pos x="512" y="430"/>
              </a:cxn>
              <a:cxn ang="0">
                <a:pos x="507" y="433"/>
              </a:cxn>
              <a:cxn ang="0">
                <a:pos x="514" y="430"/>
              </a:cxn>
              <a:cxn ang="0">
                <a:pos x="512" y="430"/>
              </a:cxn>
              <a:cxn ang="0">
                <a:pos x="370" y="0"/>
              </a:cxn>
              <a:cxn ang="0">
                <a:pos x="410" y="49"/>
              </a:cxn>
              <a:cxn ang="0">
                <a:pos x="459" y="106"/>
              </a:cxn>
              <a:cxn ang="0">
                <a:pos x="469" y="116"/>
              </a:cxn>
              <a:cxn ang="0">
                <a:pos x="479" y="153"/>
              </a:cxn>
              <a:cxn ang="0">
                <a:pos x="480" y="189"/>
              </a:cxn>
              <a:cxn ang="0">
                <a:pos x="477" y="228"/>
              </a:cxn>
              <a:cxn ang="0">
                <a:pos x="467" y="266"/>
              </a:cxn>
              <a:cxn ang="0">
                <a:pos x="474" y="286"/>
              </a:cxn>
              <a:cxn ang="0">
                <a:pos x="477" y="308"/>
              </a:cxn>
              <a:cxn ang="0">
                <a:pos x="475" y="330"/>
              </a:cxn>
              <a:cxn ang="0">
                <a:pos x="480" y="388"/>
              </a:cxn>
              <a:cxn ang="0">
                <a:pos x="562" y="420"/>
              </a:cxn>
              <a:cxn ang="0">
                <a:pos x="522" y="455"/>
              </a:cxn>
              <a:cxn ang="0">
                <a:pos x="512" y="457"/>
              </a:cxn>
              <a:cxn ang="0">
                <a:pos x="413" y="473"/>
              </a:cxn>
              <a:cxn ang="0">
                <a:pos x="400" y="523"/>
              </a:cxn>
              <a:cxn ang="0">
                <a:pos x="389" y="572"/>
              </a:cxn>
              <a:cxn ang="0">
                <a:pos x="349" y="567"/>
              </a:cxn>
              <a:cxn ang="0">
                <a:pos x="325" y="595"/>
              </a:cxn>
              <a:cxn ang="0">
                <a:pos x="308" y="623"/>
              </a:cxn>
              <a:cxn ang="0">
                <a:pos x="293" y="654"/>
              </a:cxn>
              <a:cxn ang="0">
                <a:pos x="248" y="646"/>
              </a:cxn>
              <a:cxn ang="0">
                <a:pos x="130" y="619"/>
              </a:cxn>
              <a:cxn ang="0">
                <a:pos x="124" y="612"/>
              </a:cxn>
              <a:cxn ang="0">
                <a:pos x="119" y="604"/>
              </a:cxn>
              <a:cxn ang="0">
                <a:pos x="106" y="593"/>
              </a:cxn>
              <a:cxn ang="0">
                <a:pos x="92" y="585"/>
              </a:cxn>
              <a:cxn ang="0">
                <a:pos x="77" y="583"/>
              </a:cxn>
              <a:cxn ang="0">
                <a:pos x="69" y="583"/>
              </a:cxn>
              <a:cxn ang="0">
                <a:pos x="53" y="590"/>
              </a:cxn>
              <a:cxn ang="0">
                <a:pos x="39" y="579"/>
              </a:cxn>
              <a:cxn ang="0">
                <a:pos x="24" y="572"/>
              </a:cxn>
              <a:cxn ang="0">
                <a:pos x="16" y="571"/>
              </a:cxn>
              <a:cxn ang="0">
                <a:pos x="10" y="572"/>
              </a:cxn>
              <a:cxn ang="0">
                <a:pos x="7" y="555"/>
              </a:cxn>
              <a:cxn ang="0">
                <a:pos x="5" y="539"/>
              </a:cxn>
              <a:cxn ang="0">
                <a:pos x="0" y="460"/>
              </a:cxn>
              <a:cxn ang="0">
                <a:pos x="2" y="383"/>
              </a:cxn>
              <a:cxn ang="0">
                <a:pos x="5" y="335"/>
              </a:cxn>
              <a:cxn ang="0">
                <a:pos x="10" y="337"/>
              </a:cxn>
              <a:cxn ang="0">
                <a:pos x="13" y="337"/>
              </a:cxn>
              <a:cxn ang="0">
                <a:pos x="18" y="338"/>
              </a:cxn>
              <a:cxn ang="0">
                <a:pos x="16" y="322"/>
              </a:cxn>
              <a:cxn ang="0">
                <a:pos x="24" y="303"/>
              </a:cxn>
              <a:cxn ang="0">
                <a:pos x="44" y="281"/>
              </a:cxn>
              <a:cxn ang="0">
                <a:pos x="71" y="258"/>
              </a:cxn>
              <a:cxn ang="0">
                <a:pos x="95" y="241"/>
              </a:cxn>
              <a:cxn ang="0">
                <a:pos x="119" y="221"/>
              </a:cxn>
              <a:cxn ang="0">
                <a:pos x="186" y="161"/>
              </a:cxn>
              <a:cxn ang="0">
                <a:pos x="250" y="93"/>
              </a:cxn>
              <a:cxn ang="0">
                <a:pos x="252" y="90"/>
              </a:cxn>
              <a:cxn ang="0">
                <a:pos x="256" y="85"/>
              </a:cxn>
              <a:cxn ang="0">
                <a:pos x="277" y="58"/>
              </a:cxn>
              <a:cxn ang="0">
                <a:pos x="301" y="34"/>
              </a:cxn>
              <a:cxn ang="0">
                <a:pos x="333" y="13"/>
              </a:cxn>
              <a:cxn ang="0">
                <a:pos x="370" y="0"/>
              </a:cxn>
            </a:cxnLst>
            <a:rect l="0" t="0" r="r" b="b"/>
            <a:pathLst>
              <a:path w="562" h="654">
                <a:moveTo>
                  <a:pt x="512" y="430"/>
                </a:moveTo>
                <a:lnTo>
                  <a:pt x="507" y="433"/>
                </a:lnTo>
                <a:lnTo>
                  <a:pt x="514" y="430"/>
                </a:lnTo>
                <a:lnTo>
                  <a:pt x="512" y="430"/>
                </a:lnTo>
                <a:close/>
                <a:moveTo>
                  <a:pt x="370" y="0"/>
                </a:moveTo>
                <a:lnTo>
                  <a:pt x="410" y="49"/>
                </a:lnTo>
                <a:lnTo>
                  <a:pt x="459" y="106"/>
                </a:lnTo>
                <a:lnTo>
                  <a:pt x="469" y="116"/>
                </a:lnTo>
                <a:lnTo>
                  <a:pt x="479" y="153"/>
                </a:lnTo>
                <a:lnTo>
                  <a:pt x="480" y="189"/>
                </a:lnTo>
                <a:lnTo>
                  <a:pt x="477" y="228"/>
                </a:lnTo>
                <a:lnTo>
                  <a:pt x="467" y="266"/>
                </a:lnTo>
                <a:lnTo>
                  <a:pt x="474" y="286"/>
                </a:lnTo>
                <a:lnTo>
                  <a:pt x="477" y="308"/>
                </a:lnTo>
                <a:lnTo>
                  <a:pt x="475" y="330"/>
                </a:lnTo>
                <a:lnTo>
                  <a:pt x="480" y="388"/>
                </a:lnTo>
                <a:lnTo>
                  <a:pt x="562" y="420"/>
                </a:lnTo>
                <a:lnTo>
                  <a:pt x="522" y="455"/>
                </a:lnTo>
                <a:lnTo>
                  <a:pt x="512" y="457"/>
                </a:lnTo>
                <a:lnTo>
                  <a:pt x="413" y="473"/>
                </a:lnTo>
                <a:lnTo>
                  <a:pt x="400" y="523"/>
                </a:lnTo>
                <a:lnTo>
                  <a:pt x="389" y="572"/>
                </a:lnTo>
                <a:lnTo>
                  <a:pt x="349" y="567"/>
                </a:lnTo>
                <a:lnTo>
                  <a:pt x="325" y="595"/>
                </a:lnTo>
                <a:lnTo>
                  <a:pt x="308" y="623"/>
                </a:lnTo>
                <a:lnTo>
                  <a:pt x="293" y="654"/>
                </a:lnTo>
                <a:lnTo>
                  <a:pt x="248" y="646"/>
                </a:lnTo>
                <a:lnTo>
                  <a:pt x="130" y="619"/>
                </a:lnTo>
                <a:lnTo>
                  <a:pt x="124" y="612"/>
                </a:lnTo>
                <a:lnTo>
                  <a:pt x="119" y="604"/>
                </a:lnTo>
                <a:lnTo>
                  <a:pt x="106" y="593"/>
                </a:lnTo>
                <a:lnTo>
                  <a:pt x="92" y="585"/>
                </a:lnTo>
                <a:lnTo>
                  <a:pt x="77" y="583"/>
                </a:lnTo>
                <a:lnTo>
                  <a:pt x="69" y="583"/>
                </a:lnTo>
                <a:lnTo>
                  <a:pt x="53" y="590"/>
                </a:lnTo>
                <a:lnTo>
                  <a:pt x="39" y="579"/>
                </a:lnTo>
                <a:lnTo>
                  <a:pt x="24" y="572"/>
                </a:lnTo>
                <a:lnTo>
                  <a:pt x="16" y="571"/>
                </a:lnTo>
                <a:lnTo>
                  <a:pt x="10" y="572"/>
                </a:lnTo>
                <a:lnTo>
                  <a:pt x="7" y="555"/>
                </a:lnTo>
                <a:lnTo>
                  <a:pt x="5" y="539"/>
                </a:lnTo>
                <a:lnTo>
                  <a:pt x="0" y="460"/>
                </a:lnTo>
                <a:lnTo>
                  <a:pt x="2" y="383"/>
                </a:lnTo>
                <a:lnTo>
                  <a:pt x="5" y="335"/>
                </a:lnTo>
                <a:lnTo>
                  <a:pt x="10" y="337"/>
                </a:lnTo>
                <a:lnTo>
                  <a:pt x="13" y="337"/>
                </a:lnTo>
                <a:lnTo>
                  <a:pt x="18" y="338"/>
                </a:lnTo>
                <a:lnTo>
                  <a:pt x="16" y="322"/>
                </a:lnTo>
                <a:lnTo>
                  <a:pt x="24" y="303"/>
                </a:lnTo>
                <a:lnTo>
                  <a:pt x="44" y="281"/>
                </a:lnTo>
                <a:lnTo>
                  <a:pt x="71" y="258"/>
                </a:lnTo>
                <a:lnTo>
                  <a:pt x="95" y="241"/>
                </a:lnTo>
                <a:lnTo>
                  <a:pt x="119" y="221"/>
                </a:lnTo>
                <a:lnTo>
                  <a:pt x="186" y="161"/>
                </a:lnTo>
                <a:lnTo>
                  <a:pt x="250" y="93"/>
                </a:lnTo>
                <a:lnTo>
                  <a:pt x="252" y="90"/>
                </a:lnTo>
                <a:lnTo>
                  <a:pt x="256" y="85"/>
                </a:lnTo>
                <a:lnTo>
                  <a:pt x="277" y="58"/>
                </a:lnTo>
                <a:lnTo>
                  <a:pt x="301" y="34"/>
                </a:lnTo>
                <a:lnTo>
                  <a:pt x="333" y="13"/>
                </a:lnTo>
                <a:lnTo>
                  <a:pt x="370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" name="Freeform 79">
            <a:extLst>
              <a:ext uri="{FF2B5EF4-FFF2-40B4-BE49-F238E27FC236}">
                <a16:creationId xmlns:a16="http://schemas.microsoft.com/office/drawing/2014/main" id="{AA11073D-89DD-466B-BC7D-295855B2FD69}"/>
              </a:ext>
            </a:extLst>
          </p:cNvPr>
          <p:cNvSpPr>
            <a:spLocks/>
          </p:cNvSpPr>
          <p:nvPr/>
        </p:nvSpPr>
        <p:spPr bwMode="auto">
          <a:xfrm>
            <a:off x="5709722" y="3459429"/>
            <a:ext cx="43629" cy="65057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45" y="7"/>
              </a:cxn>
              <a:cxn ang="0">
                <a:pos x="59" y="18"/>
              </a:cxn>
              <a:cxn ang="0">
                <a:pos x="40" y="34"/>
              </a:cxn>
              <a:cxn ang="0">
                <a:pos x="21" y="56"/>
              </a:cxn>
              <a:cxn ang="0">
                <a:pos x="0" y="88"/>
              </a:cxn>
              <a:cxn ang="0">
                <a:pos x="30" y="0"/>
              </a:cxn>
            </a:cxnLst>
            <a:rect l="0" t="0" r="r" b="b"/>
            <a:pathLst>
              <a:path w="59" h="88">
                <a:moveTo>
                  <a:pt x="30" y="0"/>
                </a:moveTo>
                <a:lnTo>
                  <a:pt x="45" y="7"/>
                </a:lnTo>
                <a:lnTo>
                  <a:pt x="59" y="18"/>
                </a:lnTo>
                <a:lnTo>
                  <a:pt x="40" y="34"/>
                </a:lnTo>
                <a:lnTo>
                  <a:pt x="21" y="56"/>
                </a:lnTo>
                <a:lnTo>
                  <a:pt x="0" y="88"/>
                </a:lnTo>
                <a:lnTo>
                  <a:pt x="30" y="0"/>
                </a:lnTo>
                <a:close/>
              </a:path>
            </a:pathLst>
          </a:custGeom>
          <a:solidFill>
            <a:srgbClr val="ACACA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80">
            <a:extLst>
              <a:ext uri="{FF2B5EF4-FFF2-40B4-BE49-F238E27FC236}">
                <a16:creationId xmlns:a16="http://schemas.microsoft.com/office/drawing/2014/main" id="{7D45D842-94BA-4134-A989-C38048ACF037}"/>
              </a:ext>
            </a:extLst>
          </p:cNvPr>
          <p:cNvSpPr>
            <a:spLocks/>
          </p:cNvSpPr>
          <p:nvPr/>
        </p:nvSpPr>
        <p:spPr bwMode="auto">
          <a:xfrm>
            <a:off x="5040496" y="2941191"/>
            <a:ext cx="1013083" cy="1092662"/>
          </a:xfrm>
          <a:custGeom>
            <a:avLst/>
            <a:gdLst/>
            <a:ahLst/>
            <a:cxnLst>
              <a:cxn ang="0">
                <a:pos x="372" y="33"/>
              </a:cxn>
              <a:cxn ang="0">
                <a:pos x="500" y="53"/>
              </a:cxn>
              <a:cxn ang="0">
                <a:pos x="628" y="144"/>
              </a:cxn>
              <a:cxn ang="0">
                <a:pos x="632" y="126"/>
              </a:cxn>
              <a:cxn ang="0">
                <a:pos x="678" y="182"/>
              </a:cxn>
              <a:cxn ang="0">
                <a:pos x="640" y="253"/>
              </a:cxn>
              <a:cxn ang="0">
                <a:pos x="662" y="309"/>
              </a:cxn>
              <a:cxn ang="0">
                <a:pos x="748" y="443"/>
              </a:cxn>
              <a:cxn ang="0">
                <a:pos x="796" y="541"/>
              </a:cxn>
              <a:cxn ang="0">
                <a:pos x="865" y="645"/>
              </a:cxn>
              <a:cxn ang="0">
                <a:pos x="926" y="700"/>
              </a:cxn>
              <a:cxn ang="0">
                <a:pos x="905" y="789"/>
              </a:cxn>
              <a:cxn ang="0">
                <a:pos x="964" y="719"/>
              </a:cxn>
              <a:cxn ang="0">
                <a:pos x="1003" y="714"/>
              </a:cxn>
              <a:cxn ang="0">
                <a:pos x="1035" y="741"/>
              </a:cxn>
              <a:cxn ang="0">
                <a:pos x="1204" y="783"/>
              </a:cxn>
              <a:cxn ang="0">
                <a:pos x="1329" y="789"/>
              </a:cxn>
              <a:cxn ang="0">
                <a:pos x="1362" y="808"/>
              </a:cxn>
              <a:cxn ang="0">
                <a:pos x="1359" y="823"/>
              </a:cxn>
              <a:cxn ang="0">
                <a:pos x="1345" y="836"/>
              </a:cxn>
              <a:cxn ang="0">
                <a:pos x="1332" y="903"/>
              </a:cxn>
              <a:cxn ang="0">
                <a:pos x="1362" y="953"/>
              </a:cxn>
              <a:cxn ang="0">
                <a:pos x="1330" y="985"/>
              </a:cxn>
              <a:cxn ang="0">
                <a:pos x="1243" y="981"/>
              </a:cxn>
              <a:cxn ang="0">
                <a:pos x="903" y="996"/>
              </a:cxn>
              <a:cxn ang="0">
                <a:pos x="921" y="1066"/>
              </a:cxn>
              <a:cxn ang="0">
                <a:pos x="1001" y="1044"/>
              </a:cxn>
              <a:cxn ang="0">
                <a:pos x="1161" y="1050"/>
              </a:cxn>
              <a:cxn ang="0">
                <a:pos x="1195" y="1037"/>
              </a:cxn>
              <a:cxn ang="0">
                <a:pos x="1206" y="1050"/>
              </a:cxn>
              <a:cxn ang="0">
                <a:pos x="1204" y="1063"/>
              </a:cxn>
              <a:cxn ang="0">
                <a:pos x="1185" y="1268"/>
              </a:cxn>
              <a:cxn ang="0">
                <a:pos x="1148" y="1279"/>
              </a:cxn>
              <a:cxn ang="0">
                <a:pos x="220" y="1478"/>
              </a:cxn>
              <a:cxn ang="0">
                <a:pos x="185" y="1270"/>
              </a:cxn>
              <a:cxn ang="0">
                <a:pos x="83" y="1007"/>
              </a:cxn>
              <a:cxn ang="0">
                <a:pos x="0" y="727"/>
              </a:cxn>
              <a:cxn ang="0">
                <a:pos x="33" y="463"/>
              </a:cxn>
              <a:cxn ang="0">
                <a:pos x="142" y="234"/>
              </a:cxn>
              <a:cxn ang="0">
                <a:pos x="273" y="64"/>
              </a:cxn>
              <a:cxn ang="0">
                <a:pos x="291" y="65"/>
              </a:cxn>
              <a:cxn ang="0">
                <a:pos x="486" y="129"/>
              </a:cxn>
              <a:cxn ang="0">
                <a:pos x="547" y="169"/>
              </a:cxn>
              <a:cxn ang="0">
                <a:pos x="358" y="77"/>
              </a:cxn>
              <a:cxn ang="0">
                <a:pos x="296" y="0"/>
              </a:cxn>
            </a:cxnLst>
            <a:rect l="0" t="0" r="r" b="b"/>
            <a:pathLst>
              <a:path w="1370" h="1478">
                <a:moveTo>
                  <a:pt x="296" y="0"/>
                </a:moveTo>
                <a:lnTo>
                  <a:pt x="332" y="22"/>
                </a:lnTo>
                <a:lnTo>
                  <a:pt x="372" y="33"/>
                </a:lnTo>
                <a:lnTo>
                  <a:pt x="414" y="37"/>
                </a:lnTo>
                <a:lnTo>
                  <a:pt x="457" y="30"/>
                </a:lnTo>
                <a:lnTo>
                  <a:pt x="500" y="53"/>
                </a:lnTo>
                <a:lnTo>
                  <a:pt x="545" y="80"/>
                </a:lnTo>
                <a:lnTo>
                  <a:pt x="588" y="110"/>
                </a:lnTo>
                <a:lnTo>
                  <a:pt x="628" y="144"/>
                </a:lnTo>
                <a:lnTo>
                  <a:pt x="628" y="137"/>
                </a:lnTo>
                <a:lnTo>
                  <a:pt x="630" y="133"/>
                </a:lnTo>
                <a:lnTo>
                  <a:pt x="632" y="126"/>
                </a:lnTo>
                <a:lnTo>
                  <a:pt x="664" y="155"/>
                </a:lnTo>
                <a:lnTo>
                  <a:pt x="675" y="166"/>
                </a:lnTo>
                <a:lnTo>
                  <a:pt x="678" y="182"/>
                </a:lnTo>
                <a:lnTo>
                  <a:pt x="673" y="202"/>
                </a:lnTo>
                <a:lnTo>
                  <a:pt x="660" y="226"/>
                </a:lnTo>
                <a:lnTo>
                  <a:pt x="640" y="253"/>
                </a:lnTo>
                <a:lnTo>
                  <a:pt x="659" y="272"/>
                </a:lnTo>
                <a:lnTo>
                  <a:pt x="660" y="302"/>
                </a:lnTo>
                <a:lnTo>
                  <a:pt x="662" y="309"/>
                </a:lnTo>
                <a:lnTo>
                  <a:pt x="665" y="314"/>
                </a:lnTo>
                <a:lnTo>
                  <a:pt x="747" y="440"/>
                </a:lnTo>
                <a:lnTo>
                  <a:pt x="748" y="443"/>
                </a:lnTo>
                <a:lnTo>
                  <a:pt x="753" y="448"/>
                </a:lnTo>
                <a:lnTo>
                  <a:pt x="779" y="495"/>
                </a:lnTo>
                <a:lnTo>
                  <a:pt x="796" y="541"/>
                </a:lnTo>
                <a:lnTo>
                  <a:pt x="803" y="586"/>
                </a:lnTo>
                <a:lnTo>
                  <a:pt x="836" y="615"/>
                </a:lnTo>
                <a:lnTo>
                  <a:pt x="865" y="645"/>
                </a:lnTo>
                <a:lnTo>
                  <a:pt x="889" y="677"/>
                </a:lnTo>
                <a:lnTo>
                  <a:pt x="919" y="701"/>
                </a:lnTo>
                <a:lnTo>
                  <a:pt x="926" y="700"/>
                </a:lnTo>
                <a:lnTo>
                  <a:pt x="931" y="700"/>
                </a:lnTo>
                <a:lnTo>
                  <a:pt x="935" y="701"/>
                </a:lnTo>
                <a:lnTo>
                  <a:pt x="905" y="789"/>
                </a:lnTo>
                <a:lnTo>
                  <a:pt x="926" y="757"/>
                </a:lnTo>
                <a:lnTo>
                  <a:pt x="945" y="735"/>
                </a:lnTo>
                <a:lnTo>
                  <a:pt x="964" y="719"/>
                </a:lnTo>
                <a:lnTo>
                  <a:pt x="980" y="712"/>
                </a:lnTo>
                <a:lnTo>
                  <a:pt x="988" y="712"/>
                </a:lnTo>
                <a:lnTo>
                  <a:pt x="1003" y="714"/>
                </a:lnTo>
                <a:lnTo>
                  <a:pt x="1017" y="722"/>
                </a:lnTo>
                <a:lnTo>
                  <a:pt x="1030" y="733"/>
                </a:lnTo>
                <a:lnTo>
                  <a:pt x="1035" y="741"/>
                </a:lnTo>
                <a:lnTo>
                  <a:pt x="1041" y="748"/>
                </a:lnTo>
                <a:lnTo>
                  <a:pt x="1159" y="775"/>
                </a:lnTo>
                <a:lnTo>
                  <a:pt x="1204" y="783"/>
                </a:lnTo>
                <a:lnTo>
                  <a:pt x="1289" y="796"/>
                </a:lnTo>
                <a:lnTo>
                  <a:pt x="1308" y="789"/>
                </a:lnTo>
                <a:lnTo>
                  <a:pt x="1329" y="789"/>
                </a:lnTo>
                <a:lnTo>
                  <a:pt x="1345" y="796"/>
                </a:lnTo>
                <a:lnTo>
                  <a:pt x="1361" y="805"/>
                </a:lnTo>
                <a:lnTo>
                  <a:pt x="1362" y="808"/>
                </a:lnTo>
                <a:lnTo>
                  <a:pt x="1370" y="820"/>
                </a:lnTo>
                <a:lnTo>
                  <a:pt x="1366" y="820"/>
                </a:lnTo>
                <a:lnTo>
                  <a:pt x="1359" y="823"/>
                </a:lnTo>
                <a:lnTo>
                  <a:pt x="1354" y="828"/>
                </a:lnTo>
                <a:lnTo>
                  <a:pt x="1350" y="831"/>
                </a:lnTo>
                <a:lnTo>
                  <a:pt x="1345" y="836"/>
                </a:lnTo>
                <a:lnTo>
                  <a:pt x="1330" y="853"/>
                </a:lnTo>
                <a:lnTo>
                  <a:pt x="1322" y="874"/>
                </a:lnTo>
                <a:lnTo>
                  <a:pt x="1332" y="903"/>
                </a:lnTo>
                <a:lnTo>
                  <a:pt x="1346" y="929"/>
                </a:lnTo>
                <a:lnTo>
                  <a:pt x="1366" y="949"/>
                </a:lnTo>
                <a:lnTo>
                  <a:pt x="1362" y="953"/>
                </a:lnTo>
                <a:lnTo>
                  <a:pt x="1358" y="967"/>
                </a:lnTo>
                <a:lnTo>
                  <a:pt x="1348" y="977"/>
                </a:lnTo>
                <a:lnTo>
                  <a:pt x="1330" y="985"/>
                </a:lnTo>
                <a:lnTo>
                  <a:pt x="1308" y="986"/>
                </a:lnTo>
                <a:lnTo>
                  <a:pt x="1278" y="986"/>
                </a:lnTo>
                <a:lnTo>
                  <a:pt x="1243" y="981"/>
                </a:lnTo>
                <a:lnTo>
                  <a:pt x="951" y="954"/>
                </a:lnTo>
                <a:lnTo>
                  <a:pt x="892" y="956"/>
                </a:lnTo>
                <a:lnTo>
                  <a:pt x="903" y="996"/>
                </a:lnTo>
                <a:lnTo>
                  <a:pt x="913" y="1034"/>
                </a:lnTo>
                <a:lnTo>
                  <a:pt x="918" y="1050"/>
                </a:lnTo>
                <a:lnTo>
                  <a:pt x="921" y="1066"/>
                </a:lnTo>
                <a:lnTo>
                  <a:pt x="956" y="1066"/>
                </a:lnTo>
                <a:lnTo>
                  <a:pt x="979" y="1050"/>
                </a:lnTo>
                <a:lnTo>
                  <a:pt x="1001" y="1044"/>
                </a:lnTo>
                <a:lnTo>
                  <a:pt x="1020" y="1047"/>
                </a:lnTo>
                <a:lnTo>
                  <a:pt x="1039" y="1060"/>
                </a:lnTo>
                <a:lnTo>
                  <a:pt x="1161" y="1050"/>
                </a:lnTo>
                <a:lnTo>
                  <a:pt x="1175" y="1042"/>
                </a:lnTo>
                <a:lnTo>
                  <a:pt x="1187" y="1037"/>
                </a:lnTo>
                <a:lnTo>
                  <a:pt x="1195" y="1037"/>
                </a:lnTo>
                <a:lnTo>
                  <a:pt x="1198" y="1039"/>
                </a:lnTo>
                <a:lnTo>
                  <a:pt x="1204" y="1046"/>
                </a:lnTo>
                <a:lnTo>
                  <a:pt x="1206" y="1050"/>
                </a:lnTo>
                <a:lnTo>
                  <a:pt x="1206" y="1055"/>
                </a:lnTo>
                <a:lnTo>
                  <a:pt x="1204" y="1058"/>
                </a:lnTo>
                <a:lnTo>
                  <a:pt x="1204" y="1063"/>
                </a:lnTo>
                <a:lnTo>
                  <a:pt x="1191" y="1161"/>
                </a:lnTo>
                <a:lnTo>
                  <a:pt x="1185" y="1255"/>
                </a:lnTo>
                <a:lnTo>
                  <a:pt x="1185" y="1268"/>
                </a:lnTo>
                <a:lnTo>
                  <a:pt x="1180" y="1276"/>
                </a:lnTo>
                <a:lnTo>
                  <a:pt x="1167" y="1279"/>
                </a:lnTo>
                <a:lnTo>
                  <a:pt x="1148" y="1279"/>
                </a:lnTo>
                <a:lnTo>
                  <a:pt x="728" y="1310"/>
                </a:lnTo>
                <a:lnTo>
                  <a:pt x="619" y="1478"/>
                </a:lnTo>
                <a:lnTo>
                  <a:pt x="220" y="1478"/>
                </a:lnTo>
                <a:lnTo>
                  <a:pt x="214" y="1412"/>
                </a:lnTo>
                <a:lnTo>
                  <a:pt x="203" y="1342"/>
                </a:lnTo>
                <a:lnTo>
                  <a:pt x="185" y="1270"/>
                </a:lnTo>
                <a:lnTo>
                  <a:pt x="161" y="1194"/>
                </a:lnTo>
                <a:lnTo>
                  <a:pt x="133" y="1116"/>
                </a:lnTo>
                <a:lnTo>
                  <a:pt x="83" y="1007"/>
                </a:lnTo>
                <a:lnTo>
                  <a:pt x="43" y="898"/>
                </a:lnTo>
                <a:lnTo>
                  <a:pt x="13" y="789"/>
                </a:lnTo>
                <a:lnTo>
                  <a:pt x="0" y="727"/>
                </a:lnTo>
                <a:lnTo>
                  <a:pt x="3" y="634"/>
                </a:lnTo>
                <a:lnTo>
                  <a:pt x="14" y="546"/>
                </a:lnTo>
                <a:lnTo>
                  <a:pt x="33" y="463"/>
                </a:lnTo>
                <a:lnTo>
                  <a:pt x="61" y="382"/>
                </a:lnTo>
                <a:lnTo>
                  <a:pt x="97" y="306"/>
                </a:lnTo>
                <a:lnTo>
                  <a:pt x="142" y="234"/>
                </a:lnTo>
                <a:lnTo>
                  <a:pt x="195" y="166"/>
                </a:lnTo>
                <a:lnTo>
                  <a:pt x="257" y="102"/>
                </a:lnTo>
                <a:lnTo>
                  <a:pt x="273" y="64"/>
                </a:lnTo>
                <a:lnTo>
                  <a:pt x="280" y="64"/>
                </a:lnTo>
                <a:lnTo>
                  <a:pt x="284" y="65"/>
                </a:lnTo>
                <a:lnTo>
                  <a:pt x="291" y="65"/>
                </a:lnTo>
                <a:lnTo>
                  <a:pt x="358" y="78"/>
                </a:lnTo>
                <a:lnTo>
                  <a:pt x="424" y="99"/>
                </a:lnTo>
                <a:lnTo>
                  <a:pt x="486" y="129"/>
                </a:lnTo>
                <a:lnTo>
                  <a:pt x="547" y="171"/>
                </a:lnTo>
                <a:lnTo>
                  <a:pt x="608" y="221"/>
                </a:lnTo>
                <a:lnTo>
                  <a:pt x="547" y="169"/>
                </a:lnTo>
                <a:lnTo>
                  <a:pt x="486" y="129"/>
                </a:lnTo>
                <a:lnTo>
                  <a:pt x="424" y="97"/>
                </a:lnTo>
                <a:lnTo>
                  <a:pt x="358" y="77"/>
                </a:lnTo>
                <a:lnTo>
                  <a:pt x="291" y="64"/>
                </a:lnTo>
                <a:lnTo>
                  <a:pt x="292" y="38"/>
                </a:lnTo>
                <a:lnTo>
                  <a:pt x="296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9" name="Freeform 81">
            <a:extLst>
              <a:ext uri="{FF2B5EF4-FFF2-40B4-BE49-F238E27FC236}">
                <a16:creationId xmlns:a16="http://schemas.microsoft.com/office/drawing/2014/main" id="{1DAF6266-F31F-4BA2-97F0-FC2575B9762E}"/>
              </a:ext>
            </a:extLst>
          </p:cNvPr>
          <p:cNvSpPr>
            <a:spLocks noEditPoints="1"/>
          </p:cNvSpPr>
          <p:nvPr/>
        </p:nvSpPr>
        <p:spPr bwMode="auto">
          <a:xfrm>
            <a:off x="5236456" y="2941190"/>
            <a:ext cx="817123" cy="872356"/>
          </a:xfrm>
          <a:custGeom>
            <a:avLst/>
            <a:gdLst/>
            <a:ahLst/>
            <a:cxnLst>
              <a:cxn ang="0">
                <a:pos x="1016" y="845"/>
              </a:cxn>
              <a:cxn ang="0">
                <a:pos x="1061" y="945"/>
              </a:cxn>
              <a:cxn ang="0">
                <a:pos x="1053" y="813"/>
              </a:cxn>
              <a:cxn ang="0">
                <a:pos x="107" y="33"/>
              </a:cxn>
              <a:cxn ang="0">
                <a:pos x="235" y="53"/>
              </a:cxn>
              <a:cxn ang="0">
                <a:pos x="363" y="144"/>
              </a:cxn>
              <a:cxn ang="0">
                <a:pos x="367" y="126"/>
              </a:cxn>
              <a:cxn ang="0">
                <a:pos x="427" y="158"/>
              </a:cxn>
              <a:cxn ang="0">
                <a:pos x="416" y="229"/>
              </a:cxn>
              <a:cxn ang="0">
                <a:pos x="403" y="256"/>
              </a:cxn>
              <a:cxn ang="0">
                <a:pos x="407" y="259"/>
              </a:cxn>
              <a:cxn ang="0">
                <a:pos x="397" y="309"/>
              </a:cxn>
              <a:cxn ang="0">
                <a:pos x="483" y="443"/>
              </a:cxn>
              <a:cxn ang="0">
                <a:pos x="531" y="541"/>
              </a:cxn>
              <a:cxn ang="0">
                <a:pos x="600" y="645"/>
              </a:cxn>
              <a:cxn ang="0">
                <a:pos x="637" y="706"/>
              </a:cxn>
              <a:cxn ang="0">
                <a:pos x="581" y="767"/>
              </a:cxn>
              <a:cxn ang="0">
                <a:pos x="509" y="531"/>
              </a:cxn>
              <a:cxn ang="0">
                <a:pos x="563" y="743"/>
              </a:cxn>
              <a:cxn ang="0">
                <a:pos x="1019" y="953"/>
              </a:cxn>
              <a:cxn ang="0">
                <a:pos x="1021" y="825"/>
              </a:cxn>
              <a:cxn ang="0">
                <a:pos x="1096" y="805"/>
              </a:cxn>
              <a:cxn ang="0">
                <a:pos x="1101" y="820"/>
              </a:cxn>
              <a:cxn ang="0">
                <a:pos x="1085" y="831"/>
              </a:cxn>
              <a:cxn ang="0">
                <a:pos x="1057" y="874"/>
              </a:cxn>
              <a:cxn ang="0">
                <a:pos x="1101" y="949"/>
              </a:cxn>
              <a:cxn ang="0">
                <a:pos x="1083" y="977"/>
              </a:cxn>
              <a:cxn ang="0">
                <a:pos x="1013" y="986"/>
              </a:cxn>
              <a:cxn ang="0">
                <a:pos x="627" y="956"/>
              </a:cxn>
              <a:cxn ang="0">
                <a:pos x="653" y="1050"/>
              </a:cxn>
              <a:cxn ang="0">
                <a:pos x="630" y="1044"/>
              </a:cxn>
              <a:cxn ang="0">
                <a:pos x="563" y="1054"/>
              </a:cxn>
              <a:cxn ang="0">
                <a:pos x="432" y="1013"/>
              </a:cxn>
              <a:cxn ang="0">
                <a:pos x="367" y="983"/>
              </a:cxn>
              <a:cxn ang="0">
                <a:pos x="282" y="988"/>
              </a:cxn>
              <a:cxn ang="0">
                <a:pos x="163" y="1118"/>
              </a:cxn>
              <a:cxn ang="0">
                <a:pos x="146" y="1082"/>
              </a:cxn>
              <a:cxn ang="0">
                <a:pos x="213" y="973"/>
              </a:cxn>
              <a:cxn ang="0">
                <a:pos x="248" y="876"/>
              </a:cxn>
              <a:cxn ang="0">
                <a:pos x="275" y="636"/>
              </a:cxn>
              <a:cxn ang="0">
                <a:pos x="248" y="365"/>
              </a:cxn>
              <a:cxn ang="0">
                <a:pos x="298" y="483"/>
              </a:cxn>
              <a:cxn ang="0">
                <a:pos x="323" y="664"/>
              </a:cxn>
              <a:cxn ang="0">
                <a:pos x="335" y="853"/>
              </a:cxn>
              <a:cxn ang="0">
                <a:pos x="339" y="930"/>
              </a:cxn>
              <a:cxn ang="0">
                <a:pos x="439" y="964"/>
              </a:cxn>
              <a:cxn ang="0">
                <a:pos x="531" y="820"/>
              </a:cxn>
              <a:cxn ang="0">
                <a:pos x="338" y="277"/>
              </a:cxn>
              <a:cxn ang="0">
                <a:pos x="189" y="158"/>
              </a:cxn>
              <a:cxn ang="0">
                <a:pos x="0" y="83"/>
              </a:cxn>
              <a:cxn ang="0">
                <a:pos x="26" y="64"/>
              </a:cxn>
              <a:cxn ang="0">
                <a:pos x="221" y="129"/>
              </a:cxn>
              <a:cxn ang="0">
                <a:pos x="370" y="171"/>
              </a:cxn>
              <a:cxn ang="0">
                <a:pos x="27" y="38"/>
              </a:cxn>
            </a:cxnLst>
            <a:rect l="0" t="0" r="r" b="b"/>
            <a:pathLst>
              <a:path w="1105" h="1180">
                <a:moveTo>
                  <a:pt x="1053" y="813"/>
                </a:moveTo>
                <a:lnTo>
                  <a:pt x="1032" y="826"/>
                </a:lnTo>
                <a:lnTo>
                  <a:pt x="1016" y="845"/>
                </a:lnTo>
                <a:lnTo>
                  <a:pt x="1003" y="868"/>
                </a:lnTo>
                <a:lnTo>
                  <a:pt x="997" y="895"/>
                </a:lnTo>
                <a:lnTo>
                  <a:pt x="1061" y="945"/>
                </a:lnTo>
                <a:lnTo>
                  <a:pt x="1037" y="884"/>
                </a:lnTo>
                <a:lnTo>
                  <a:pt x="1077" y="816"/>
                </a:lnTo>
                <a:lnTo>
                  <a:pt x="1053" y="813"/>
                </a:lnTo>
                <a:close/>
                <a:moveTo>
                  <a:pt x="31" y="0"/>
                </a:moveTo>
                <a:lnTo>
                  <a:pt x="67" y="22"/>
                </a:lnTo>
                <a:lnTo>
                  <a:pt x="107" y="33"/>
                </a:lnTo>
                <a:lnTo>
                  <a:pt x="149" y="37"/>
                </a:lnTo>
                <a:lnTo>
                  <a:pt x="192" y="30"/>
                </a:lnTo>
                <a:lnTo>
                  <a:pt x="235" y="53"/>
                </a:lnTo>
                <a:lnTo>
                  <a:pt x="280" y="80"/>
                </a:lnTo>
                <a:lnTo>
                  <a:pt x="323" y="110"/>
                </a:lnTo>
                <a:lnTo>
                  <a:pt x="363" y="144"/>
                </a:lnTo>
                <a:lnTo>
                  <a:pt x="363" y="137"/>
                </a:lnTo>
                <a:lnTo>
                  <a:pt x="365" y="133"/>
                </a:lnTo>
                <a:lnTo>
                  <a:pt x="367" y="126"/>
                </a:lnTo>
                <a:lnTo>
                  <a:pt x="410" y="129"/>
                </a:lnTo>
                <a:lnTo>
                  <a:pt x="421" y="141"/>
                </a:lnTo>
                <a:lnTo>
                  <a:pt x="427" y="158"/>
                </a:lnTo>
                <a:lnTo>
                  <a:pt x="429" y="179"/>
                </a:lnTo>
                <a:lnTo>
                  <a:pt x="426" y="203"/>
                </a:lnTo>
                <a:lnTo>
                  <a:pt x="416" y="229"/>
                </a:lnTo>
                <a:lnTo>
                  <a:pt x="399" y="253"/>
                </a:lnTo>
                <a:lnTo>
                  <a:pt x="402" y="256"/>
                </a:lnTo>
                <a:lnTo>
                  <a:pt x="403" y="256"/>
                </a:lnTo>
                <a:lnTo>
                  <a:pt x="403" y="258"/>
                </a:lnTo>
                <a:lnTo>
                  <a:pt x="405" y="259"/>
                </a:lnTo>
                <a:lnTo>
                  <a:pt x="407" y="259"/>
                </a:lnTo>
                <a:lnTo>
                  <a:pt x="408" y="262"/>
                </a:lnTo>
                <a:lnTo>
                  <a:pt x="395" y="302"/>
                </a:lnTo>
                <a:lnTo>
                  <a:pt x="397" y="309"/>
                </a:lnTo>
                <a:lnTo>
                  <a:pt x="400" y="314"/>
                </a:lnTo>
                <a:lnTo>
                  <a:pt x="482" y="440"/>
                </a:lnTo>
                <a:lnTo>
                  <a:pt x="483" y="443"/>
                </a:lnTo>
                <a:lnTo>
                  <a:pt x="488" y="448"/>
                </a:lnTo>
                <a:lnTo>
                  <a:pt x="514" y="495"/>
                </a:lnTo>
                <a:lnTo>
                  <a:pt x="531" y="541"/>
                </a:lnTo>
                <a:lnTo>
                  <a:pt x="538" y="586"/>
                </a:lnTo>
                <a:lnTo>
                  <a:pt x="571" y="615"/>
                </a:lnTo>
                <a:lnTo>
                  <a:pt x="600" y="645"/>
                </a:lnTo>
                <a:lnTo>
                  <a:pt x="624" y="677"/>
                </a:lnTo>
                <a:lnTo>
                  <a:pt x="654" y="701"/>
                </a:lnTo>
                <a:lnTo>
                  <a:pt x="637" y="706"/>
                </a:lnTo>
                <a:lnTo>
                  <a:pt x="619" y="719"/>
                </a:lnTo>
                <a:lnTo>
                  <a:pt x="600" y="740"/>
                </a:lnTo>
                <a:lnTo>
                  <a:pt x="581" y="767"/>
                </a:lnTo>
                <a:lnTo>
                  <a:pt x="616" y="693"/>
                </a:lnTo>
                <a:lnTo>
                  <a:pt x="539" y="623"/>
                </a:lnTo>
                <a:lnTo>
                  <a:pt x="509" y="531"/>
                </a:lnTo>
                <a:lnTo>
                  <a:pt x="442" y="408"/>
                </a:lnTo>
                <a:lnTo>
                  <a:pt x="506" y="573"/>
                </a:lnTo>
                <a:lnTo>
                  <a:pt x="563" y="743"/>
                </a:lnTo>
                <a:lnTo>
                  <a:pt x="616" y="917"/>
                </a:lnTo>
                <a:lnTo>
                  <a:pt x="979" y="961"/>
                </a:lnTo>
                <a:lnTo>
                  <a:pt x="1019" y="953"/>
                </a:lnTo>
                <a:lnTo>
                  <a:pt x="963" y="901"/>
                </a:lnTo>
                <a:lnTo>
                  <a:pt x="987" y="863"/>
                </a:lnTo>
                <a:lnTo>
                  <a:pt x="1021" y="825"/>
                </a:lnTo>
                <a:lnTo>
                  <a:pt x="1064" y="789"/>
                </a:lnTo>
                <a:lnTo>
                  <a:pt x="1080" y="796"/>
                </a:lnTo>
                <a:lnTo>
                  <a:pt x="1096" y="805"/>
                </a:lnTo>
                <a:lnTo>
                  <a:pt x="1097" y="808"/>
                </a:lnTo>
                <a:lnTo>
                  <a:pt x="1105" y="820"/>
                </a:lnTo>
                <a:lnTo>
                  <a:pt x="1101" y="820"/>
                </a:lnTo>
                <a:lnTo>
                  <a:pt x="1094" y="823"/>
                </a:lnTo>
                <a:lnTo>
                  <a:pt x="1089" y="828"/>
                </a:lnTo>
                <a:lnTo>
                  <a:pt x="1085" y="831"/>
                </a:lnTo>
                <a:lnTo>
                  <a:pt x="1080" y="836"/>
                </a:lnTo>
                <a:lnTo>
                  <a:pt x="1065" y="853"/>
                </a:lnTo>
                <a:lnTo>
                  <a:pt x="1057" y="874"/>
                </a:lnTo>
                <a:lnTo>
                  <a:pt x="1067" y="903"/>
                </a:lnTo>
                <a:lnTo>
                  <a:pt x="1081" y="929"/>
                </a:lnTo>
                <a:lnTo>
                  <a:pt x="1101" y="949"/>
                </a:lnTo>
                <a:lnTo>
                  <a:pt x="1097" y="953"/>
                </a:lnTo>
                <a:lnTo>
                  <a:pt x="1093" y="967"/>
                </a:lnTo>
                <a:lnTo>
                  <a:pt x="1083" y="977"/>
                </a:lnTo>
                <a:lnTo>
                  <a:pt x="1065" y="985"/>
                </a:lnTo>
                <a:lnTo>
                  <a:pt x="1043" y="986"/>
                </a:lnTo>
                <a:lnTo>
                  <a:pt x="1013" y="986"/>
                </a:lnTo>
                <a:lnTo>
                  <a:pt x="978" y="981"/>
                </a:lnTo>
                <a:lnTo>
                  <a:pt x="686" y="954"/>
                </a:lnTo>
                <a:lnTo>
                  <a:pt x="627" y="956"/>
                </a:lnTo>
                <a:lnTo>
                  <a:pt x="638" y="996"/>
                </a:lnTo>
                <a:lnTo>
                  <a:pt x="648" y="1034"/>
                </a:lnTo>
                <a:lnTo>
                  <a:pt x="653" y="1050"/>
                </a:lnTo>
                <a:lnTo>
                  <a:pt x="656" y="1066"/>
                </a:lnTo>
                <a:lnTo>
                  <a:pt x="645" y="1052"/>
                </a:lnTo>
                <a:lnTo>
                  <a:pt x="630" y="1044"/>
                </a:lnTo>
                <a:lnTo>
                  <a:pt x="613" y="1042"/>
                </a:lnTo>
                <a:lnTo>
                  <a:pt x="590" y="1046"/>
                </a:lnTo>
                <a:lnTo>
                  <a:pt x="563" y="1054"/>
                </a:lnTo>
                <a:lnTo>
                  <a:pt x="517" y="1033"/>
                </a:lnTo>
                <a:lnTo>
                  <a:pt x="474" y="1018"/>
                </a:lnTo>
                <a:lnTo>
                  <a:pt x="432" y="1013"/>
                </a:lnTo>
                <a:lnTo>
                  <a:pt x="394" y="1015"/>
                </a:lnTo>
                <a:lnTo>
                  <a:pt x="381" y="997"/>
                </a:lnTo>
                <a:lnTo>
                  <a:pt x="367" y="983"/>
                </a:lnTo>
                <a:lnTo>
                  <a:pt x="347" y="972"/>
                </a:lnTo>
                <a:lnTo>
                  <a:pt x="325" y="964"/>
                </a:lnTo>
                <a:lnTo>
                  <a:pt x="282" y="988"/>
                </a:lnTo>
                <a:lnTo>
                  <a:pt x="242" y="1020"/>
                </a:lnTo>
                <a:lnTo>
                  <a:pt x="202" y="1063"/>
                </a:lnTo>
                <a:lnTo>
                  <a:pt x="163" y="1118"/>
                </a:lnTo>
                <a:lnTo>
                  <a:pt x="127" y="1180"/>
                </a:lnTo>
                <a:lnTo>
                  <a:pt x="135" y="1129"/>
                </a:lnTo>
                <a:lnTo>
                  <a:pt x="146" y="1082"/>
                </a:lnTo>
                <a:lnTo>
                  <a:pt x="163" y="1042"/>
                </a:lnTo>
                <a:lnTo>
                  <a:pt x="186" y="1005"/>
                </a:lnTo>
                <a:lnTo>
                  <a:pt x="213" y="973"/>
                </a:lnTo>
                <a:lnTo>
                  <a:pt x="245" y="948"/>
                </a:lnTo>
                <a:lnTo>
                  <a:pt x="282" y="927"/>
                </a:lnTo>
                <a:lnTo>
                  <a:pt x="248" y="876"/>
                </a:lnTo>
                <a:lnTo>
                  <a:pt x="264" y="799"/>
                </a:lnTo>
                <a:lnTo>
                  <a:pt x="272" y="719"/>
                </a:lnTo>
                <a:lnTo>
                  <a:pt x="275" y="636"/>
                </a:lnTo>
                <a:lnTo>
                  <a:pt x="272" y="549"/>
                </a:lnTo>
                <a:lnTo>
                  <a:pt x="264" y="458"/>
                </a:lnTo>
                <a:lnTo>
                  <a:pt x="248" y="365"/>
                </a:lnTo>
                <a:lnTo>
                  <a:pt x="267" y="397"/>
                </a:lnTo>
                <a:lnTo>
                  <a:pt x="285" y="437"/>
                </a:lnTo>
                <a:lnTo>
                  <a:pt x="298" y="483"/>
                </a:lnTo>
                <a:lnTo>
                  <a:pt x="309" y="536"/>
                </a:lnTo>
                <a:lnTo>
                  <a:pt x="317" y="597"/>
                </a:lnTo>
                <a:lnTo>
                  <a:pt x="323" y="664"/>
                </a:lnTo>
                <a:lnTo>
                  <a:pt x="325" y="738"/>
                </a:lnTo>
                <a:lnTo>
                  <a:pt x="325" y="820"/>
                </a:lnTo>
                <a:lnTo>
                  <a:pt x="335" y="853"/>
                </a:lnTo>
                <a:lnTo>
                  <a:pt x="339" y="882"/>
                </a:lnTo>
                <a:lnTo>
                  <a:pt x="341" y="908"/>
                </a:lnTo>
                <a:lnTo>
                  <a:pt x="339" y="930"/>
                </a:lnTo>
                <a:lnTo>
                  <a:pt x="371" y="930"/>
                </a:lnTo>
                <a:lnTo>
                  <a:pt x="405" y="941"/>
                </a:lnTo>
                <a:lnTo>
                  <a:pt x="439" y="964"/>
                </a:lnTo>
                <a:lnTo>
                  <a:pt x="471" y="996"/>
                </a:lnTo>
                <a:lnTo>
                  <a:pt x="582" y="996"/>
                </a:lnTo>
                <a:lnTo>
                  <a:pt x="531" y="820"/>
                </a:lnTo>
                <a:lnTo>
                  <a:pt x="474" y="642"/>
                </a:lnTo>
                <a:lnTo>
                  <a:pt x="408" y="461"/>
                </a:lnTo>
                <a:lnTo>
                  <a:pt x="338" y="277"/>
                </a:lnTo>
                <a:lnTo>
                  <a:pt x="293" y="232"/>
                </a:lnTo>
                <a:lnTo>
                  <a:pt x="243" y="194"/>
                </a:lnTo>
                <a:lnTo>
                  <a:pt x="189" y="158"/>
                </a:lnTo>
                <a:lnTo>
                  <a:pt x="130" y="129"/>
                </a:lnTo>
                <a:lnTo>
                  <a:pt x="67" y="104"/>
                </a:lnTo>
                <a:lnTo>
                  <a:pt x="0" y="83"/>
                </a:lnTo>
                <a:lnTo>
                  <a:pt x="8" y="62"/>
                </a:lnTo>
                <a:lnTo>
                  <a:pt x="15" y="64"/>
                </a:lnTo>
                <a:lnTo>
                  <a:pt x="26" y="64"/>
                </a:lnTo>
                <a:lnTo>
                  <a:pt x="93" y="77"/>
                </a:lnTo>
                <a:lnTo>
                  <a:pt x="159" y="99"/>
                </a:lnTo>
                <a:lnTo>
                  <a:pt x="221" y="129"/>
                </a:lnTo>
                <a:lnTo>
                  <a:pt x="282" y="171"/>
                </a:lnTo>
                <a:lnTo>
                  <a:pt x="343" y="221"/>
                </a:lnTo>
                <a:lnTo>
                  <a:pt x="370" y="171"/>
                </a:lnTo>
                <a:lnTo>
                  <a:pt x="207" y="67"/>
                </a:lnTo>
                <a:lnTo>
                  <a:pt x="120" y="67"/>
                </a:lnTo>
                <a:lnTo>
                  <a:pt x="27" y="38"/>
                </a:lnTo>
                <a:lnTo>
                  <a:pt x="31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82">
            <a:extLst>
              <a:ext uri="{FF2B5EF4-FFF2-40B4-BE49-F238E27FC236}">
                <a16:creationId xmlns:a16="http://schemas.microsoft.com/office/drawing/2014/main" id="{34D34BF7-67B6-4325-9164-069DBCBEA528}"/>
              </a:ext>
            </a:extLst>
          </p:cNvPr>
          <p:cNvSpPr>
            <a:spLocks/>
          </p:cNvSpPr>
          <p:nvPr/>
        </p:nvSpPr>
        <p:spPr bwMode="auto">
          <a:xfrm>
            <a:off x="5103351" y="3449078"/>
            <a:ext cx="828954" cy="58625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1" y="552"/>
              </a:cxn>
              <a:cxn ang="0">
                <a:pos x="263" y="580"/>
              </a:cxn>
              <a:cxn ang="0">
                <a:pos x="283" y="600"/>
              </a:cxn>
              <a:cxn ang="0">
                <a:pos x="308" y="618"/>
              </a:cxn>
              <a:cxn ang="0">
                <a:pos x="342" y="631"/>
              </a:cxn>
              <a:cxn ang="0">
                <a:pos x="383" y="639"/>
              </a:cxn>
              <a:cxn ang="0">
                <a:pos x="431" y="642"/>
              </a:cxn>
              <a:cxn ang="0">
                <a:pos x="439" y="640"/>
              </a:cxn>
              <a:cxn ang="0">
                <a:pos x="451" y="637"/>
              </a:cxn>
              <a:cxn ang="0">
                <a:pos x="529" y="620"/>
              </a:cxn>
              <a:cxn ang="0">
                <a:pos x="614" y="602"/>
              </a:cxn>
              <a:cxn ang="0">
                <a:pos x="708" y="588"/>
              </a:cxn>
              <a:cxn ang="0">
                <a:pos x="812" y="573"/>
              </a:cxn>
              <a:cxn ang="0">
                <a:pos x="922" y="562"/>
              </a:cxn>
              <a:cxn ang="0">
                <a:pos x="1042" y="552"/>
              </a:cxn>
              <a:cxn ang="0">
                <a:pos x="1110" y="350"/>
              </a:cxn>
              <a:cxn ang="0">
                <a:pos x="1113" y="352"/>
              </a:cxn>
              <a:cxn ang="0">
                <a:pos x="1119" y="359"/>
              </a:cxn>
              <a:cxn ang="0">
                <a:pos x="1121" y="363"/>
              </a:cxn>
              <a:cxn ang="0">
                <a:pos x="1121" y="368"/>
              </a:cxn>
              <a:cxn ang="0">
                <a:pos x="1119" y="371"/>
              </a:cxn>
              <a:cxn ang="0">
                <a:pos x="1119" y="376"/>
              </a:cxn>
              <a:cxn ang="0">
                <a:pos x="1106" y="475"/>
              </a:cxn>
              <a:cxn ang="0">
                <a:pos x="1100" y="568"/>
              </a:cxn>
              <a:cxn ang="0">
                <a:pos x="1100" y="581"/>
              </a:cxn>
              <a:cxn ang="0">
                <a:pos x="1095" y="589"/>
              </a:cxn>
              <a:cxn ang="0">
                <a:pos x="1082" y="592"/>
              </a:cxn>
              <a:cxn ang="0">
                <a:pos x="1063" y="592"/>
              </a:cxn>
              <a:cxn ang="0">
                <a:pos x="643" y="623"/>
              </a:cxn>
              <a:cxn ang="0">
                <a:pos x="534" y="793"/>
              </a:cxn>
              <a:cxn ang="0">
                <a:pos x="393" y="793"/>
              </a:cxn>
              <a:cxn ang="0">
                <a:pos x="462" y="730"/>
              </a:cxn>
              <a:cxn ang="0">
                <a:pos x="406" y="725"/>
              </a:cxn>
              <a:cxn ang="0">
                <a:pos x="358" y="716"/>
              </a:cxn>
              <a:cxn ang="0">
                <a:pos x="316" y="704"/>
              </a:cxn>
              <a:cxn ang="0">
                <a:pos x="284" y="690"/>
              </a:cxn>
              <a:cxn ang="0">
                <a:pos x="259" y="674"/>
              </a:cxn>
              <a:cxn ang="0">
                <a:pos x="241" y="653"/>
              </a:cxn>
              <a:cxn ang="0">
                <a:pos x="0" y="101"/>
              </a:cxn>
              <a:cxn ang="0">
                <a:pos x="0" y="0"/>
              </a:cxn>
            </a:cxnLst>
            <a:rect l="0" t="0" r="r" b="b"/>
            <a:pathLst>
              <a:path w="1121" h="793">
                <a:moveTo>
                  <a:pt x="0" y="0"/>
                </a:moveTo>
                <a:lnTo>
                  <a:pt x="251" y="552"/>
                </a:lnTo>
                <a:lnTo>
                  <a:pt x="263" y="580"/>
                </a:lnTo>
                <a:lnTo>
                  <a:pt x="283" y="600"/>
                </a:lnTo>
                <a:lnTo>
                  <a:pt x="308" y="618"/>
                </a:lnTo>
                <a:lnTo>
                  <a:pt x="342" y="631"/>
                </a:lnTo>
                <a:lnTo>
                  <a:pt x="383" y="639"/>
                </a:lnTo>
                <a:lnTo>
                  <a:pt x="431" y="642"/>
                </a:lnTo>
                <a:lnTo>
                  <a:pt x="439" y="640"/>
                </a:lnTo>
                <a:lnTo>
                  <a:pt x="451" y="637"/>
                </a:lnTo>
                <a:lnTo>
                  <a:pt x="529" y="620"/>
                </a:lnTo>
                <a:lnTo>
                  <a:pt x="614" y="602"/>
                </a:lnTo>
                <a:lnTo>
                  <a:pt x="708" y="588"/>
                </a:lnTo>
                <a:lnTo>
                  <a:pt x="812" y="573"/>
                </a:lnTo>
                <a:lnTo>
                  <a:pt x="922" y="562"/>
                </a:lnTo>
                <a:lnTo>
                  <a:pt x="1042" y="552"/>
                </a:lnTo>
                <a:lnTo>
                  <a:pt x="1110" y="350"/>
                </a:lnTo>
                <a:lnTo>
                  <a:pt x="1113" y="352"/>
                </a:lnTo>
                <a:lnTo>
                  <a:pt x="1119" y="359"/>
                </a:lnTo>
                <a:lnTo>
                  <a:pt x="1121" y="363"/>
                </a:lnTo>
                <a:lnTo>
                  <a:pt x="1121" y="368"/>
                </a:lnTo>
                <a:lnTo>
                  <a:pt x="1119" y="371"/>
                </a:lnTo>
                <a:lnTo>
                  <a:pt x="1119" y="376"/>
                </a:lnTo>
                <a:lnTo>
                  <a:pt x="1106" y="475"/>
                </a:lnTo>
                <a:lnTo>
                  <a:pt x="1100" y="568"/>
                </a:lnTo>
                <a:lnTo>
                  <a:pt x="1100" y="581"/>
                </a:lnTo>
                <a:lnTo>
                  <a:pt x="1095" y="589"/>
                </a:lnTo>
                <a:lnTo>
                  <a:pt x="1082" y="592"/>
                </a:lnTo>
                <a:lnTo>
                  <a:pt x="1063" y="592"/>
                </a:lnTo>
                <a:lnTo>
                  <a:pt x="643" y="623"/>
                </a:lnTo>
                <a:lnTo>
                  <a:pt x="534" y="793"/>
                </a:lnTo>
                <a:lnTo>
                  <a:pt x="393" y="793"/>
                </a:lnTo>
                <a:lnTo>
                  <a:pt x="462" y="730"/>
                </a:lnTo>
                <a:lnTo>
                  <a:pt x="406" y="725"/>
                </a:lnTo>
                <a:lnTo>
                  <a:pt x="358" y="716"/>
                </a:lnTo>
                <a:lnTo>
                  <a:pt x="316" y="704"/>
                </a:lnTo>
                <a:lnTo>
                  <a:pt x="284" y="690"/>
                </a:lnTo>
                <a:lnTo>
                  <a:pt x="259" y="674"/>
                </a:lnTo>
                <a:lnTo>
                  <a:pt x="241" y="653"/>
                </a:lnTo>
                <a:lnTo>
                  <a:pt x="0" y="1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1" name="Freeform 83">
            <a:extLst>
              <a:ext uri="{FF2B5EF4-FFF2-40B4-BE49-F238E27FC236}">
                <a16:creationId xmlns:a16="http://schemas.microsoft.com/office/drawing/2014/main" id="{F48DA56F-044F-4206-9715-F00A97302B7A}"/>
              </a:ext>
            </a:extLst>
          </p:cNvPr>
          <p:cNvSpPr>
            <a:spLocks/>
          </p:cNvSpPr>
          <p:nvPr/>
        </p:nvSpPr>
        <p:spPr bwMode="auto">
          <a:xfrm>
            <a:off x="5771098" y="3467561"/>
            <a:ext cx="222583" cy="8058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" y="2"/>
              </a:cxn>
              <a:cxn ang="0">
                <a:pos x="29" y="10"/>
              </a:cxn>
              <a:cxn ang="0">
                <a:pos x="42" y="21"/>
              </a:cxn>
              <a:cxn ang="0">
                <a:pos x="47" y="29"/>
              </a:cxn>
              <a:cxn ang="0">
                <a:pos x="53" y="36"/>
              </a:cxn>
              <a:cxn ang="0">
                <a:pos x="171" y="63"/>
              </a:cxn>
              <a:cxn ang="0">
                <a:pos x="216" y="71"/>
              </a:cxn>
              <a:cxn ang="0">
                <a:pos x="301" y="84"/>
              </a:cxn>
              <a:cxn ang="0">
                <a:pos x="277" y="109"/>
              </a:cxn>
              <a:cxn ang="0">
                <a:pos x="43" y="63"/>
              </a:cxn>
              <a:cxn ang="0">
                <a:pos x="0" y="0"/>
              </a:cxn>
            </a:cxnLst>
            <a:rect l="0" t="0" r="r" b="b"/>
            <a:pathLst>
              <a:path w="301" h="109">
                <a:moveTo>
                  <a:pt x="0" y="0"/>
                </a:moveTo>
                <a:lnTo>
                  <a:pt x="15" y="2"/>
                </a:lnTo>
                <a:lnTo>
                  <a:pt x="29" y="10"/>
                </a:lnTo>
                <a:lnTo>
                  <a:pt x="42" y="21"/>
                </a:lnTo>
                <a:lnTo>
                  <a:pt x="47" y="29"/>
                </a:lnTo>
                <a:lnTo>
                  <a:pt x="53" y="36"/>
                </a:lnTo>
                <a:lnTo>
                  <a:pt x="171" y="63"/>
                </a:lnTo>
                <a:lnTo>
                  <a:pt x="216" y="71"/>
                </a:lnTo>
                <a:lnTo>
                  <a:pt x="301" y="84"/>
                </a:lnTo>
                <a:lnTo>
                  <a:pt x="277" y="109"/>
                </a:lnTo>
                <a:lnTo>
                  <a:pt x="43" y="63"/>
                </a:lnTo>
                <a:lnTo>
                  <a:pt x="0" y="0"/>
                </a:lnTo>
                <a:close/>
              </a:path>
            </a:pathLst>
          </a:custGeom>
          <a:solidFill>
            <a:srgbClr val="ACACA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84">
            <a:extLst>
              <a:ext uri="{FF2B5EF4-FFF2-40B4-BE49-F238E27FC236}">
                <a16:creationId xmlns:a16="http://schemas.microsoft.com/office/drawing/2014/main" id="{C9B37537-362D-4AB0-8D12-8E355F4E0FB1}"/>
              </a:ext>
            </a:extLst>
          </p:cNvPr>
          <p:cNvSpPr>
            <a:spLocks/>
          </p:cNvSpPr>
          <p:nvPr/>
        </p:nvSpPr>
        <p:spPr bwMode="auto">
          <a:xfrm>
            <a:off x="5938960" y="3632421"/>
            <a:ext cx="507281" cy="94628"/>
          </a:xfrm>
          <a:custGeom>
            <a:avLst/>
            <a:gdLst/>
            <a:ahLst/>
            <a:cxnLst>
              <a:cxn ang="0">
                <a:pos x="229" y="0"/>
              </a:cxn>
              <a:cxn ang="0">
                <a:pos x="373" y="10"/>
              </a:cxn>
              <a:cxn ang="0">
                <a:pos x="455" y="16"/>
              </a:cxn>
              <a:cxn ang="0">
                <a:pos x="474" y="18"/>
              </a:cxn>
              <a:cxn ang="0">
                <a:pos x="509" y="19"/>
              </a:cxn>
              <a:cxn ang="0">
                <a:pos x="570" y="24"/>
              </a:cxn>
              <a:cxn ang="0">
                <a:pos x="686" y="26"/>
              </a:cxn>
              <a:cxn ang="0">
                <a:pos x="675" y="54"/>
              </a:cxn>
              <a:cxn ang="0">
                <a:pos x="306" y="29"/>
              </a:cxn>
              <a:cxn ang="0">
                <a:pos x="223" y="86"/>
              </a:cxn>
              <a:cxn ang="0">
                <a:pos x="53" y="125"/>
              </a:cxn>
              <a:cxn ang="0">
                <a:pos x="39" y="128"/>
              </a:cxn>
              <a:cxn ang="0">
                <a:pos x="0" y="128"/>
              </a:cxn>
              <a:cxn ang="0">
                <a:pos x="192" y="21"/>
              </a:cxn>
              <a:cxn ang="0">
                <a:pos x="229" y="0"/>
              </a:cxn>
            </a:cxnLst>
            <a:rect l="0" t="0" r="r" b="b"/>
            <a:pathLst>
              <a:path w="686" h="128">
                <a:moveTo>
                  <a:pt x="229" y="0"/>
                </a:moveTo>
                <a:lnTo>
                  <a:pt x="373" y="10"/>
                </a:lnTo>
                <a:lnTo>
                  <a:pt x="455" y="16"/>
                </a:lnTo>
                <a:lnTo>
                  <a:pt x="474" y="18"/>
                </a:lnTo>
                <a:lnTo>
                  <a:pt x="509" y="19"/>
                </a:lnTo>
                <a:lnTo>
                  <a:pt x="570" y="24"/>
                </a:lnTo>
                <a:lnTo>
                  <a:pt x="686" y="26"/>
                </a:lnTo>
                <a:lnTo>
                  <a:pt x="675" y="54"/>
                </a:lnTo>
                <a:lnTo>
                  <a:pt x="306" y="29"/>
                </a:lnTo>
                <a:lnTo>
                  <a:pt x="223" y="86"/>
                </a:lnTo>
                <a:lnTo>
                  <a:pt x="53" y="125"/>
                </a:lnTo>
                <a:lnTo>
                  <a:pt x="39" y="128"/>
                </a:lnTo>
                <a:lnTo>
                  <a:pt x="0" y="128"/>
                </a:lnTo>
                <a:lnTo>
                  <a:pt x="192" y="21"/>
                </a:lnTo>
                <a:lnTo>
                  <a:pt x="229" y="0"/>
                </a:lnTo>
                <a:close/>
              </a:path>
            </a:pathLst>
          </a:custGeom>
          <a:solidFill>
            <a:srgbClr val="66666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Freeform 85">
            <a:extLst>
              <a:ext uri="{FF2B5EF4-FFF2-40B4-BE49-F238E27FC236}">
                <a16:creationId xmlns:a16="http://schemas.microsoft.com/office/drawing/2014/main" id="{2E01BB71-6D65-49AA-9F82-DEDEB7B3FA06}"/>
              </a:ext>
            </a:extLst>
          </p:cNvPr>
          <p:cNvSpPr>
            <a:spLocks/>
          </p:cNvSpPr>
          <p:nvPr/>
        </p:nvSpPr>
        <p:spPr bwMode="auto">
          <a:xfrm>
            <a:off x="5916775" y="3727049"/>
            <a:ext cx="51024" cy="143421"/>
          </a:xfrm>
          <a:custGeom>
            <a:avLst/>
            <a:gdLst/>
            <a:ahLst/>
            <a:cxnLst>
              <a:cxn ang="0">
                <a:pos x="19" y="0"/>
              </a:cxn>
              <a:cxn ang="0">
                <a:pos x="69" y="0"/>
              </a:cxn>
              <a:cxn ang="0">
                <a:pos x="59" y="184"/>
              </a:cxn>
              <a:cxn ang="0">
                <a:pos x="58" y="194"/>
              </a:cxn>
              <a:cxn ang="0">
                <a:pos x="0" y="192"/>
              </a:cxn>
              <a:cxn ang="0">
                <a:pos x="6" y="99"/>
              </a:cxn>
              <a:cxn ang="0">
                <a:pos x="19" y="0"/>
              </a:cxn>
            </a:cxnLst>
            <a:rect l="0" t="0" r="r" b="b"/>
            <a:pathLst>
              <a:path w="69" h="194">
                <a:moveTo>
                  <a:pt x="19" y="0"/>
                </a:moveTo>
                <a:lnTo>
                  <a:pt x="69" y="0"/>
                </a:lnTo>
                <a:lnTo>
                  <a:pt x="59" y="184"/>
                </a:lnTo>
                <a:lnTo>
                  <a:pt x="58" y="194"/>
                </a:lnTo>
                <a:lnTo>
                  <a:pt x="0" y="192"/>
                </a:lnTo>
                <a:lnTo>
                  <a:pt x="6" y="99"/>
                </a:lnTo>
                <a:lnTo>
                  <a:pt x="19" y="0"/>
                </a:lnTo>
                <a:close/>
              </a:path>
            </a:pathLst>
          </a:custGeom>
          <a:solidFill>
            <a:srgbClr val="E2E2E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4" name="Freeform 86">
            <a:extLst>
              <a:ext uri="{FF2B5EF4-FFF2-40B4-BE49-F238E27FC236}">
                <a16:creationId xmlns:a16="http://schemas.microsoft.com/office/drawing/2014/main" id="{DE092AE9-6E66-423B-9065-60EA8F4C7336}"/>
              </a:ext>
            </a:extLst>
          </p:cNvPr>
          <p:cNvSpPr>
            <a:spLocks/>
          </p:cNvSpPr>
          <p:nvPr/>
        </p:nvSpPr>
        <p:spPr bwMode="auto">
          <a:xfrm>
            <a:off x="6047663" y="3642771"/>
            <a:ext cx="5916" cy="3697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8" y="5"/>
              </a:cxn>
              <a:cxn ang="0">
                <a:pos x="0" y="4"/>
              </a:cxn>
              <a:cxn ang="0">
                <a:pos x="4" y="0"/>
              </a:cxn>
            </a:cxnLst>
            <a:rect l="0" t="0" r="r" b="b"/>
            <a:pathLst>
              <a:path w="8" h="5">
                <a:moveTo>
                  <a:pt x="4" y="0"/>
                </a:moveTo>
                <a:lnTo>
                  <a:pt x="8" y="5"/>
                </a:lnTo>
                <a:lnTo>
                  <a:pt x="0" y="4"/>
                </a:lnTo>
                <a:lnTo>
                  <a:pt x="4" y="0"/>
                </a:lnTo>
                <a:close/>
              </a:path>
            </a:pathLst>
          </a:custGeom>
          <a:solidFill>
            <a:srgbClr val="66666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" name="Freeform 87">
            <a:extLst>
              <a:ext uri="{FF2B5EF4-FFF2-40B4-BE49-F238E27FC236}">
                <a16:creationId xmlns:a16="http://schemas.microsoft.com/office/drawing/2014/main" id="{6FB7E65C-C33C-4693-9399-66EAA82D6A1D}"/>
              </a:ext>
            </a:extLst>
          </p:cNvPr>
          <p:cNvSpPr>
            <a:spLocks/>
          </p:cNvSpPr>
          <p:nvPr/>
        </p:nvSpPr>
        <p:spPr bwMode="auto">
          <a:xfrm>
            <a:off x="5700109" y="3646468"/>
            <a:ext cx="43629" cy="59143"/>
          </a:xfrm>
          <a:custGeom>
            <a:avLst/>
            <a:gdLst/>
            <a:ahLst/>
            <a:cxnLst>
              <a:cxn ang="0">
                <a:pos x="59" y="0"/>
              </a:cxn>
              <a:cxn ang="0">
                <a:pos x="21" y="80"/>
              </a:cxn>
              <a:cxn ang="0">
                <a:pos x="11" y="42"/>
              </a:cxn>
              <a:cxn ang="0">
                <a:pos x="0" y="2"/>
              </a:cxn>
              <a:cxn ang="0">
                <a:pos x="59" y="0"/>
              </a:cxn>
            </a:cxnLst>
            <a:rect l="0" t="0" r="r" b="b"/>
            <a:pathLst>
              <a:path w="59" h="80">
                <a:moveTo>
                  <a:pt x="59" y="0"/>
                </a:moveTo>
                <a:lnTo>
                  <a:pt x="21" y="80"/>
                </a:lnTo>
                <a:lnTo>
                  <a:pt x="11" y="42"/>
                </a:lnTo>
                <a:lnTo>
                  <a:pt x="0" y="2"/>
                </a:lnTo>
                <a:lnTo>
                  <a:pt x="59" y="0"/>
                </a:lnTo>
                <a:close/>
              </a:path>
            </a:pathLst>
          </a:custGeom>
          <a:solidFill>
            <a:srgbClr val="66666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" name="Freeform 88">
            <a:extLst>
              <a:ext uri="{FF2B5EF4-FFF2-40B4-BE49-F238E27FC236}">
                <a16:creationId xmlns:a16="http://schemas.microsoft.com/office/drawing/2014/main" id="{8EC5AC71-EB99-4095-9791-900D7D641F5F}"/>
              </a:ext>
            </a:extLst>
          </p:cNvPr>
          <p:cNvSpPr>
            <a:spLocks/>
          </p:cNvSpPr>
          <p:nvPr/>
        </p:nvSpPr>
        <p:spPr bwMode="auto">
          <a:xfrm>
            <a:off x="6103863" y="3653860"/>
            <a:ext cx="334244" cy="153771"/>
          </a:xfrm>
          <a:custGeom>
            <a:avLst/>
            <a:gdLst/>
            <a:ahLst/>
            <a:cxnLst>
              <a:cxn ang="0">
                <a:pos x="83" y="0"/>
              </a:cxn>
              <a:cxn ang="0">
                <a:pos x="452" y="25"/>
              </a:cxn>
              <a:cxn ang="0">
                <a:pos x="382" y="208"/>
              </a:cxn>
              <a:cxn ang="0">
                <a:pos x="272" y="202"/>
              </a:cxn>
              <a:cxn ang="0">
                <a:pos x="251" y="190"/>
              </a:cxn>
              <a:cxn ang="0">
                <a:pos x="270" y="194"/>
              </a:cxn>
              <a:cxn ang="0">
                <a:pos x="284" y="192"/>
              </a:cxn>
              <a:cxn ang="0">
                <a:pos x="294" y="186"/>
              </a:cxn>
              <a:cxn ang="0">
                <a:pos x="299" y="173"/>
              </a:cxn>
              <a:cxn ang="0">
                <a:pos x="297" y="162"/>
              </a:cxn>
              <a:cxn ang="0">
                <a:pos x="288" y="150"/>
              </a:cxn>
              <a:cxn ang="0">
                <a:pos x="283" y="146"/>
              </a:cxn>
              <a:cxn ang="0">
                <a:pos x="276" y="142"/>
              </a:cxn>
              <a:cxn ang="0">
                <a:pos x="268" y="139"/>
              </a:cxn>
              <a:cxn ang="0">
                <a:pos x="209" y="104"/>
              </a:cxn>
              <a:cxn ang="0">
                <a:pos x="121" y="77"/>
              </a:cxn>
              <a:cxn ang="0">
                <a:pos x="88" y="65"/>
              </a:cxn>
              <a:cxn ang="0">
                <a:pos x="56" y="57"/>
              </a:cxn>
              <a:cxn ang="0">
                <a:pos x="27" y="56"/>
              </a:cxn>
              <a:cxn ang="0">
                <a:pos x="0" y="57"/>
              </a:cxn>
              <a:cxn ang="0">
                <a:pos x="83" y="0"/>
              </a:cxn>
            </a:cxnLst>
            <a:rect l="0" t="0" r="r" b="b"/>
            <a:pathLst>
              <a:path w="452" h="208">
                <a:moveTo>
                  <a:pt x="83" y="0"/>
                </a:moveTo>
                <a:lnTo>
                  <a:pt x="452" y="25"/>
                </a:lnTo>
                <a:lnTo>
                  <a:pt x="382" y="208"/>
                </a:lnTo>
                <a:lnTo>
                  <a:pt x="272" y="202"/>
                </a:lnTo>
                <a:lnTo>
                  <a:pt x="251" y="190"/>
                </a:lnTo>
                <a:lnTo>
                  <a:pt x="270" y="194"/>
                </a:lnTo>
                <a:lnTo>
                  <a:pt x="284" y="192"/>
                </a:lnTo>
                <a:lnTo>
                  <a:pt x="294" y="186"/>
                </a:lnTo>
                <a:lnTo>
                  <a:pt x="299" y="173"/>
                </a:lnTo>
                <a:lnTo>
                  <a:pt x="297" y="162"/>
                </a:lnTo>
                <a:lnTo>
                  <a:pt x="288" y="150"/>
                </a:lnTo>
                <a:lnTo>
                  <a:pt x="283" y="146"/>
                </a:lnTo>
                <a:lnTo>
                  <a:pt x="276" y="142"/>
                </a:lnTo>
                <a:lnTo>
                  <a:pt x="268" y="139"/>
                </a:lnTo>
                <a:lnTo>
                  <a:pt x="209" y="104"/>
                </a:lnTo>
                <a:lnTo>
                  <a:pt x="121" y="77"/>
                </a:lnTo>
                <a:lnTo>
                  <a:pt x="88" y="65"/>
                </a:lnTo>
                <a:lnTo>
                  <a:pt x="56" y="57"/>
                </a:lnTo>
                <a:lnTo>
                  <a:pt x="27" y="56"/>
                </a:lnTo>
                <a:lnTo>
                  <a:pt x="0" y="57"/>
                </a:lnTo>
                <a:lnTo>
                  <a:pt x="8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" name="Freeform 89">
            <a:extLst>
              <a:ext uri="{FF2B5EF4-FFF2-40B4-BE49-F238E27FC236}">
                <a16:creationId xmlns:a16="http://schemas.microsoft.com/office/drawing/2014/main" id="{B033CE64-3BA9-4DD6-BB79-1FD5BFF31317}"/>
              </a:ext>
            </a:extLst>
          </p:cNvPr>
          <p:cNvSpPr>
            <a:spLocks/>
          </p:cNvSpPr>
          <p:nvPr/>
        </p:nvSpPr>
        <p:spPr bwMode="auto">
          <a:xfrm>
            <a:off x="5930825" y="3347057"/>
            <a:ext cx="577532" cy="303107"/>
          </a:xfrm>
          <a:custGeom>
            <a:avLst/>
            <a:gdLst/>
            <a:ahLst/>
            <a:cxnLst>
              <a:cxn ang="0">
                <a:pos x="317" y="21"/>
              </a:cxn>
              <a:cxn ang="0">
                <a:pos x="432" y="51"/>
              </a:cxn>
              <a:cxn ang="0">
                <a:pos x="598" y="91"/>
              </a:cxn>
              <a:cxn ang="0">
                <a:pos x="747" y="135"/>
              </a:cxn>
              <a:cxn ang="0">
                <a:pos x="777" y="154"/>
              </a:cxn>
              <a:cxn ang="0">
                <a:pos x="747" y="165"/>
              </a:cxn>
              <a:cxn ang="0">
                <a:pos x="661" y="159"/>
              </a:cxn>
              <a:cxn ang="0">
                <a:pos x="648" y="175"/>
              </a:cxn>
              <a:cxn ang="0">
                <a:pos x="646" y="203"/>
              </a:cxn>
              <a:cxn ang="0">
                <a:pos x="528" y="163"/>
              </a:cxn>
              <a:cxn ang="0">
                <a:pos x="613" y="197"/>
              </a:cxn>
              <a:cxn ang="0">
                <a:pos x="666" y="213"/>
              </a:cxn>
              <a:cxn ang="0">
                <a:pos x="622" y="219"/>
              </a:cxn>
              <a:cxn ang="0">
                <a:pos x="669" y="243"/>
              </a:cxn>
              <a:cxn ang="0">
                <a:pos x="702" y="267"/>
              </a:cxn>
              <a:cxn ang="0">
                <a:pos x="697" y="274"/>
              </a:cxn>
              <a:cxn ang="0">
                <a:pos x="688" y="276"/>
              </a:cxn>
              <a:cxn ang="0">
                <a:pos x="672" y="280"/>
              </a:cxn>
              <a:cxn ang="0">
                <a:pos x="632" y="280"/>
              </a:cxn>
              <a:cxn ang="0">
                <a:pos x="621" y="292"/>
              </a:cxn>
              <a:cxn ang="0">
                <a:pos x="594" y="285"/>
              </a:cxn>
              <a:cxn ang="0">
                <a:pos x="509" y="261"/>
              </a:cxn>
              <a:cxn ang="0">
                <a:pos x="426" y="263"/>
              </a:cxn>
              <a:cxn ang="0">
                <a:pos x="347" y="248"/>
              </a:cxn>
              <a:cxn ang="0">
                <a:pos x="290" y="263"/>
              </a:cxn>
              <a:cxn ang="0">
                <a:pos x="341" y="256"/>
              </a:cxn>
              <a:cxn ang="0">
                <a:pos x="507" y="322"/>
              </a:cxn>
              <a:cxn ang="0">
                <a:pos x="544" y="365"/>
              </a:cxn>
              <a:cxn ang="0">
                <a:pos x="581" y="410"/>
              </a:cxn>
              <a:cxn ang="0">
                <a:pos x="485" y="404"/>
              </a:cxn>
              <a:cxn ang="0">
                <a:pos x="453" y="386"/>
              </a:cxn>
              <a:cxn ang="0">
                <a:pos x="384" y="396"/>
              </a:cxn>
              <a:cxn ang="0">
                <a:pos x="203" y="407"/>
              </a:cxn>
              <a:cxn ang="0">
                <a:pos x="162" y="400"/>
              </a:cxn>
              <a:cxn ang="0">
                <a:pos x="128" y="354"/>
              </a:cxn>
              <a:cxn ang="0">
                <a:pos x="126" y="304"/>
              </a:cxn>
              <a:cxn ang="0">
                <a:pos x="146" y="282"/>
              </a:cxn>
              <a:cxn ang="0">
                <a:pos x="155" y="274"/>
              </a:cxn>
              <a:cxn ang="0">
                <a:pos x="166" y="271"/>
              </a:cxn>
              <a:cxn ang="0">
                <a:pos x="203" y="277"/>
              </a:cxn>
              <a:cxn ang="0">
                <a:pos x="245" y="271"/>
              </a:cxn>
              <a:cxn ang="0">
                <a:pos x="253" y="261"/>
              </a:cxn>
              <a:cxn ang="0">
                <a:pos x="258" y="255"/>
              </a:cxn>
              <a:cxn ang="0">
                <a:pos x="157" y="256"/>
              </a:cxn>
              <a:cxn ang="0">
                <a:pos x="125" y="240"/>
              </a:cxn>
              <a:cxn ang="0">
                <a:pos x="85" y="247"/>
              </a:cxn>
              <a:cxn ang="0">
                <a:pos x="15" y="203"/>
              </a:cxn>
              <a:cxn ang="0">
                <a:pos x="56" y="147"/>
              </a:cxn>
              <a:cxn ang="0">
                <a:pos x="168" y="159"/>
              </a:cxn>
              <a:cxn ang="0">
                <a:pos x="317" y="163"/>
              </a:cxn>
              <a:cxn ang="0">
                <a:pos x="507" y="147"/>
              </a:cxn>
              <a:cxn ang="0">
                <a:pos x="294" y="135"/>
              </a:cxn>
              <a:cxn ang="0">
                <a:pos x="165" y="117"/>
              </a:cxn>
              <a:cxn ang="0">
                <a:pos x="120" y="53"/>
              </a:cxn>
              <a:cxn ang="0">
                <a:pos x="229" y="35"/>
              </a:cxn>
            </a:cxnLst>
            <a:rect l="0" t="0" r="r" b="b"/>
            <a:pathLst>
              <a:path w="781" h="410">
                <a:moveTo>
                  <a:pt x="269" y="0"/>
                </a:moveTo>
                <a:lnTo>
                  <a:pt x="317" y="21"/>
                </a:lnTo>
                <a:lnTo>
                  <a:pt x="371" y="37"/>
                </a:lnTo>
                <a:lnTo>
                  <a:pt x="432" y="51"/>
                </a:lnTo>
                <a:lnTo>
                  <a:pt x="496" y="63"/>
                </a:lnTo>
                <a:lnTo>
                  <a:pt x="598" y="91"/>
                </a:lnTo>
                <a:lnTo>
                  <a:pt x="677" y="107"/>
                </a:lnTo>
                <a:lnTo>
                  <a:pt x="747" y="135"/>
                </a:lnTo>
                <a:lnTo>
                  <a:pt x="781" y="144"/>
                </a:lnTo>
                <a:lnTo>
                  <a:pt x="777" y="154"/>
                </a:lnTo>
                <a:lnTo>
                  <a:pt x="765" y="162"/>
                </a:lnTo>
                <a:lnTo>
                  <a:pt x="747" y="165"/>
                </a:lnTo>
                <a:lnTo>
                  <a:pt x="729" y="165"/>
                </a:lnTo>
                <a:lnTo>
                  <a:pt x="661" y="159"/>
                </a:lnTo>
                <a:lnTo>
                  <a:pt x="658" y="168"/>
                </a:lnTo>
                <a:lnTo>
                  <a:pt x="648" y="175"/>
                </a:lnTo>
                <a:lnTo>
                  <a:pt x="630" y="176"/>
                </a:lnTo>
                <a:lnTo>
                  <a:pt x="646" y="203"/>
                </a:lnTo>
                <a:lnTo>
                  <a:pt x="608" y="187"/>
                </a:lnTo>
                <a:lnTo>
                  <a:pt x="528" y="163"/>
                </a:lnTo>
                <a:lnTo>
                  <a:pt x="576" y="192"/>
                </a:lnTo>
                <a:lnTo>
                  <a:pt x="613" y="197"/>
                </a:lnTo>
                <a:lnTo>
                  <a:pt x="648" y="208"/>
                </a:lnTo>
                <a:lnTo>
                  <a:pt x="666" y="213"/>
                </a:lnTo>
                <a:lnTo>
                  <a:pt x="653" y="215"/>
                </a:lnTo>
                <a:lnTo>
                  <a:pt x="622" y="219"/>
                </a:lnTo>
                <a:lnTo>
                  <a:pt x="662" y="240"/>
                </a:lnTo>
                <a:lnTo>
                  <a:pt x="669" y="243"/>
                </a:lnTo>
                <a:lnTo>
                  <a:pt x="702" y="255"/>
                </a:lnTo>
                <a:lnTo>
                  <a:pt x="702" y="267"/>
                </a:lnTo>
                <a:lnTo>
                  <a:pt x="701" y="271"/>
                </a:lnTo>
                <a:lnTo>
                  <a:pt x="697" y="274"/>
                </a:lnTo>
                <a:lnTo>
                  <a:pt x="693" y="276"/>
                </a:lnTo>
                <a:lnTo>
                  <a:pt x="688" y="276"/>
                </a:lnTo>
                <a:lnTo>
                  <a:pt x="681" y="274"/>
                </a:lnTo>
                <a:lnTo>
                  <a:pt x="672" y="280"/>
                </a:lnTo>
                <a:lnTo>
                  <a:pt x="656" y="284"/>
                </a:lnTo>
                <a:lnTo>
                  <a:pt x="632" y="280"/>
                </a:lnTo>
                <a:lnTo>
                  <a:pt x="629" y="288"/>
                </a:lnTo>
                <a:lnTo>
                  <a:pt x="621" y="292"/>
                </a:lnTo>
                <a:lnTo>
                  <a:pt x="610" y="290"/>
                </a:lnTo>
                <a:lnTo>
                  <a:pt x="594" y="285"/>
                </a:lnTo>
                <a:lnTo>
                  <a:pt x="546" y="267"/>
                </a:lnTo>
                <a:lnTo>
                  <a:pt x="509" y="261"/>
                </a:lnTo>
                <a:lnTo>
                  <a:pt x="467" y="261"/>
                </a:lnTo>
                <a:lnTo>
                  <a:pt x="426" y="263"/>
                </a:lnTo>
                <a:lnTo>
                  <a:pt x="386" y="258"/>
                </a:lnTo>
                <a:lnTo>
                  <a:pt x="347" y="248"/>
                </a:lnTo>
                <a:lnTo>
                  <a:pt x="286" y="256"/>
                </a:lnTo>
                <a:lnTo>
                  <a:pt x="290" y="263"/>
                </a:lnTo>
                <a:lnTo>
                  <a:pt x="290" y="267"/>
                </a:lnTo>
                <a:lnTo>
                  <a:pt x="341" y="256"/>
                </a:lnTo>
                <a:lnTo>
                  <a:pt x="448" y="271"/>
                </a:lnTo>
                <a:lnTo>
                  <a:pt x="507" y="322"/>
                </a:lnTo>
                <a:lnTo>
                  <a:pt x="539" y="359"/>
                </a:lnTo>
                <a:lnTo>
                  <a:pt x="544" y="365"/>
                </a:lnTo>
                <a:lnTo>
                  <a:pt x="571" y="399"/>
                </a:lnTo>
                <a:lnTo>
                  <a:pt x="581" y="410"/>
                </a:lnTo>
                <a:lnTo>
                  <a:pt x="520" y="405"/>
                </a:lnTo>
                <a:lnTo>
                  <a:pt x="485" y="404"/>
                </a:lnTo>
                <a:lnTo>
                  <a:pt x="466" y="402"/>
                </a:lnTo>
                <a:lnTo>
                  <a:pt x="453" y="386"/>
                </a:lnTo>
                <a:lnTo>
                  <a:pt x="411" y="367"/>
                </a:lnTo>
                <a:lnTo>
                  <a:pt x="384" y="396"/>
                </a:lnTo>
                <a:lnTo>
                  <a:pt x="240" y="386"/>
                </a:lnTo>
                <a:lnTo>
                  <a:pt x="203" y="407"/>
                </a:lnTo>
                <a:lnTo>
                  <a:pt x="166" y="405"/>
                </a:lnTo>
                <a:lnTo>
                  <a:pt x="162" y="400"/>
                </a:lnTo>
                <a:lnTo>
                  <a:pt x="142" y="380"/>
                </a:lnTo>
                <a:lnTo>
                  <a:pt x="128" y="354"/>
                </a:lnTo>
                <a:lnTo>
                  <a:pt x="118" y="325"/>
                </a:lnTo>
                <a:lnTo>
                  <a:pt x="126" y="304"/>
                </a:lnTo>
                <a:lnTo>
                  <a:pt x="141" y="287"/>
                </a:lnTo>
                <a:lnTo>
                  <a:pt x="146" y="282"/>
                </a:lnTo>
                <a:lnTo>
                  <a:pt x="150" y="279"/>
                </a:lnTo>
                <a:lnTo>
                  <a:pt x="155" y="274"/>
                </a:lnTo>
                <a:lnTo>
                  <a:pt x="162" y="271"/>
                </a:lnTo>
                <a:lnTo>
                  <a:pt x="166" y="271"/>
                </a:lnTo>
                <a:lnTo>
                  <a:pt x="168" y="272"/>
                </a:lnTo>
                <a:lnTo>
                  <a:pt x="203" y="277"/>
                </a:lnTo>
                <a:lnTo>
                  <a:pt x="243" y="277"/>
                </a:lnTo>
                <a:lnTo>
                  <a:pt x="245" y="271"/>
                </a:lnTo>
                <a:lnTo>
                  <a:pt x="246" y="267"/>
                </a:lnTo>
                <a:lnTo>
                  <a:pt x="253" y="261"/>
                </a:lnTo>
                <a:lnTo>
                  <a:pt x="254" y="258"/>
                </a:lnTo>
                <a:lnTo>
                  <a:pt x="258" y="255"/>
                </a:lnTo>
                <a:lnTo>
                  <a:pt x="158" y="259"/>
                </a:lnTo>
                <a:lnTo>
                  <a:pt x="157" y="256"/>
                </a:lnTo>
                <a:lnTo>
                  <a:pt x="141" y="247"/>
                </a:lnTo>
                <a:lnTo>
                  <a:pt x="125" y="240"/>
                </a:lnTo>
                <a:lnTo>
                  <a:pt x="104" y="240"/>
                </a:lnTo>
                <a:lnTo>
                  <a:pt x="85" y="247"/>
                </a:lnTo>
                <a:lnTo>
                  <a:pt x="0" y="234"/>
                </a:lnTo>
                <a:lnTo>
                  <a:pt x="15" y="203"/>
                </a:lnTo>
                <a:lnTo>
                  <a:pt x="32" y="175"/>
                </a:lnTo>
                <a:lnTo>
                  <a:pt x="56" y="147"/>
                </a:lnTo>
                <a:lnTo>
                  <a:pt x="96" y="152"/>
                </a:lnTo>
                <a:lnTo>
                  <a:pt x="168" y="159"/>
                </a:lnTo>
                <a:lnTo>
                  <a:pt x="242" y="163"/>
                </a:lnTo>
                <a:lnTo>
                  <a:pt x="317" y="163"/>
                </a:lnTo>
                <a:lnTo>
                  <a:pt x="370" y="162"/>
                </a:lnTo>
                <a:lnTo>
                  <a:pt x="507" y="147"/>
                </a:lnTo>
                <a:lnTo>
                  <a:pt x="365" y="136"/>
                </a:lnTo>
                <a:lnTo>
                  <a:pt x="294" y="135"/>
                </a:lnTo>
                <a:lnTo>
                  <a:pt x="227" y="128"/>
                </a:lnTo>
                <a:lnTo>
                  <a:pt x="165" y="117"/>
                </a:lnTo>
                <a:lnTo>
                  <a:pt x="107" y="103"/>
                </a:lnTo>
                <a:lnTo>
                  <a:pt x="120" y="53"/>
                </a:lnTo>
                <a:lnTo>
                  <a:pt x="219" y="37"/>
                </a:lnTo>
                <a:lnTo>
                  <a:pt x="229" y="35"/>
                </a:lnTo>
                <a:lnTo>
                  <a:pt x="269" y="0"/>
                </a:lnTo>
                <a:close/>
              </a:path>
            </a:pathLst>
          </a:custGeom>
          <a:solidFill>
            <a:srgbClr val="DEA15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" name="Freeform 90">
            <a:extLst>
              <a:ext uri="{FF2B5EF4-FFF2-40B4-BE49-F238E27FC236}">
                <a16:creationId xmlns:a16="http://schemas.microsoft.com/office/drawing/2014/main" id="{8D733A87-2755-4ACA-9899-C2F5D4DFC1EB}"/>
              </a:ext>
            </a:extLst>
          </p:cNvPr>
          <p:cNvSpPr>
            <a:spLocks/>
          </p:cNvSpPr>
          <p:nvPr/>
        </p:nvSpPr>
        <p:spPr bwMode="auto">
          <a:xfrm>
            <a:off x="5960405" y="3695260"/>
            <a:ext cx="368999" cy="189257"/>
          </a:xfrm>
          <a:custGeom>
            <a:avLst/>
            <a:gdLst/>
            <a:ahLst/>
            <a:cxnLst>
              <a:cxn ang="0">
                <a:pos x="221" y="0"/>
              </a:cxn>
              <a:cxn ang="0">
                <a:pos x="250" y="1"/>
              </a:cxn>
              <a:cxn ang="0">
                <a:pos x="282" y="9"/>
              </a:cxn>
              <a:cxn ang="0">
                <a:pos x="315" y="21"/>
              </a:cxn>
              <a:cxn ang="0">
                <a:pos x="403" y="48"/>
              </a:cxn>
              <a:cxn ang="0">
                <a:pos x="462" y="83"/>
              </a:cxn>
              <a:cxn ang="0">
                <a:pos x="470" y="86"/>
              </a:cxn>
              <a:cxn ang="0">
                <a:pos x="477" y="90"/>
              </a:cxn>
              <a:cxn ang="0">
                <a:pos x="482" y="94"/>
              </a:cxn>
              <a:cxn ang="0">
                <a:pos x="480" y="107"/>
              </a:cxn>
              <a:cxn ang="0">
                <a:pos x="475" y="115"/>
              </a:cxn>
              <a:cxn ang="0">
                <a:pos x="464" y="117"/>
              </a:cxn>
              <a:cxn ang="0">
                <a:pos x="450" y="115"/>
              </a:cxn>
              <a:cxn ang="0">
                <a:pos x="430" y="107"/>
              </a:cxn>
              <a:cxn ang="0">
                <a:pos x="266" y="56"/>
              </a:cxn>
              <a:cxn ang="0">
                <a:pos x="278" y="78"/>
              </a:cxn>
              <a:cxn ang="0">
                <a:pos x="434" y="130"/>
              </a:cxn>
              <a:cxn ang="0">
                <a:pos x="438" y="133"/>
              </a:cxn>
              <a:cxn ang="0">
                <a:pos x="445" y="134"/>
              </a:cxn>
              <a:cxn ang="0">
                <a:pos x="466" y="146"/>
              </a:cxn>
              <a:cxn ang="0">
                <a:pos x="485" y="157"/>
              </a:cxn>
              <a:cxn ang="0">
                <a:pos x="491" y="162"/>
              </a:cxn>
              <a:cxn ang="0">
                <a:pos x="496" y="165"/>
              </a:cxn>
              <a:cxn ang="0">
                <a:pos x="499" y="168"/>
              </a:cxn>
              <a:cxn ang="0">
                <a:pos x="493" y="184"/>
              </a:cxn>
              <a:cxn ang="0">
                <a:pos x="482" y="190"/>
              </a:cxn>
              <a:cxn ang="0">
                <a:pos x="466" y="190"/>
              </a:cxn>
              <a:cxn ang="0">
                <a:pos x="446" y="182"/>
              </a:cxn>
              <a:cxn ang="0">
                <a:pos x="309" y="147"/>
              </a:cxn>
              <a:cxn ang="0">
                <a:pos x="269" y="147"/>
              </a:cxn>
              <a:cxn ang="0">
                <a:pos x="384" y="181"/>
              </a:cxn>
              <a:cxn ang="0">
                <a:pos x="398" y="190"/>
              </a:cxn>
              <a:cxn ang="0">
                <a:pos x="403" y="202"/>
              </a:cxn>
              <a:cxn ang="0">
                <a:pos x="402" y="213"/>
              </a:cxn>
              <a:cxn ang="0">
                <a:pos x="400" y="216"/>
              </a:cxn>
              <a:cxn ang="0">
                <a:pos x="400" y="218"/>
              </a:cxn>
              <a:cxn ang="0">
                <a:pos x="389" y="229"/>
              </a:cxn>
              <a:cxn ang="0">
                <a:pos x="374" y="237"/>
              </a:cxn>
              <a:cxn ang="0">
                <a:pos x="357" y="239"/>
              </a:cxn>
              <a:cxn ang="0">
                <a:pos x="334" y="235"/>
              </a:cxn>
              <a:cxn ang="0">
                <a:pos x="315" y="245"/>
              </a:cxn>
              <a:cxn ang="0">
                <a:pos x="290" y="251"/>
              </a:cxn>
              <a:cxn ang="0">
                <a:pos x="256" y="255"/>
              </a:cxn>
              <a:cxn ang="0">
                <a:pos x="216" y="256"/>
              </a:cxn>
              <a:cxn ang="0">
                <a:pos x="155" y="256"/>
              </a:cxn>
              <a:cxn ang="0">
                <a:pos x="94" y="250"/>
              </a:cxn>
              <a:cxn ang="0">
                <a:pos x="35" y="239"/>
              </a:cxn>
              <a:cxn ang="0">
                <a:pos x="0" y="227"/>
              </a:cxn>
              <a:cxn ang="0">
                <a:pos x="10" y="43"/>
              </a:cxn>
              <a:cxn ang="0">
                <a:pos x="24" y="40"/>
              </a:cxn>
              <a:cxn ang="0">
                <a:pos x="194" y="1"/>
              </a:cxn>
              <a:cxn ang="0">
                <a:pos x="221" y="0"/>
              </a:cxn>
            </a:cxnLst>
            <a:rect l="0" t="0" r="r" b="b"/>
            <a:pathLst>
              <a:path w="499" h="256">
                <a:moveTo>
                  <a:pt x="221" y="0"/>
                </a:moveTo>
                <a:lnTo>
                  <a:pt x="250" y="1"/>
                </a:lnTo>
                <a:lnTo>
                  <a:pt x="282" y="9"/>
                </a:lnTo>
                <a:lnTo>
                  <a:pt x="315" y="21"/>
                </a:lnTo>
                <a:lnTo>
                  <a:pt x="403" y="48"/>
                </a:lnTo>
                <a:lnTo>
                  <a:pt x="462" y="83"/>
                </a:lnTo>
                <a:lnTo>
                  <a:pt x="470" y="86"/>
                </a:lnTo>
                <a:lnTo>
                  <a:pt x="477" y="90"/>
                </a:lnTo>
                <a:lnTo>
                  <a:pt x="482" y="94"/>
                </a:lnTo>
                <a:lnTo>
                  <a:pt x="480" y="107"/>
                </a:lnTo>
                <a:lnTo>
                  <a:pt x="475" y="115"/>
                </a:lnTo>
                <a:lnTo>
                  <a:pt x="464" y="117"/>
                </a:lnTo>
                <a:lnTo>
                  <a:pt x="450" y="115"/>
                </a:lnTo>
                <a:lnTo>
                  <a:pt x="430" y="107"/>
                </a:lnTo>
                <a:lnTo>
                  <a:pt x="266" y="56"/>
                </a:lnTo>
                <a:lnTo>
                  <a:pt x="278" y="78"/>
                </a:lnTo>
                <a:lnTo>
                  <a:pt x="434" y="130"/>
                </a:lnTo>
                <a:lnTo>
                  <a:pt x="438" y="133"/>
                </a:lnTo>
                <a:lnTo>
                  <a:pt x="445" y="134"/>
                </a:lnTo>
                <a:lnTo>
                  <a:pt x="466" y="146"/>
                </a:lnTo>
                <a:lnTo>
                  <a:pt x="485" y="157"/>
                </a:lnTo>
                <a:lnTo>
                  <a:pt x="491" y="162"/>
                </a:lnTo>
                <a:lnTo>
                  <a:pt x="496" y="165"/>
                </a:lnTo>
                <a:lnTo>
                  <a:pt x="499" y="168"/>
                </a:lnTo>
                <a:lnTo>
                  <a:pt x="493" y="184"/>
                </a:lnTo>
                <a:lnTo>
                  <a:pt x="482" y="190"/>
                </a:lnTo>
                <a:lnTo>
                  <a:pt x="466" y="190"/>
                </a:lnTo>
                <a:lnTo>
                  <a:pt x="446" y="182"/>
                </a:lnTo>
                <a:lnTo>
                  <a:pt x="309" y="147"/>
                </a:lnTo>
                <a:lnTo>
                  <a:pt x="269" y="147"/>
                </a:lnTo>
                <a:lnTo>
                  <a:pt x="384" y="181"/>
                </a:lnTo>
                <a:lnTo>
                  <a:pt x="398" y="190"/>
                </a:lnTo>
                <a:lnTo>
                  <a:pt x="403" y="202"/>
                </a:lnTo>
                <a:lnTo>
                  <a:pt x="402" y="213"/>
                </a:lnTo>
                <a:lnTo>
                  <a:pt x="400" y="216"/>
                </a:lnTo>
                <a:lnTo>
                  <a:pt x="400" y="218"/>
                </a:lnTo>
                <a:lnTo>
                  <a:pt x="389" y="229"/>
                </a:lnTo>
                <a:lnTo>
                  <a:pt x="374" y="237"/>
                </a:lnTo>
                <a:lnTo>
                  <a:pt x="357" y="239"/>
                </a:lnTo>
                <a:lnTo>
                  <a:pt x="334" y="235"/>
                </a:lnTo>
                <a:lnTo>
                  <a:pt x="315" y="245"/>
                </a:lnTo>
                <a:lnTo>
                  <a:pt x="290" y="251"/>
                </a:lnTo>
                <a:lnTo>
                  <a:pt x="256" y="255"/>
                </a:lnTo>
                <a:lnTo>
                  <a:pt x="216" y="256"/>
                </a:lnTo>
                <a:lnTo>
                  <a:pt x="155" y="256"/>
                </a:lnTo>
                <a:lnTo>
                  <a:pt x="94" y="250"/>
                </a:lnTo>
                <a:lnTo>
                  <a:pt x="35" y="239"/>
                </a:lnTo>
                <a:lnTo>
                  <a:pt x="0" y="227"/>
                </a:lnTo>
                <a:lnTo>
                  <a:pt x="10" y="43"/>
                </a:lnTo>
                <a:lnTo>
                  <a:pt x="24" y="40"/>
                </a:lnTo>
                <a:lnTo>
                  <a:pt x="194" y="1"/>
                </a:lnTo>
                <a:lnTo>
                  <a:pt x="221" y="0"/>
                </a:lnTo>
                <a:close/>
              </a:path>
            </a:pathLst>
          </a:custGeom>
          <a:solidFill>
            <a:srgbClr val="DEA15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" name="Freeform 91">
            <a:extLst>
              <a:ext uri="{FF2B5EF4-FFF2-40B4-BE49-F238E27FC236}">
                <a16:creationId xmlns:a16="http://schemas.microsoft.com/office/drawing/2014/main" id="{CAD76E57-D954-4CE2-A827-0526B584DC37}"/>
              </a:ext>
            </a:extLst>
          </p:cNvPr>
          <p:cNvSpPr>
            <a:spLocks/>
          </p:cNvSpPr>
          <p:nvPr/>
        </p:nvSpPr>
        <p:spPr bwMode="auto">
          <a:xfrm>
            <a:off x="6356764" y="3489000"/>
            <a:ext cx="66553" cy="199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" y="5"/>
              </a:cxn>
              <a:cxn ang="0">
                <a:pos x="72" y="16"/>
              </a:cxn>
              <a:cxn ang="0">
                <a:pos x="90" y="21"/>
              </a:cxn>
              <a:cxn ang="0">
                <a:pos x="77" y="23"/>
              </a:cxn>
              <a:cxn ang="0">
                <a:pos x="46" y="27"/>
              </a:cxn>
              <a:cxn ang="0">
                <a:pos x="0" y="0"/>
              </a:cxn>
            </a:cxnLst>
            <a:rect l="0" t="0" r="r" b="b"/>
            <a:pathLst>
              <a:path w="90" h="27">
                <a:moveTo>
                  <a:pt x="0" y="0"/>
                </a:moveTo>
                <a:lnTo>
                  <a:pt x="37" y="5"/>
                </a:lnTo>
                <a:lnTo>
                  <a:pt x="72" y="16"/>
                </a:lnTo>
                <a:lnTo>
                  <a:pt x="90" y="21"/>
                </a:lnTo>
                <a:lnTo>
                  <a:pt x="77" y="23"/>
                </a:lnTo>
                <a:lnTo>
                  <a:pt x="46" y="27"/>
                </a:lnTo>
                <a:lnTo>
                  <a:pt x="0" y="0"/>
                </a:lnTo>
                <a:close/>
              </a:path>
            </a:pathLst>
          </a:custGeom>
          <a:solidFill>
            <a:srgbClr val="00000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0" name="Freeform 92">
            <a:extLst>
              <a:ext uri="{FF2B5EF4-FFF2-40B4-BE49-F238E27FC236}">
                <a16:creationId xmlns:a16="http://schemas.microsoft.com/office/drawing/2014/main" id="{438631B2-294C-48C4-B8CD-4562C321CE8F}"/>
              </a:ext>
            </a:extLst>
          </p:cNvPr>
          <p:cNvSpPr>
            <a:spLocks/>
          </p:cNvSpPr>
          <p:nvPr/>
        </p:nvSpPr>
        <p:spPr bwMode="auto">
          <a:xfrm>
            <a:off x="6321270" y="3467561"/>
            <a:ext cx="88737" cy="3326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" y="24"/>
              </a:cxn>
              <a:cxn ang="0">
                <a:pos x="118" y="40"/>
              </a:cxn>
              <a:cxn ang="0">
                <a:pos x="120" y="45"/>
              </a:cxn>
              <a:cxn ang="0">
                <a:pos x="85" y="34"/>
              </a:cxn>
              <a:cxn ang="0">
                <a:pos x="48" y="29"/>
              </a:cxn>
              <a:cxn ang="0">
                <a:pos x="0" y="0"/>
              </a:cxn>
            </a:cxnLst>
            <a:rect l="0" t="0" r="r" b="b"/>
            <a:pathLst>
              <a:path w="120" h="45">
                <a:moveTo>
                  <a:pt x="0" y="0"/>
                </a:moveTo>
                <a:lnTo>
                  <a:pt x="80" y="24"/>
                </a:lnTo>
                <a:lnTo>
                  <a:pt x="118" y="40"/>
                </a:lnTo>
                <a:lnTo>
                  <a:pt x="120" y="45"/>
                </a:lnTo>
                <a:lnTo>
                  <a:pt x="85" y="34"/>
                </a:lnTo>
                <a:lnTo>
                  <a:pt x="48" y="29"/>
                </a:lnTo>
                <a:lnTo>
                  <a:pt x="0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" name="Freeform 93">
            <a:extLst>
              <a:ext uri="{FF2B5EF4-FFF2-40B4-BE49-F238E27FC236}">
                <a16:creationId xmlns:a16="http://schemas.microsoft.com/office/drawing/2014/main" id="{1A1FAFB2-B7CD-469A-B7AC-E8ACC8A7CFD0}"/>
              </a:ext>
            </a:extLst>
          </p:cNvPr>
          <p:cNvSpPr>
            <a:spLocks/>
          </p:cNvSpPr>
          <p:nvPr/>
        </p:nvSpPr>
        <p:spPr bwMode="auto">
          <a:xfrm>
            <a:off x="6390781" y="3506003"/>
            <a:ext cx="34756" cy="20700"/>
          </a:xfrm>
          <a:custGeom>
            <a:avLst/>
            <a:gdLst/>
            <a:ahLst/>
            <a:cxnLst>
              <a:cxn ang="0">
                <a:pos x="31" y="0"/>
              </a:cxn>
              <a:cxn ang="0">
                <a:pos x="47" y="28"/>
              </a:cxn>
              <a:cxn ang="0">
                <a:pos x="40" y="25"/>
              </a:cxn>
              <a:cxn ang="0">
                <a:pos x="0" y="4"/>
              </a:cxn>
              <a:cxn ang="0">
                <a:pos x="31" y="0"/>
              </a:cxn>
            </a:cxnLst>
            <a:rect l="0" t="0" r="r" b="b"/>
            <a:pathLst>
              <a:path w="47" h="28">
                <a:moveTo>
                  <a:pt x="31" y="0"/>
                </a:moveTo>
                <a:lnTo>
                  <a:pt x="47" y="28"/>
                </a:lnTo>
                <a:lnTo>
                  <a:pt x="40" y="25"/>
                </a:lnTo>
                <a:lnTo>
                  <a:pt x="0" y="4"/>
                </a:lnTo>
                <a:lnTo>
                  <a:pt x="31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2" name="Freeform 94">
            <a:extLst>
              <a:ext uri="{FF2B5EF4-FFF2-40B4-BE49-F238E27FC236}">
                <a16:creationId xmlns:a16="http://schemas.microsoft.com/office/drawing/2014/main" id="{BB7D573E-1032-4C88-BAB9-522DF2B6D0FC}"/>
              </a:ext>
            </a:extLst>
          </p:cNvPr>
          <p:cNvSpPr>
            <a:spLocks/>
          </p:cNvSpPr>
          <p:nvPr/>
        </p:nvSpPr>
        <p:spPr bwMode="auto">
          <a:xfrm>
            <a:off x="6325706" y="3482347"/>
            <a:ext cx="124232" cy="6875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" y="72"/>
              </a:cxn>
              <a:cxn ang="0">
                <a:pos x="168" y="72"/>
              </a:cxn>
              <a:cxn ang="0">
                <a:pos x="168" y="83"/>
              </a:cxn>
              <a:cxn ang="0">
                <a:pos x="167" y="88"/>
              </a:cxn>
              <a:cxn ang="0">
                <a:pos x="163" y="91"/>
              </a:cxn>
              <a:cxn ang="0">
                <a:pos x="159" y="93"/>
              </a:cxn>
              <a:cxn ang="0">
                <a:pos x="154" y="93"/>
              </a:cxn>
              <a:cxn ang="0">
                <a:pos x="147" y="91"/>
              </a:cxn>
              <a:cxn ang="0">
                <a:pos x="149" y="88"/>
              </a:cxn>
              <a:cxn ang="0">
                <a:pos x="149" y="83"/>
              </a:cxn>
              <a:cxn ang="0">
                <a:pos x="147" y="76"/>
              </a:cxn>
              <a:cxn ang="0">
                <a:pos x="116" y="70"/>
              </a:cxn>
              <a:cxn ang="0">
                <a:pos x="5" y="14"/>
              </a:cxn>
              <a:cxn ang="0">
                <a:pos x="0" y="0"/>
              </a:cxn>
            </a:cxnLst>
            <a:rect l="0" t="0" r="r" b="b"/>
            <a:pathLst>
              <a:path w="168" h="93">
                <a:moveTo>
                  <a:pt x="0" y="0"/>
                </a:moveTo>
                <a:lnTo>
                  <a:pt x="143" y="72"/>
                </a:lnTo>
                <a:lnTo>
                  <a:pt x="168" y="72"/>
                </a:lnTo>
                <a:lnTo>
                  <a:pt x="168" y="83"/>
                </a:lnTo>
                <a:lnTo>
                  <a:pt x="167" y="88"/>
                </a:lnTo>
                <a:lnTo>
                  <a:pt x="163" y="91"/>
                </a:lnTo>
                <a:lnTo>
                  <a:pt x="159" y="93"/>
                </a:lnTo>
                <a:lnTo>
                  <a:pt x="154" y="93"/>
                </a:lnTo>
                <a:lnTo>
                  <a:pt x="147" y="91"/>
                </a:lnTo>
                <a:lnTo>
                  <a:pt x="149" y="88"/>
                </a:lnTo>
                <a:lnTo>
                  <a:pt x="149" y="83"/>
                </a:lnTo>
                <a:lnTo>
                  <a:pt x="147" y="76"/>
                </a:lnTo>
                <a:lnTo>
                  <a:pt x="116" y="70"/>
                </a:lnTo>
                <a:lnTo>
                  <a:pt x="5" y="14"/>
                </a:lnTo>
                <a:lnTo>
                  <a:pt x="0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" name="Freeform 95">
            <a:extLst>
              <a:ext uri="{FF2B5EF4-FFF2-40B4-BE49-F238E27FC236}">
                <a16:creationId xmlns:a16="http://schemas.microsoft.com/office/drawing/2014/main" id="{01EE7E72-3A96-4EAF-8E32-E1A3C9E769B9}"/>
              </a:ext>
            </a:extLst>
          </p:cNvPr>
          <p:cNvSpPr>
            <a:spLocks/>
          </p:cNvSpPr>
          <p:nvPr/>
        </p:nvSpPr>
        <p:spPr bwMode="auto">
          <a:xfrm>
            <a:off x="6009950" y="3374410"/>
            <a:ext cx="409670" cy="102761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80" y="11"/>
              </a:cxn>
              <a:cxn ang="0">
                <a:pos x="55" y="22"/>
              </a:cxn>
              <a:cxn ang="0">
                <a:pos x="37" y="35"/>
              </a:cxn>
              <a:cxn ang="0">
                <a:pos x="26" y="50"/>
              </a:cxn>
              <a:cxn ang="0">
                <a:pos x="424" y="90"/>
              </a:cxn>
              <a:cxn ang="0">
                <a:pos x="554" y="122"/>
              </a:cxn>
              <a:cxn ang="0">
                <a:pos x="551" y="131"/>
              </a:cxn>
              <a:cxn ang="0">
                <a:pos x="541" y="138"/>
              </a:cxn>
              <a:cxn ang="0">
                <a:pos x="523" y="139"/>
              </a:cxn>
              <a:cxn ang="0">
                <a:pos x="517" y="130"/>
              </a:cxn>
              <a:cxn ang="0">
                <a:pos x="440" y="109"/>
              </a:cxn>
              <a:cxn ang="0">
                <a:pos x="400" y="110"/>
              </a:cxn>
              <a:cxn ang="0">
                <a:pos x="258" y="99"/>
              </a:cxn>
              <a:cxn ang="0">
                <a:pos x="187" y="98"/>
              </a:cxn>
              <a:cxn ang="0">
                <a:pos x="120" y="91"/>
              </a:cxn>
              <a:cxn ang="0">
                <a:pos x="58" y="80"/>
              </a:cxn>
              <a:cxn ang="0">
                <a:pos x="0" y="66"/>
              </a:cxn>
              <a:cxn ang="0">
                <a:pos x="13" y="16"/>
              </a:cxn>
              <a:cxn ang="0">
                <a:pos x="112" y="0"/>
              </a:cxn>
            </a:cxnLst>
            <a:rect l="0" t="0" r="r" b="b"/>
            <a:pathLst>
              <a:path w="554" h="139">
                <a:moveTo>
                  <a:pt x="112" y="0"/>
                </a:moveTo>
                <a:lnTo>
                  <a:pt x="80" y="11"/>
                </a:lnTo>
                <a:lnTo>
                  <a:pt x="55" y="22"/>
                </a:lnTo>
                <a:lnTo>
                  <a:pt x="37" y="35"/>
                </a:lnTo>
                <a:lnTo>
                  <a:pt x="26" y="50"/>
                </a:lnTo>
                <a:lnTo>
                  <a:pt x="424" y="90"/>
                </a:lnTo>
                <a:lnTo>
                  <a:pt x="554" y="122"/>
                </a:lnTo>
                <a:lnTo>
                  <a:pt x="551" y="131"/>
                </a:lnTo>
                <a:lnTo>
                  <a:pt x="541" y="138"/>
                </a:lnTo>
                <a:lnTo>
                  <a:pt x="523" y="139"/>
                </a:lnTo>
                <a:lnTo>
                  <a:pt x="517" y="130"/>
                </a:lnTo>
                <a:lnTo>
                  <a:pt x="440" y="109"/>
                </a:lnTo>
                <a:lnTo>
                  <a:pt x="400" y="110"/>
                </a:lnTo>
                <a:lnTo>
                  <a:pt x="258" y="99"/>
                </a:lnTo>
                <a:lnTo>
                  <a:pt x="187" y="98"/>
                </a:lnTo>
                <a:lnTo>
                  <a:pt x="120" y="91"/>
                </a:lnTo>
                <a:lnTo>
                  <a:pt x="58" y="80"/>
                </a:lnTo>
                <a:lnTo>
                  <a:pt x="0" y="66"/>
                </a:lnTo>
                <a:lnTo>
                  <a:pt x="13" y="16"/>
                </a:lnTo>
                <a:lnTo>
                  <a:pt x="112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" name="Freeform 96">
            <a:extLst>
              <a:ext uri="{FF2B5EF4-FFF2-40B4-BE49-F238E27FC236}">
                <a16:creationId xmlns:a16="http://schemas.microsoft.com/office/drawing/2014/main" id="{6CF2C104-5269-40F4-8494-CC5D3B48532B}"/>
              </a:ext>
            </a:extLst>
          </p:cNvPr>
          <p:cNvSpPr>
            <a:spLocks/>
          </p:cNvSpPr>
          <p:nvPr/>
        </p:nvSpPr>
        <p:spPr bwMode="auto">
          <a:xfrm>
            <a:off x="6341234" y="3423204"/>
            <a:ext cx="164164" cy="4583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" y="33"/>
              </a:cxn>
              <a:cxn ang="0">
                <a:pos x="222" y="51"/>
              </a:cxn>
              <a:cxn ang="0">
                <a:pos x="210" y="59"/>
              </a:cxn>
              <a:cxn ang="0">
                <a:pos x="192" y="62"/>
              </a:cxn>
              <a:cxn ang="0">
                <a:pos x="174" y="62"/>
              </a:cxn>
              <a:cxn ang="0">
                <a:pos x="106" y="56"/>
              </a:cxn>
              <a:cxn ang="0">
                <a:pos x="106" y="51"/>
              </a:cxn>
              <a:cxn ang="0">
                <a:pos x="104" y="49"/>
              </a:cxn>
              <a:cxn ang="0">
                <a:pos x="56" y="30"/>
              </a:cxn>
              <a:cxn ang="0">
                <a:pos x="0" y="0"/>
              </a:cxn>
            </a:cxnLst>
            <a:rect l="0" t="0" r="r" b="b"/>
            <a:pathLst>
              <a:path w="222" h="62">
                <a:moveTo>
                  <a:pt x="0" y="0"/>
                </a:moveTo>
                <a:lnTo>
                  <a:pt x="104" y="33"/>
                </a:lnTo>
                <a:lnTo>
                  <a:pt x="222" y="51"/>
                </a:lnTo>
                <a:lnTo>
                  <a:pt x="210" y="59"/>
                </a:lnTo>
                <a:lnTo>
                  <a:pt x="192" y="62"/>
                </a:lnTo>
                <a:lnTo>
                  <a:pt x="174" y="62"/>
                </a:lnTo>
                <a:lnTo>
                  <a:pt x="106" y="56"/>
                </a:lnTo>
                <a:lnTo>
                  <a:pt x="106" y="51"/>
                </a:lnTo>
                <a:lnTo>
                  <a:pt x="104" y="49"/>
                </a:lnTo>
                <a:lnTo>
                  <a:pt x="56" y="30"/>
                </a:lnTo>
                <a:lnTo>
                  <a:pt x="0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" name="Freeform 97">
            <a:extLst>
              <a:ext uri="{FF2B5EF4-FFF2-40B4-BE49-F238E27FC236}">
                <a16:creationId xmlns:a16="http://schemas.microsoft.com/office/drawing/2014/main" id="{2905C5DF-237B-4C3B-A0AA-A571D25A97FD}"/>
              </a:ext>
            </a:extLst>
          </p:cNvPr>
          <p:cNvSpPr>
            <a:spLocks/>
          </p:cNvSpPr>
          <p:nvPr/>
        </p:nvSpPr>
        <p:spPr bwMode="auto">
          <a:xfrm>
            <a:off x="6405570" y="3426160"/>
            <a:ext cx="77645" cy="20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" y="0"/>
              </a:cxn>
              <a:cxn ang="0">
                <a:pos x="105" y="28"/>
              </a:cxn>
              <a:cxn ang="0">
                <a:pos x="0" y="0"/>
              </a:cxn>
            </a:cxnLst>
            <a:rect l="0" t="0" r="r" b="b"/>
            <a:pathLst>
              <a:path w="105" h="28">
                <a:moveTo>
                  <a:pt x="0" y="0"/>
                </a:moveTo>
                <a:lnTo>
                  <a:pt x="35" y="0"/>
                </a:lnTo>
                <a:lnTo>
                  <a:pt x="105" y="28"/>
                </a:lnTo>
                <a:lnTo>
                  <a:pt x="0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" name="Freeform 98">
            <a:extLst>
              <a:ext uri="{FF2B5EF4-FFF2-40B4-BE49-F238E27FC236}">
                <a16:creationId xmlns:a16="http://schemas.microsoft.com/office/drawing/2014/main" id="{31E3EE21-E9E2-4BE5-B4BB-DC7DDC33F334}"/>
              </a:ext>
            </a:extLst>
          </p:cNvPr>
          <p:cNvSpPr>
            <a:spLocks/>
          </p:cNvSpPr>
          <p:nvPr/>
        </p:nvSpPr>
        <p:spPr bwMode="auto">
          <a:xfrm>
            <a:off x="6041747" y="3548142"/>
            <a:ext cx="39192" cy="26615"/>
          </a:xfrm>
          <a:custGeom>
            <a:avLst/>
            <a:gdLst/>
            <a:ahLst/>
            <a:cxnLst>
              <a:cxn ang="0">
                <a:pos x="18" y="0"/>
              </a:cxn>
              <a:cxn ang="0">
                <a:pos x="53" y="5"/>
              </a:cxn>
              <a:cxn ang="0">
                <a:pos x="34" y="12"/>
              </a:cxn>
              <a:cxn ang="0">
                <a:pos x="16" y="21"/>
              </a:cxn>
              <a:cxn ang="0">
                <a:pos x="0" y="36"/>
              </a:cxn>
              <a:cxn ang="0">
                <a:pos x="18" y="0"/>
              </a:cxn>
            </a:cxnLst>
            <a:rect l="0" t="0" r="r" b="b"/>
            <a:pathLst>
              <a:path w="53" h="36">
                <a:moveTo>
                  <a:pt x="18" y="0"/>
                </a:moveTo>
                <a:lnTo>
                  <a:pt x="53" y="5"/>
                </a:lnTo>
                <a:lnTo>
                  <a:pt x="34" y="12"/>
                </a:lnTo>
                <a:lnTo>
                  <a:pt x="16" y="21"/>
                </a:lnTo>
                <a:lnTo>
                  <a:pt x="0" y="36"/>
                </a:lnTo>
                <a:lnTo>
                  <a:pt x="18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" name="Freeform 99">
            <a:extLst>
              <a:ext uri="{FF2B5EF4-FFF2-40B4-BE49-F238E27FC236}">
                <a16:creationId xmlns:a16="http://schemas.microsoft.com/office/drawing/2014/main" id="{49B21568-3C32-4327-887F-9BCB6474C7D8}"/>
              </a:ext>
            </a:extLst>
          </p:cNvPr>
          <p:cNvSpPr>
            <a:spLocks/>
          </p:cNvSpPr>
          <p:nvPr/>
        </p:nvSpPr>
        <p:spPr bwMode="auto">
          <a:xfrm>
            <a:off x="5930825" y="3455732"/>
            <a:ext cx="467349" cy="147118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34" y="71"/>
              </a:cxn>
              <a:cxn ang="0">
                <a:pos x="374" y="71"/>
              </a:cxn>
              <a:cxn ang="0">
                <a:pos x="418" y="84"/>
              </a:cxn>
              <a:cxn ang="0">
                <a:pos x="462" y="88"/>
              </a:cxn>
              <a:cxn ang="0">
                <a:pos x="510" y="87"/>
              </a:cxn>
              <a:cxn ang="0">
                <a:pos x="632" y="133"/>
              </a:cxn>
              <a:cxn ang="0">
                <a:pos x="629" y="141"/>
              </a:cxn>
              <a:cxn ang="0">
                <a:pos x="621" y="145"/>
              </a:cxn>
              <a:cxn ang="0">
                <a:pos x="610" y="143"/>
              </a:cxn>
              <a:cxn ang="0">
                <a:pos x="594" y="138"/>
              </a:cxn>
              <a:cxn ang="0">
                <a:pos x="546" y="120"/>
              </a:cxn>
              <a:cxn ang="0">
                <a:pos x="509" y="114"/>
              </a:cxn>
              <a:cxn ang="0">
                <a:pos x="467" y="114"/>
              </a:cxn>
              <a:cxn ang="0">
                <a:pos x="426" y="116"/>
              </a:cxn>
              <a:cxn ang="0">
                <a:pos x="386" y="111"/>
              </a:cxn>
              <a:cxn ang="0">
                <a:pos x="347" y="101"/>
              </a:cxn>
              <a:cxn ang="0">
                <a:pos x="286" y="109"/>
              </a:cxn>
              <a:cxn ang="0">
                <a:pos x="290" y="116"/>
              </a:cxn>
              <a:cxn ang="0">
                <a:pos x="290" y="120"/>
              </a:cxn>
              <a:cxn ang="0">
                <a:pos x="288" y="133"/>
              </a:cxn>
              <a:cxn ang="0">
                <a:pos x="280" y="148"/>
              </a:cxn>
              <a:cxn ang="0">
                <a:pos x="269" y="165"/>
              </a:cxn>
              <a:cxn ang="0">
                <a:pos x="219" y="199"/>
              </a:cxn>
              <a:cxn ang="0">
                <a:pos x="254" y="153"/>
              </a:cxn>
              <a:cxn ang="0">
                <a:pos x="262" y="137"/>
              </a:cxn>
              <a:cxn ang="0">
                <a:pos x="266" y="125"/>
              </a:cxn>
              <a:cxn ang="0">
                <a:pos x="264" y="116"/>
              </a:cxn>
              <a:cxn ang="0">
                <a:pos x="258" y="108"/>
              </a:cxn>
              <a:cxn ang="0">
                <a:pos x="158" y="112"/>
              </a:cxn>
              <a:cxn ang="0">
                <a:pos x="157" y="109"/>
              </a:cxn>
              <a:cxn ang="0">
                <a:pos x="141" y="100"/>
              </a:cxn>
              <a:cxn ang="0">
                <a:pos x="125" y="93"/>
              </a:cxn>
              <a:cxn ang="0">
                <a:pos x="104" y="93"/>
              </a:cxn>
              <a:cxn ang="0">
                <a:pos x="85" y="100"/>
              </a:cxn>
              <a:cxn ang="0">
                <a:pos x="0" y="85"/>
              </a:cxn>
              <a:cxn ang="0">
                <a:pos x="15" y="55"/>
              </a:cxn>
              <a:cxn ang="0">
                <a:pos x="32" y="26"/>
              </a:cxn>
              <a:cxn ang="0">
                <a:pos x="56" y="0"/>
              </a:cxn>
            </a:cxnLst>
            <a:rect l="0" t="0" r="r" b="b"/>
            <a:pathLst>
              <a:path w="632" h="199">
                <a:moveTo>
                  <a:pt x="56" y="0"/>
                </a:moveTo>
                <a:lnTo>
                  <a:pt x="34" y="71"/>
                </a:lnTo>
                <a:lnTo>
                  <a:pt x="374" y="71"/>
                </a:lnTo>
                <a:lnTo>
                  <a:pt x="418" y="84"/>
                </a:lnTo>
                <a:lnTo>
                  <a:pt x="462" y="88"/>
                </a:lnTo>
                <a:lnTo>
                  <a:pt x="510" y="87"/>
                </a:lnTo>
                <a:lnTo>
                  <a:pt x="632" y="133"/>
                </a:lnTo>
                <a:lnTo>
                  <a:pt x="629" y="141"/>
                </a:lnTo>
                <a:lnTo>
                  <a:pt x="621" y="145"/>
                </a:lnTo>
                <a:lnTo>
                  <a:pt x="610" y="143"/>
                </a:lnTo>
                <a:lnTo>
                  <a:pt x="594" y="138"/>
                </a:lnTo>
                <a:lnTo>
                  <a:pt x="546" y="120"/>
                </a:lnTo>
                <a:lnTo>
                  <a:pt x="509" y="114"/>
                </a:lnTo>
                <a:lnTo>
                  <a:pt x="467" y="114"/>
                </a:lnTo>
                <a:lnTo>
                  <a:pt x="426" y="116"/>
                </a:lnTo>
                <a:lnTo>
                  <a:pt x="386" y="111"/>
                </a:lnTo>
                <a:lnTo>
                  <a:pt x="347" y="101"/>
                </a:lnTo>
                <a:lnTo>
                  <a:pt x="286" y="109"/>
                </a:lnTo>
                <a:lnTo>
                  <a:pt x="290" y="116"/>
                </a:lnTo>
                <a:lnTo>
                  <a:pt x="290" y="120"/>
                </a:lnTo>
                <a:lnTo>
                  <a:pt x="288" y="133"/>
                </a:lnTo>
                <a:lnTo>
                  <a:pt x="280" y="148"/>
                </a:lnTo>
                <a:lnTo>
                  <a:pt x="269" y="165"/>
                </a:lnTo>
                <a:lnTo>
                  <a:pt x="219" y="199"/>
                </a:lnTo>
                <a:lnTo>
                  <a:pt x="254" y="153"/>
                </a:lnTo>
                <a:lnTo>
                  <a:pt x="262" y="137"/>
                </a:lnTo>
                <a:lnTo>
                  <a:pt x="266" y="125"/>
                </a:lnTo>
                <a:lnTo>
                  <a:pt x="264" y="116"/>
                </a:lnTo>
                <a:lnTo>
                  <a:pt x="258" y="108"/>
                </a:lnTo>
                <a:lnTo>
                  <a:pt x="158" y="112"/>
                </a:lnTo>
                <a:lnTo>
                  <a:pt x="157" y="109"/>
                </a:lnTo>
                <a:lnTo>
                  <a:pt x="141" y="100"/>
                </a:lnTo>
                <a:lnTo>
                  <a:pt x="125" y="93"/>
                </a:lnTo>
                <a:lnTo>
                  <a:pt x="104" y="93"/>
                </a:lnTo>
                <a:lnTo>
                  <a:pt x="85" y="100"/>
                </a:lnTo>
                <a:lnTo>
                  <a:pt x="0" y="85"/>
                </a:lnTo>
                <a:lnTo>
                  <a:pt x="15" y="55"/>
                </a:lnTo>
                <a:lnTo>
                  <a:pt x="32" y="26"/>
                </a:lnTo>
                <a:lnTo>
                  <a:pt x="56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100">
            <a:extLst>
              <a:ext uri="{FF2B5EF4-FFF2-40B4-BE49-F238E27FC236}">
                <a16:creationId xmlns:a16="http://schemas.microsoft.com/office/drawing/2014/main" id="{67F30225-60C4-4F03-BD77-FBB211B5B353}"/>
              </a:ext>
            </a:extLst>
          </p:cNvPr>
          <p:cNvSpPr>
            <a:spLocks/>
          </p:cNvSpPr>
          <p:nvPr/>
        </p:nvSpPr>
        <p:spPr bwMode="auto">
          <a:xfrm>
            <a:off x="6018084" y="3559232"/>
            <a:ext cx="271388" cy="88715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12" y="51"/>
              </a:cxn>
              <a:cxn ang="0">
                <a:pos x="32" y="78"/>
              </a:cxn>
              <a:cxn ang="0">
                <a:pos x="56" y="96"/>
              </a:cxn>
              <a:cxn ang="0">
                <a:pos x="80" y="104"/>
              </a:cxn>
              <a:cxn ang="0">
                <a:pos x="124" y="83"/>
              </a:cxn>
              <a:cxn ang="0">
                <a:pos x="248" y="96"/>
              </a:cxn>
              <a:cxn ang="0">
                <a:pos x="287" y="65"/>
              </a:cxn>
              <a:cxn ang="0">
                <a:pos x="340" y="88"/>
              </a:cxn>
              <a:cxn ang="0">
                <a:pos x="367" y="117"/>
              </a:cxn>
              <a:cxn ang="0">
                <a:pos x="348" y="115"/>
              </a:cxn>
              <a:cxn ang="0">
                <a:pos x="335" y="99"/>
              </a:cxn>
              <a:cxn ang="0">
                <a:pos x="293" y="80"/>
              </a:cxn>
              <a:cxn ang="0">
                <a:pos x="266" y="109"/>
              </a:cxn>
              <a:cxn ang="0">
                <a:pos x="122" y="99"/>
              </a:cxn>
              <a:cxn ang="0">
                <a:pos x="85" y="120"/>
              </a:cxn>
              <a:cxn ang="0">
                <a:pos x="48" y="118"/>
              </a:cxn>
              <a:cxn ang="0">
                <a:pos x="44" y="113"/>
              </a:cxn>
              <a:cxn ang="0">
                <a:pos x="24" y="93"/>
              </a:cxn>
              <a:cxn ang="0">
                <a:pos x="10" y="67"/>
              </a:cxn>
              <a:cxn ang="0">
                <a:pos x="0" y="38"/>
              </a:cxn>
              <a:cxn ang="0">
                <a:pos x="8" y="17"/>
              </a:cxn>
              <a:cxn ang="0">
                <a:pos x="23" y="0"/>
              </a:cxn>
            </a:cxnLst>
            <a:rect l="0" t="0" r="r" b="b"/>
            <a:pathLst>
              <a:path w="367" h="120">
                <a:moveTo>
                  <a:pt x="23" y="0"/>
                </a:moveTo>
                <a:lnTo>
                  <a:pt x="12" y="51"/>
                </a:lnTo>
                <a:lnTo>
                  <a:pt x="32" y="78"/>
                </a:lnTo>
                <a:lnTo>
                  <a:pt x="56" y="96"/>
                </a:lnTo>
                <a:lnTo>
                  <a:pt x="80" y="104"/>
                </a:lnTo>
                <a:lnTo>
                  <a:pt x="124" y="83"/>
                </a:lnTo>
                <a:lnTo>
                  <a:pt x="248" y="96"/>
                </a:lnTo>
                <a:lnTo>
                  <a:pt x="287" y="65"/>
                </a:lnTo>
                <a:lnTo>
                  <a:pt x="340" y="88"/>
                </a:lnTo>
                <a:lnTo>
                  <a:pt x="367" y="117"/>
                </a:lnTo>
                <a:lnTo>
                  <a:pt x="348" y="115"/>
                </a:lnTo>
                <a:lnTo>
                  <a:pt x="335" y="99"/>
                </a:lnTo>
                <a:lnTo>
                  <a:pt x="293" y="80"/>
                </a:lnTo>
                <a:lnTo>
                  <a:pt x="266" y="109"/>
                </a:lnTo>
                <a:lnTo>
                  <a:pt x="122" y="99"/>
                </a:lnTo>
                <a:lnTo>
                  <a:pt x="85" y="120"/>
                </a:lnTo>
                <a:lnTo>
                  <a:pt x="48" y="118"/>
                </a:lnTo>
                <a:lnTo>
                  <a:pt x="44" y="113"/>
                </a:lnTo>
                <a:lnTo>
                  <a:pt x="24" y="93"/>
                </a:lnTo>
                <a:lnTo>
                  <a:pt x="10" y="67"/>
                </a:lnTo>
                <a:lnTo>
                  <a:pt x="0" y="38"/>
                </a:lnTo>
                <a:lnTo>
                  <a:pt x="8" y="17"/>
                </a:lnTo>
                <a:lnTo>
                  <a:pt x="23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" name="Freeform 101">
            <a:extLst>
              <a:ext uri="{FF2B5EF4-FFF2-40B4-BE49-F238E27FC236}">
                <a16:creationId xmlns:a16="http://schemas.microsoft.com/office/drawing/2014/main" id="{FC9496F2-8062-4310-B9DE-569FCCCC114A}"/>
              </a:ext>
            </a:extLst>
          </p:cNvPr>
          <p:cNvSpPr>
            <a:spLocks/>
          </p:cNvSpPr>
          <p:nvPr/>
        </p:nvSpPr>
        <p:spPr bwMode="auto">
          <a:xfrm>
            <a:off x="5960405" y="3724831"/>
            <a:ext cx="298009" cy="159686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32" y="171"/>
              </a:cxn>
              <a:cxn ang="0">
                <a:pos x="125" y="187"/>
              </a:cxn>
              <a:cxn ang="0">
                <a:pos x="216" y="192"/>
              </a:cxn>
              <a:cxn ang="0">
                <a:pos x="306" y="189"/>
              </a:cxn>
              <a:cxn ang="0">
                <a:pos x="234" y="166"/>
              </a:cxn>
              <a:cxn ang="0">
                <a:pos x="317" y="166"/>
              </a:cxn>
              <a:cxn ang="0">
                <a:pos x="342" y="168"/>
              </a:cxn>
              <a:cxn ang="0">
                <a:pos x="362" y="168"/>
              </a:cxn>
              <a:cxn ang="0">
                <a:pos x="374" y="163"/>
              </a:cxn>
              <a:cxn ang="0">
                <a:pos x="382" y="157"/>
              </a:cxn>
              <a:cxn ang="0">
                <a:pos x="384" y="144"/>
              </a:cxn>
              <a:cxn ang="0">
                <a:pos x="398" y="152"/>
              </a:cxn>
              <a:cxn ang="0">
                <a:pos x="403" y="162"/>
              </a:cxn>
              <a:cxn ang="0">
                <a:pos x="402" y="173"/>
              </a:cxn>
              <a:cxn ang="0">
                <a:pos x="400" y="176"/>
              </a:cxn>
              <a:cxn ang="0">
                <a:pos x="400" y="178"/>
              </a:cxn>
              <a:cxn ang="0">
                <a:pos x="389" y="189"/>
              </a:cxn>
              <a:cxn ang="0">
                <a:pos x="374" y="197"/>
              </a:cxn>
              <a:cxn ang="0">
                <a:pos x="357" y="199"/>
              </a:cxn>
              <a:cxn ang="0">
                <a:pos x="334" y="195"/>
              </a:cxn>
              <a:cxn ang="0">
                <a:pos x="315" y="205"/>
              </a:cxn>
              <a:cxn ang="0">
                <a:pos x="290" y="211"/>
              </a:cxn>
              <a:cxn ang="0">
                <a:pos x="256" y="215"/>
              </a:cxn>
              <a:cxn ang="0">
                <a:pos x="216" y="216"/>
              </a:cxn>
              <a:cxn ang="0">
                <a:pos x="155" y="216"/>
              </a:cxn>
              <a:cxn ang="0">
                <a:pos x="94" y="210"/>
              </a:cxn>
              <a:cxn ang="0">
                <a:pos x="35" y="199"/>
              </a:cxn>
              <a:cxn ang="0">
                <a:pos x="0" y="187"/>
              </a:cxn>
              <a:cxn ang="0">
                <a:pos x="10" y="3"/>
              </a:cxn>
              <a:cxn ang="0">
                <a:pos x="24" y="0"/>
              </a:cxn>
            </a:cxnLst>
            <a:rect l="0" t="0" r="r" b="b"/>
            <a:pathLst>
              <a:path w="403" h="216">
                <a:moveTo>
                  <a:pt x="24" y="0"/>
                </a:moveTo>
                <a:lnTo>
                  <a:pt x="32" y="171"/>
                </a:lnTo>
                <a:lnTo>
                  <a:pt x="125" y="187"/>
                </a:lnTo>
                <a:lnTo>
                  <a:pt x="216" y="192"/>
                </a:lnTo>
                <a:lnTo>
                  <a:pt x="306" y="189"/>
                </a:lnTo>
                <a:lnTo>
                  <a:pt x="234" y="166"/>
                </a:lnTo>
                <a:lnTo>
                  <a:pt x="317" y="166"/>
                </a:lnTo>
                <a:lnTo>
                  <a:pt x="342" y="168"/>
                </a:lnTo>
                <a:lnTo>
                  <a:pt x="362" y="168"/>
                </a:lnTo>
                <a:lnTo>
                  <a:pt x="374" y="163"/>
                </a:lnTo>
                <a:lnTo>
                  <a:pt x="382" y="157"/>
                </a:lnTo>
                <a:lnTo>
                  <a:pt x="384" y="144"/>
                </a:lnTo>
                <a:lnTo>
                  <a:pt x="398" y="152"/>
                </a:lnTo>
                <a:lnTo>
                  <a:pt x="403" y="162"/>
                </a:lnTo>
                <a:lnTo>
                  <a:pt x="402" y="173"/>
                </a:lnTo>
                <a:lnTo>
                  <a:pt x="400" y="176"/>
                </a:lnTo>
                <a:lnTo>
                  <a:pt x="400" y="178"/>
                </a:lnTo>
                <a:lnTo>
                  <a:pt x="389" y="189"/>
                </a:lnTo>
                <a:lnTo>
                  <a:pt x="374" y="197"/>
                </a:lnTo>
                <a:lnTo>
                  <a:pt x="357" y="199"/>
                </a:lnTo>
                <a:lnTo>
                  <a:pt x="334" y="195"/>
                </a:lnTo>
                <a:lnTo>
                  <a:pt x="315" y="205"/>
                </a:lnTo>
                <a:lnTo>
                  <a:pt x="290" y="211"/>
                </a:lnTo>
                <a:lnTo>
                  <a:pt x="256" y="215"/>
                </a:lnTo>
                <a:lnTo>
                  <a:pt x="216" y="216"/>
                </a:lnTo>
                <a:lnTo>
                  <a:pt x="155" y="216"/>
                </a:lnTo>
                <a:lnTo>
                  <a:pt x="94" y="210"/>
                </a:lnTo>
                <a:lnTo>
                  <a:pt x="35" y="199"/>
                </a:lnTo>
                <a:lnTo>
                  <a:pt x="0" y="187"/>
                </a:lnTo>
                <a:lnTo>
                  <a:pt x="10" y="3"/>
                </a:lnTo>
                <a:lnTo>
                  <a:pt x="24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102">
            <a:extLst>
              <a:ext uri="{FF2B5EF4-FFF2-40B4-BE49-F238E27FC236}">
                <a16:creationId xmlns:a16="http://schemas.microsoft.com/office/drawing/2014/main" id="{8A65C56D-70AE-4491-931D-4B660E23DA3A}"/>
              </a:ext>
            </a:extLst>
          </p:cNvPr>
          <p:cNvSpPr>
            <a:spLocks/>
          </p:cNvSpPr>
          <p:nvPr/>
        </p:nvSpPr>
        <p:spPr bwMode="auto">
          <a:xfrm>
            <a:off x="6307959" y="3504525"/>
            <a:ext cx="126451" cy="5249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" y="0"/>
              </a:cxn>
              <a:cxn ang="0">
                <a:pos x="136" y="51"/>
              </a:cxn>
              <a:cxn ang="0">
                <a:pos x="171" y="61"/>
              </a:cxn>
              <a:cxn ang="0">
                <a:pos x="162" y="67"/>
              </a:cxn>
              <a:cxn ang="0">
                <a:pos x="146" y="71"/>
              </a:cxn>
              <a:cxn ang="0">
                <a:pos x="122" y="67"/>
              </a:cxn>
              <a:cxn ang="0">
                <a:pos x="122" y="63"/>
              </a:cxn>
              <a:cxn ang="0">
                <a:pos x="120" y="58"/>
              </a:cxn>
              <a:cxn ang="0">
                <a:pos x="84" y="43"/>
              </a:cxn>
              <a:cxn ang="0">
                <a:pos x="52" y="24"/>
              </a:cxn>
              <a:cxn ang="0">
                <a:pos x="0" y="0"/>
              </a:cxn>
            </a:cxnLst>
            <a:rect l="0" t="0" r="r" b="b"/>
            <a:pathLst>
              <a:path w="171" h="71">
                <a:moveTo>
                  <a:pt x="0" y="0"/>
                </a:moveTo>
                <a:lnTo>
                  <a:pt x="45" y="0"/>
                </a:lnTo>
                <a:lnTo>
                  <a:pt x="136" y="51"/>
                </a:lnTo>
                <a:lnTo>
                  <a:pt x="171" y="61"/>
                </a:lnTo>
                <a:lnTo>
                  <a:pt x="162" y="67"/>
                </a:lnTo>
                <a:lnTo>
                  <a:pt x="146" y="71"/>
                </a:lnTo>
                <a:lnTo>
                  <a:pt x="122" y="67"/>
                </a:lnTo>
                <a:lnTo>
                  <a:pt x="122" y="63"/>
                </a:lnTo>
                <a:lnTo>
                  <a:pt x="120" y="58"/>
                </a:lnTo>
                <a:lnTo>
                  <a:pt x="84" y="43"/>
                </a:lnTo>
                <a:lnTo>
                  <a:pt x="52" y="24"/>
                </a:lnTo>
                <a:lnTo>
                  <a:pt x="0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" name="Freeform 103">
            <a:extLst>
              <a:ext uri="{FF2B5EF4-FFF2-40B4-BE49-F238E27FC236}">
                <a16:creationId xmlns:a16="http://schemas.microsoft.com/office/drawing/2014/main" id="{C84D90CD-5E6B-4BD9-A454-862D8491C1D4}"/>
              </a:ext>
            </a:extLst>
          </p:cNvPr>
          <p:cNvSpPr>
            <a:spLocks/>
          </p:cNvSpPr>
          <p:nvPr/>
        </p:nvSpPr>
        <p:spPr bwMode="auto">
          <a:xfrm>
            <a:off x="6186685" y="3571061"/>
            <a:ext cx="146416" cy="53968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96" y="0"/>
              </a:cxn>
              <a:cxn ang="0">
                <a:pos x="172" y="61"/>
              </a:cxn>
              <a:cxn ang="0">
                <a:pos x="193" y="56"/>
              </a:cxn>
              <a:cxn ang="0">
                <a:pos x="198" y="62"/>
              </a:cxn>
              <a:cxn ang="0">
                <a:pos x="180" y="73"/>
              </a:cxn>
              <a:cxn ang="0">
                <a:pos x="164" y="73"/>
              </a:cxn>
              <a:cxn ang="0">
                <a:pos x="147" y="64"/>
              </a:cxn>
              <a:cxn ang="0">
                <a:pos x="129" y="41"/>
              </a:cxn>
              <a:cxn ang="0">
                <a:pos x="83" y="13"/>
              </a:cxn>
              <a:cxn ang="0">
                <a:pos x="41" y="21"/>
              </a:cxn>
              <a:cxn ang="0">
                <a:pos x="0" y="35"/>
              </a:cxn>
              <a:cxn ang="0">
                <a:pos x="30" y="0"/>
              </a:cxn>
            </a:cxnLst>
            <a:rect l="0" t="0" r="r" b="b"/>
            <a:pathLst>
              <a:path w="198" h="73">
                <a:moveTo>
                  <a:pt x="30" y="0"/>
                </a:moveTo>
                <a:lnTo>
                  <a:pt x="96" y="0"/>
                </a:lnTo>
                <a:lnTo>
                  <a:pt x="172" y="61"/>
                </a:lnTo>
                <a:lnTo>
                  <a:pt x="193" y="56"/>
                </a:lnTo>
                <a:lnTo>
                  <a:pt x="198" y="62"/>
                </a:lnTo>
                <a:lnTo>
                  <a:pt x="180" y="73"/>
                </a:lnTo>
                <a:lnTo>
                  <a:pt x="164" y="73"/>
                </a:lnTo>
                <a:lnTo>
                  <a:pt x="147" y="64"/>
                </a:lnTo>
                <a:lnTo>
                  <a:pt x="129" y="41"/>
                </a:lnTo>
                <a:lnTo>
                  <a:pt x="83" y="13"/>
                </a:lnTo>
                <a:lnTo>
                  <a:pt x="41" y="21"/>
                </a:lnTo>
                <a:lnTo>
                  <a:pt x="0" y="35"/>
                </a:lnTo>
                <a:lnTo>
                  <a:pt x="30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" name="Freeform 104">
            <a:extLst>
              <a:ext uri="{FF2B5EF4-FFF2-40B4-BE49-F238E27FC236}">
                <a16:creationId xmlns:a16="http://schemas.microsoft.com/office/drawing/2014/main" id="{3A526EBD-9197-48C3-A29B-7E6FDE434BE6}"/>
              </a:ext>
            </a:extLst>
          </p:cNvPr>
          <p:cNvSpPr>
            <a:spLocks/>
          </p:cNvSpPr>
          <p:nvPr/>
        </p:nvSpPr>
        <p:spPr bwMode="auto">
          <a:xfrm>
            <a:off x="6234751" y="3598414"/>
            <a:ext cx="125711" cy="51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9"/>
              </a:cxn>
              <a:cxn ang="0">
                <a:pos x="39" y="12"/>
              </a:cxn>
              <a:cxn ang="0">
                <a:pos x="58" y="12"/>
              </a:cxn>
              <a:cxn ang="0">
                <a:pos x="111" y="51"/>
              </a:cxn>
              <a:cxn ang="0">
                <a:pos x="160" y="59"/>
              </a:cxn>
              <a:cxn ang="0">
                <a:pos x="170" y="70"/>
              </a:cxn>
              <a:cxn ang="0">
                <a:pos x="109" y="65"/>
              </a:cxn>
              <a:cxn ang="0">
                <a:pos x="56" y="25"/>
              </a:cxn>
              <a:cxn ang="0">
                <a:pos x="35" y="24"/>
              </a:cxn>
              <a:cxn ang="0">
                <a:pos x="18" y="14"/>
              </a:cxn>
              <a:cxn ang="0">
                <a:pos x="0" y="0"/>
              </a:cxn>
            </a:cxnLst>
            <a:rect l="0" t="0" r="r" b="b"/>
            <a:pathLst>
              <a:path w="170" h="70">
                <a:moveTo>
                  <a:pt x="0" y="0"/>
                </a:moveTo>
                <a:lnTo>
                  <a:pt x="19" y="9"/>
                </a:lnTo>
                <a:lnTo>
                  <a:pt x="39" y="12"/>
                </a:lnTo>
                <a:lnTo>
                  <a:pt x="58" y="12"/>
                </a:lnTo>
                <a:lnTo>
                  <a:pt x="111" y="51"/>
                </a:lnTo>
                <a:lnTo>
                  <a:pt x="160" y="59"/>
                </a:lnTo>
                <a:lnTo>
                  <a:pt x="170" y="70"/>
                </a:lnTo>
                <a:lnTo>
                  <a:pt x="109" y="65"/>
                </a:lnTo>
                <a:lnTo>
                  <a:pt x="56" y="25"/>
                </a:lnTo>
                <a:lnTo>
                  <a:pt x="35" y="24"/>
                </a:lnTo>
                <a:lnTo>
                  <a:pt x="18" y="14"/>
                </a:lnTo>
                <a:lnTo>
                  <a:pt x="0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" name="Freeform 105">
            <a:extLst>
              <a:ext uri="{FF2B5EF4-FFF2-40B4-BE49-F238E27FC236}">
                <a16:creationId xmlns:a16="http://schemas.microsoft.com/office/drawing/2014/main" id="{6DF5E3E6-5BA4-41CA-BFA7-5CC132772A80}"/>
              </a:ext>
            </a:extLst>
          </p:cNvPr>
          <p:cNvSpPr>
            <a:spLocks/>
          </p:cNvSpPr>
          <p:nvPr/>
        </p:nvSpPr>
        <p:spPr bwMode="auto">
          <a:xfrm>
            <a:off x="6157106" y="3736660"/>
            <a:ext cx="167861" cy="6062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4" y="51"/>
              </a:cxn>
              <a:cxn ang="0">
                <a:pos x="184" y="59"/>
              </a:cxn>
              <a:cxn ang="0">
                <a:pos x="198" y="61"/>
              </a:cxn>
              <a:cxn ang="0">
                <a:pos x="209" y="59"/>
              </a:cxn>
              <a:cxn ang="0">
                <a:pos x="214" y="51"/>
              </a:cxn>
              <a:cxn ang="0">
                <a:pos x="216" y="38"/>
              </a:cxn>
              <a:cxn ang="0">
                <a:pos x="225" y="50"/>
              </a:cxn>
              <a:cxn ang="0">
                <a:pos x="227" y="61"/>
              </a:cxn>
              <a:cxn ang="0">
                <a:pos x="222" y="74"/>
              </a:cxn>
              <a:cxn ang="0">
                <a:pos x="212" y="80"/>
              </a:cxn>
              <a:cxn ang="0">
                <a:pos x="198" y="82"/>
              </a:cxn>
              <a:cxn ang="0">
                <a:pos x="179" y="78"/>
              </a:cxn>
              <a:cxn ang="0">
                <a:pos x="172" y="77"/>
              </a:cxn>
              <a:cxn ang="0">
                <a:pos x="168" y="74"/>
              </a:cxn>
              <a:cxn ang="0">
                <a:pos x="12" y="22"/>
              </a:cxn>
              <a:cxn ang="0">
                <a:pos x="0" y="0"/>
              </a:cxn>
            </a:cxnLst>
            <a:rect l="0" t="0" r="r" b="b"/>
            <a:pathLst>
              <a:path w="227" h="82">
                <a:moveTo>
                  <a:pt x="0" y="0"/>
                </a:moveTo>
                <a:lnTo>
                  <a:pt x="164" y="51"/>
                </a:lnTo>
                <a:lnTo>
                  <a:pt x="184" y="59"/>
                </a:lnTo>
                <a:lnTo>
                  <a:pt x="198" y="61"/>
                </a:lnTo>
                <a:lnTo>
                  <a:pt x="209" y="59"/>
                </a:lnTo>
                <a:lnTo>
                  <a:pt x="214" y="51"/>
                </a:lnTo>
                <a:lnTo>
                  <a:pt x="216" y="38"/>
                </a:lnTo>
                <a:lnTo>
                  <a:pt x="225" y="50"/>
                </a:lnTo>
                <a:lnTo>
                  <a:pt x="227" y="61"/>
                </a:lnTo>
                <a:lnTo>
                  <a:pt x="222" y="74"/>
                </a:lnTo>
                <a:lnTo>
                  <a:pt x="212" y="80"/>
                </a:lnTo>
                <a:lnTo>
                  <a:pt x="198" y="82"/>
                </a:lnTo>
                <a:lnTo>
                  <a:pt x="179" y="78"/>
                </a:lnTo>
                <a:lnTo>
                  <a:pt x="172" y="77"/>
                </a:lnTo>
                <a:lnTo>
                  <a:pt x="168" y="74"/>
                </a:lnTo>
                <a:lnTo>
                  <a:pt x="12" y="22"/>
                </a:lnTo>
                <a:lnTo>
                  <a:pt x="0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" name="Freeform 106">
            <a:extLst>
              <a:ext uri="{FF2B5EF4-FFF2-40B4-BE49-F238E27FC236}">
                <a16:creationId xmlns:a16="http://schemas.microsoft.com/office/drawing/2014/main" id="{706350ED-A42F-415A-8C60-5ADFAD3D4CCF}"/>
              </a:ext>
            </a:extLst>
          </p:cNvPr>
          <p:cNvSpPr>
            <a:spLocks/>
          </p:cNvSpPr>
          <p:nvPr/>
        </p:nvSpPr>
        <p:spPr bwMode="auto">
          <a:xfrm>
            <a:off x="6159323" y="3803935"/>
            <a:ext cx="175256" cy="4361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" y="0"/>
              </a:cxn>
              <a:cxn ang="0">
                <a:pos x="177" y="35"/>
              </a:cxn>
              <a:cxn ang="0">
                <a:pos x="197" y="43"/>
              </a:cxn>
              <a:cxn ang="0">
                <a:pos x="213" y="43"/>
              </a:cxn>
              <a:cxn ang="0">
                <a:pos x="224" y="37"/>
              </a:cxn>
              <a:cxn ang="0">
                <a:pos x="230" y="21"/>
              </a:cxn>
              <a:cxn ang="0">
                <a:pos x="237" y="31"/>
              </a:cxn>
              <a:cxn ang="0">
                <a:pos x="237" y="40"/>
              </a:cxn>
              <a:cxn ang="0">
                <a:pos x="232" y="50"/>
              </a:cxn>
              <a:cxn ang="0">
                <a:pos x="224" y="58"/>
              </a:cxn>
              <a:cxn ang="0">
                <a:pos x="211" y="59"/>
              </a:cxn>
              <a:cxn ang="0">
                <a:pos x="192" y="58"/>
              </a:cxn>
              <a:cxn ang="0">
                <a:pos x="168" y="50"/>
              </a:cxn>
              <a:cxn ang="0">
                <a:pos x="115" y="34"/>
              </a:cxn>
              <a:cxn ang="0">
                <a:pos x="0" y="0"/>
              </a:cxn>
            </a:cxnLst>
            <a:rect l="0" t="0" r="r" b="b"/>
            <a:pathLst>
              <a:path w="237" h="59">
                <a:moveTo>
                  <a:pt x="0" y="0"/>
                </a:moveTo>
                <a:lnTo>
                  <a:pt x="40" y="0"/>
                </a:lnTo>
                <a:lnTo>
                  <a:pt x="177" y="35"/>
                </a:lnTo>
                <a:lnTo>
                  <a:pt x="197" y="43"/>
                </a:lnTo>
                <a:lnTo>
                  <a:pt x="213" y="43"/>
                </a:lnTo>
                <a:lnTo>
                  <a:pt x="224" y="37"/>
                </a:lnTo>
                <a:lnTo>
                  <a:pt x="230" y="21"/>
                </a:lnTo>
                <a:lnTo>
                  <a:pt x="237" y="31"/>
                </a:lnTo>
                <a:lnTo>
                  <a:pt x="237" y="40"/>
                </a:lnTo>
                <a:lnTo>
                  <a:pt x="232" y="50"/>
                </a:lnTo>
                <a:lnTo>
                  <a:pt x="224" y="58"/>
                </a:lnTo>
                <a:lnTo>
                  <a:pt x="211" y="59"/>
                </a:lnTo>
                <a:lnTo>
                  <a:pt x="192" y="58"/>
                </a:lnTo>
                <a:lnTo>
                  <a:pt x="168" y="50"/>
                </a:lnTo>
                <a:lnTo>
                  <a:pt x="115" y="34"/>
                </a:lnTo>
                <a:lnTo>
                  <a:pt x="0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" name="Freeform 107">
            <a:extLst>
              <a:ext uri="{FF2B5EF4-FFF2-40B4-BE49-F238E27FC236}">
                <a16:creationId xmlns:a16="http://schemas.microsoft.com/office/drawing/2014/main" id="{20B282CA-DB69-4780-850E-CBC66141EF64}"/>
              </a:ext>
            </a:extLst>
          </p:cNvPr>
          <p:cNvSpPr>
            <a:spLocks noEditPoints="1"/>
          </p:cNvSpPr>
          <p:nvPr/>
        </p:nvSpPr>
        <p:spPr bwMode="auto">
          <a:xfrm>
            <a:off x="5715638" y="3061693"/>
            <a:ext cx="414107" cy="458357"/>
          </a:xfrm>
          <a:custGeom>
            <a:avLst/>
            <a:gdLst/>
            <a:ahLst/>
            <a:cxnLst>
              <a:cxn ang="0">
                <a:pos x="437" y="383"/>
              </a:cxn>
              <a:cxn ang="0">
                <a:pos x="448" y="410"/>
              </a:cxn>
              <a:cxn ang="0">
                <a:pos x="496" y="402"/>
              </a:cxn>
              <a:cxn ang="0">
                <a:pos x="481" y="396"/>
              </a:cxn>
              <a:cxn ang="0">
                <a:pos x="299" y="0"/>
              </a:cxn>
              <a:cxn ang="0">
                <a:pos x="347" y="50"/>
              </a:cxn>
              <a:cxn ang="0">
                <a:pos x="371" y="119"/>
              </a:cxn>
              <a:cxn ang="0">
                <a:pos x="429" y="95"/>
              </a:cxn>
              <a:cxn ang="0">
                <a:pos x="477" y="119"/>
              </a:cxn>
              <a:cxn ang="0">
                <a:pos x="475" y="194"/>
              </a:cxn>
              <a:cxn ang="0">
                <a:pos x="472" y="252"/>
              </a:cxn>
              <a:cxn ang="0">
                <a:pos x="473" y="296"/>
              </a:cxn>
              <a:cxn ang="0">
                <a:pos x="560" y="386"/>
              </a:cxn>
              <a:cxn ang="0">
                <a:pos x="510" y="423"/>
              </a:cxn>
              <a:cxn ang="0">
                <a:pos x="398" y="489"/>
              </a:cxn>
              <a:cxn ang="0">
                <a:pos x="347" y="533"/>
              </a:cxn>
              <a:cxn ang="0">
                <a:pos x="306" y="589"/>
              </a:cxn>
              <a:cxn ang="0">
                <a:pos x="246" y="612"/>
              </a:cxn>
              <a:cxn ang="0">
                <a:pos x="122" y="578"/>
              </a:cxn>
              <a:cxn ang="0">
                <a:pos x="262" y="588"/>
              </a:cxn>
              <a:cxn ang="0">
                <a:pos x="264" y="517"/>
              </a:cxn>
              <a:cxn ang="0">
                <a:pos x="358" y="511"/>
              </a:cxn>
              <a:cxn ang="0">
                <a:pos x="421" y="365"/>
              </a:cxn>
              <a:cxn ang="0">
                <a:pos x="445" y="284"/>
              </a:cxn>
              <a:cxn ang="0">
                <a:pos x="432" y="210"/>
              </a:cxn>
              <a:cxn ang="0">
                <a:pos x="400" y="112"/>
              </a:cxn>
              <a:cxn ang="0">
                <a:pos x="302" y="55"/>
              </a:cxn>
              <a:cxn ang="0">
                <a:pos x="114" y="216"/>
              </a:cxn>
              <a:cxn ang="0">
                <a:pos x="75" y="549"/>
              </a:cxn>
              <a:cxn ang="0">
                <a:pos x="51" y="556"/>
              </a:cxn>
              <a:cxn ang="0">
                <a:pos x="22" y="538"/>
              </a:cxn>
              <a:cxn ang="0">
                <a:pos x="8" y="538"/>
              </a:cxn>
              <a:cxn ang="0">
                <a:pos x="3" y="505"/>
              </a:cxn>
              <a:cxn ang="0">
                <a:pos x="90" y="242"/>
              </a:cxn>
              <a:cxn ang="0">
                <a:pos x="40" y="320"/>
              </a:cxn>
              <a:cxn ang="0">
                <a:pos x="3" y="301"/>
              </a:cxn>
              <a:cxn ang="0">
                <a:pos x="11" y="303"/>
              </a:cxn>
              <a:cxn ang="0">
                <a:pos x="14" y="288"/>
              </a:cxn>
              <a:cxn ang="0">
                <a:pos x="42" y="247"/>
              </a:cxn>
              <a:cxn ang="0">
                <a:pos x="93" y="207"/>
              </a:cxn>
              <a:cxn ang="0">
                <a:pos x="184" y="127"/>
              </a:cxn>
              <a:cxn ang="0">
                <a:pos x="250" y="56"/>
              </a:cxn>
              <a:cxn ang="0">
                <a:pos x="277" y="24"/>
              </a:cxn>
            </a:cxnLst>
            <a:rect l="0" t="0" r="r" b="b"/>
            <a:pathLst>
              <a:path w="560" h="620">
                <a:moveTo>
                  <a:pt x="453" y="356"/>
                </a:moveTo>
                <a:lnTo>
                  <a:pt x="437" y="383"/>
                </a:lnTo>
                <a:lnTo>
                  <a:pt x="417" y="412"/>
                </a:lnTo>
                <a:lnTo>
                  <a:pt x="448" y="410"/>
                </a:lnTo>
                <a:lnTo>
                  <a:pt x="473" y="407"/>
                </a:lnTo>
                <a:lnTo>
                  <a:pt x="496" y="402"/>
                </a:lnTo>
                <a:lnTo>
                  <a:pt x="512" y="396"/>
                </a:lnTo>
                <a:lnTo>
                  <a:pt x="481" y="396"/>
                </a:lnTo>
                <a:lnTo>
                  <a:pt x="453" y="356"/>
                </a:lnTo>
                <a:close/>
                <a:moveTo>
                  <a:pt x="299" y="0"/>
                </a:moveTo>
                <a:lnTo>
                  <a:pt x="326" y="23"/>
                </a:lnTo>
                <a:lnTo>
                  <a:pt x="347" y="50"/>
                </a:lnTo>
                <a:lnTo>
                  <a:pt x="362" y="82"/>
                </a:lnTo>
                <a:lnTo>
                  <a:pt x="371" y="119"/>
                </a:lnTo>
                <a:lnTo>
                  <a:pt x="390" y="79"/>
                </a:lnTo>
                <a:lnTo>
                  <a:pt x="429" y="95"/>
                </a:lnTo>
                <a:lnTo>
                  <a:pt x="467" y="82"/>
                </a:lnTo>
                <a:lnTo>
                  <a:pt x="477" y="119"/>
                </a:lnTo>
                <a:lnTo>
                  <a:pt x="478" y="155"/>
                </a:lnTo>
                <a:lnTo>
                  <a:pt x="475" y="194"/>
                </a:lnTo>
                <a:lnTo>
                  <a:pt x="465" y="232"/>
                </a:lnTo>
                <a:lnTo>
                  <a:pt x="472" y="252"/>
                </a:lnTo>
                <a:lnTo>
                  <a:pt x="475" y="274"/>
                </a:lnTo>
                <a:lnTo>
                  <a:pt x="473" y="296"/>
                </a:lnTo>
                <a:lnTo>
                  <a:pt x="478" y="354"/>
                </a:lnTo>
                <a:lnTo>
                  <a:pt x="560" y="386"/>
                </a:lnTo>
                <a:lnTo>
                  <a:pt x="520" y="421"/>
                </a:lnTo>
                <a:lnTo>
                  <a:pt x="510" y="423"/>
                </a:lnTo>
                <a:lnTo>
                  <a:pt x="411" y="439"/>
                </a:lnTo>
                <a:lnTo>
                  <a:pt x="398" y="489"/>
                </a:lnTo>
                <a:lnTo>
                  <a:pt x="387" y="538"/>
                </a:lnTo>
                <a:lnTo>
                  <a:pt x="347" y="533"/>
                </a:lnTo>
                <a:lnTo>
                  <a:pt x="323" y="561"/>
                </a:lnTo>
                <a:lnTo>
                  <a:pt x="306" y="589"/>
                </a:lnTo>
                <a:lnTo>
                  <a:pt x="291" y="620"/>
                </a:lnTo>
                <a:lnTo>
                  <a:pt x="246" y="612"/>
                </a:lnTo>
                <a:lnTo>
                  <a:pt x="128" y="585"/>
                </a:lnTo>
                <a:lnTo>
                  <a:pt x="122" y="578"/>
                </a:lnTo>
                <a:lnTo>
                  <a:pt x="117" y="570"/>
                </a:lnTo>
                <a:lnTo>
                  <a:pt x="262" y="588"/>
                </a:lnTo>
                <a:lnTo>
                  <a:pt x="328" y="530"/>
                </a:lnTo>
                <a:lnTo>
                  <a:pt x="264" y="517"/>
                </a:lnTo>
                <a:lnTo>
                  <a:pt x="264" y="516"/>
                </a:lnTo>
                <a:lnTo>
                  <a:pt x="358" y="511"/>
                </a:lnTo>
                <a:lnTo>
                  <a:pt x="395" y="408"/>
                </a:lnTo>
                <a:lnTo>
                  <a:pt x="421" y="365"/>
                </a:lnTo>
                <a:lnTo>
                  <a:pt x="438" y="324"/>
                </a:lnTo>
                <a:lnTo>
                  <a:pt x="445" y="284"/>
                </a:lnTo>
                <a:lnTo>
                  <a:pt x="443" y="247"/>
                </a:lnTo>
                <a:lnTo>
                  <a:pt x="432" y="210"/>
                </a:lnTo>
                <a:lnTo>
                  <a:pt x="453" y="112"/>
                </a:lnTo>
                <a:lnTo>
                  <a:pt x="400" y="112"/>
                </a:lnTo>
                <a:lnTo>
                  <a:pt x="365" y="146"/>
                </a:lnTo>
                <a:lnTo>
                  <a:pt x="302" y="55"/>
                </a:lnTo>
                <a:lnTo>
                  <a:pt x="211" y="136"/>
                </a:lnTo>
                <a:lnTo>
                  <a:pt x="114" y="216"/>
                </a:lnTo>
                <a:lnTo>
                  <a:pt x="90" y="394"/>
                </a:lnTo>
                <a:lnTo>
                  <a:pt x="75" y="549"/>
                </a:lnTo>
                <a:lnTo>
                  <a:pt x="67" y="549"/>
                </a:lnTo>
                <a:lnTo>
                  <a:pt x="51" y="556"/>
                </a:lnTo>
                <a:lnTo>
                  <a:pt x="37" y="545"/>
                </a:lnTo>
                <a:lnTo>
                  <a:pt x="22" y="538"/>
                </a:lnTo>
                <a:lnTo>
                  <a:pt x="14" y="537"/>
                </a:lnTo>
                <a:lnTo>
                  <a:pt x="8" y="538"/>
                </a:lnTo>
                <a:lnTo>
                  <a:pt x="5" y="521"/>
                </a:lnTo>
                <a:lnTo>
                  <a:pt x="3" y="505"/>
                </a:lnTo>
                <a:lnTo>
                  <a:pt x="54" y="535"/>
                </a:lnTo>
                <a:lnTo>
                  <a:pt x="90" y="242"/>
                </a:lnTo>
                <a:lnTo>
                  <a:pt x="40" y="295"/>
                </a:lnTo>
                <a:lnTo>
                  <a:pt x="40" y="320"/>
                </a:lnTo>
                <a:lnTo>
                  <a:pt x="0" y="349"/>
                </a:lnTo>
                <a:lnTo>
                  <a:pt x="3" y="301"/>
                </a:lnTo>
                <a:lnTo>
                  <a:pt x="8" y="303"/>
                </a:lnTo>
                <a:lnTo>
                  <a:pt x="11" y="303"/>
                </a:lnTo>
                <a:lnTo>
                  <a:pt x="16" y="304"/>
                </a:lnTo>
                <a:lnTo>
                  <a:pt x="14" y="288"/>
                </a:lnTo>
                <a:lnTo>
                  <a:pt x="22" y="269"/>
                </a:lnTo>
                <a:lnTo>
                  <a:pt x="42" y="247"/>
                </a:lnTo>
                <a:lnTo>
                  <a:pt x="69" y="224"/>
                </a:lnTo>
                <a:lnTo>
                  <a:pt x="93" y="207"/>
                </a:lnTo>
                <a:lnTo>
                  <a:pt x="117" y="187"/>
                </a:lnTo>
                <a:lnTo>
                  <a:pt x="184" y="127"/>
                </a:lnTo>
                <a:lnTo>
                  <a:pt x="248" y="59"/>
                </a:lnTo>
                <a:lnTo>
                  <a:pt x="250" y="56"/>
                </a:lnTo>
                <a:lnTo>
                  <a:pt x="254" y="51"/>
                </a:lnTo>
                <a:lnTo>
                  <a:pt x="277" y="24"/>
                </a:lnTo>
                <a:lnTo>
                  <a:pt x="299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Freeform 108">
            <a:extLst>
              <a:ext uri="{FF2B5EF4-FFF2-40B4-BE49-F238E27FC236}">
                <a16:creationId xmlns:a16="http://schemas.microsoft.com/office/drawing/2014/main" id="{549CD0A7-3656-4952-B9B0-12294F3A6547}"/>
              </a:ext>
            </a:extLst>
          </p:cNvPr>
          <p:cNvSpPr>
            <a:spLocks/>
          </p:cNvSpPr>
          <p:nvPr/>
        </p:nvSpPr>
        <p:spPr bwMode="auto">
          <a:xfrm>
            <a:off x="5810291" y="3155583"/>
            <a:ext cx="157509" cy="315675"/>
          </a:xfrm>
          <a:custGeom>
            <a:avLst/>
            <a:gdLst/>
            <a:ahLst/>
            <a:cxnLst>
              <a:cxn ang="0">
                <a:pos x="186" y="0"/>
              </a:cxn>
              <a:cxn ang="0">
                <a:pos x="205" y="36"/>
              </a:cxn>
              <a:cxn ang="0">
                <a:pos x="213" y="76"/>
              </a:cxn>
              <a:cxn ang="0">
                <a:pos x="211" y="117"/>
              </a:cxn>
              <a:cxn ang="0">
                <a:pos x="197" y="158"/>
              </a:cxn>
              <a:cxn ang="0">
                <a:pos x="173" y="201"/>
              </a:cxn>
              <a:cxn ang="0">
                <a:pos x="176" y="221"/>
              </a:cxn>
              <a:cxn ang="0">
                <a:pos x="173" y="235"/>
              </a:cxn>
              <a:cxn ang="0">
                <a:pos x="165" y="246"/>
              </a:cxn>
              <a:cxn ang="0">
                <a:pos x="150" y="254"/>
              </a:cxn>
              <a:cxn ang="0">
                <a:pos x="147" y="297"/>
              </a:cxn>
              <a:cxn ang="0">
                <a:pos x="141" y="342"/>
              </a:cxn>
              <a:cxn ang="0">
                <a:pos x="128" y="389"/>
              </a:cxn>
              <a:cxn ang="0">
                <a:pos x="94" y="387"/>
              </a:cxn>
              <a:cxn ang="0">
                <a:pos x="62" y="394"/>
              </a:cxn>
              <a:cxn ang="0">
                <a:pos x="30" y="406"/>
              </a:cxn>
              <a:cxn ang="0">
                <a:pos x="0" y="427"/>
              </a:cxn>
              <a:cxn ang="0">
                <a:pos x="21" y="387"/>
              </a:cxn>
              <a:cxn ang="0">
                <a:pos x="107" y="363"/>
              </a:cxn>
              <a:cxn ang="0">
                <a:pos x="133" y="251"/>
              </a:cxn>
              <a:cxn ang="0">
                <a:pos x="162" y="221"/>
              </a:cxn>
              <a:cxn ang="0">
                <a:pos x="128" y="211"/>
              </a:cxn>
              <a:cxn ang="0">
                <a:pos x="98" y="193"/>
              </a:cxn>
              <a:cxn ang="0">
                <a:pos x="69" y="168"/>
              </a:cxn>
              <a:cxn ang="0">
                <a:pos x="42" y="137"/>
              </a:cxn>
              <a:cxn ang="0">
                <a:pos x="16" y="99"/>
              </a:cxn>
              <a:cxn ang="0">
                <a:pos x="146" y="187"/>
              </a:cxn>
              <a:cxn ang="0">
                <a:pos x="160" y="160"/>
              </a:cxn>
              <a:cxn ang="0">
                <a:pos x="171" y="128"/>
              </a:cxn>
              <a:cxn ang="0">
                <a:pos x="179" y="89"/>
              </a:cxn>
              <a:cxn ang="0">
                <a:pos x="184" y="48"/>
              </a:cxn>
              <a:cxn ang="0">
                <a:pos x="186" y="0"/>
              </a:cxn>
            </a:cxnLst>
            <a:rect l="0" t="0" r="r" b="b"/>
            <a:pathLst>
              <a:path w="213" h="427">
                <a:moveTo>
                  <a:pt x="186" y="0"/>
                </a:moveTo>
                <a:lnTo>
                  <a:pt x="205" y="36"/>
                </a:lnTo>
                <a:lnTo>
                  <a:pt x="213" y="76"/>
                </a:lnTo>
                <a:lnTo>
                  <a:pt x="211" y="117"/>
                </a:lnTo>
                <a:lnTo>
                  <a:pt x="197" y="158"/>
                </a:lnTo>
                <a:lnTo>
                  <a:pt x="173" y="201"/>
                </a:lnTo>
                <a:lnTo>
                  <a:pt x="176" y="221"/>
                </a:lnTo>
                <a:lnTo>
                  <a:pt x="173" y="235"/>
                </a:lnTo>
                <a:lnTo>
                  <a:pt x="165" y="246"/>
                </a:lnTo>
                <a:lnTo>
                  <a:pt x="150" y="254"/>
                </a:lnTo>
                <a:lnTo>
                  <a:pt x="147" y="297"/>
                </a:lnTo>
                <a:lnTo>
                  <a:pt x="141" y="342"/>
                </a:lnTo>
                <a:lnTo>
                  <a:pt x="128" y="389"/>
                </a:lnTo>
                <a:lnTo>
                  <a:pt x="94" y="387"/>
                </a:lnTo>
                <a:lnTo>
                  <a:pt x="62" y="394"/>
                </a:lnTo>
                <a:lnTo>
                  <a:pt x="30" y="406"/>
                </a:lnTo>
                <a:lnTo>
                  <a:pt x="0" y="427"/>
                </a:lnTo>
                <a:lnTo>
                  <a:pt x="21" y="387"/>
                </a:lnTo>
                <a:lnTo>
                  <a:pt x="107" y="363"/>
                </a:lnTo>
                <a:lnTo>
                  <a:pt x="133" y="251"/>
                </a:lnTo>
                <a:lnTo>
                  <a:pt x="162" y="221"/>
                </a:lnTo>
                <a:lnTo>
                  <a:pt x="128" y="211"/>
                </a:lnTo>
                <a:lnTo>
                  <a:pt x="98" y="193"/>
                </a:lnTo>
                <a:lnTo>
                  <a:pt x="69" y="168"/>
                </a:lnTo>
                <a:lnTo>
                  <a:pt x="42" y="137"/>
                </a:lnTo>
                <a:lnTo>
                  <a:pt x="16" y="99"/>
                </a:lnTo>
                <a:lnTo>
                  <a:pt x="146" y="187"/>
                </a:lnTo>
                <a:lnTo>
                  <a:pt x="160" y="160"/>
                </a:lnTo>
                <a:lnTo>
                  <a:pt x="171" y="128"/>
                </a:lnTo>
                <a:lnTo>
                  <a:pt x="179" y="89"/>
                </a:lnTo>
                <a:lnTo>
                  <a:pt x="184" y="48"/>
                </a:lnTo>
                <a:lnTo>
                  <a:pt x="186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" name="Freeform 109">
            <a:extLst>
              <a:ext uri="{FF2B5EF4-FFF2-40B4-BE49-F238E27FC236}">
                <a16:creationId xmlns:a16="http://schemas.microsoft.com/office/drawing/2014/main" id="{26755535-D56D-4B62-9B58-522D40E9E53E}"/>
              </a:ext>
            </a:extLst>
          </p:cNvPr>
          <p:cNvSpPr>
            <a:spLocks noEditPoints="1"/>
          </p:cNvSpPr>
          <p:nvPr/>
        </p:nvSpPr>
        <p:spPr bwMode="auto">
          <a:xfrm>
            <a:off x="5706025" y="2665437"/>
            <a:ext cx="501365" cy="606213"/>
          </a:xfrm>
          <a:custGeom>
            <a:avLst/>
            <a:gdLst/>
            <a:ahLst/>
            <a:cxnLst>
              <a:cxn ang="0">
                <a:pos x="638" y="442"/>
              </a:cxn>
              <a:cxn ang="0">
                <a:pos x="582" y="498"/>
              </a:cxn>
              <a:cxn ang="0">
                <a:pos x="536" y="551"/>
              </a:cxn>
              <a:cxn ang="0">
                <a:pos x="531" y="565"/>
              </a:cxn>
              <a:cxn ang="0">
                <a:pos x="557" y="534"/>
              </a:cxn>
              <a:cxn ang="0">
                <a:pos x="606" y="504"/>
              </a:cxn>
              <a:cxn ang="0">
                <a:pos x="646" y="459"/>
              </a:cxn>
              <a:cxn ang="0">
                <a:pos x="650" y="405"/>
              </a:cxn>
              <a:cxn ang="0">
                <a:pos x="656" y="310"/>
              </a:cxn>
              <a:cxn ang="0">
                <a:pos x="667" y="381"/>
              </a:cxn>
              <a:cxn ang="0">
                <a:pos x="670" y="354"/>
              </a:cxn>
              <a:cxn ang="0">
                <a:pos x="648" y="275"/>
              </a:cxn>
              <a:cxn ang="0">
                <a:pos x="475" y="3"/>
              </a:cxn>
              <a:cxn ang="0">
                <a:pos x="504" y="8"/>
              </a:cxn>
              <a:cxn ang="0">
                <a:pos x="554" y="25"/>
              </a:cxn>
              <a:cxn ang="0">
                <a:pos x="606" y="73"/>
              </a:cxn>
              <a:cxn ang="0">
                <a:pos x="635" y="163"/>
              </a:cxn>
              <a:cxn ang="0">
                <a:pos x="656" y="270"/>
              </a:cxn>
              <a:cxn ang="0">
                <a:pos x="678" y="334"/>
              </a:cxn>
              <a:cxn ang="0">
                <a:pos x="669" y="408"/>
              </a:cxn>
              <a:cxn ang="0">
                <a:pos x="656" y="472"/>
              </a:cxn>
              <a:cxn ang="0">
                <a:pos x="579" y="531"/>
              </a:cxn>
              <a:cxn ang="0">
                <a:pos x="539" y="573"/>
              </a:cxn>
              <a:cxn ang="0">
                <a:pos x="546" y="608"/>
              </a:cxn>
              <a:cxn ang="0">
                <a:pos x="558" y="658"/>
              </a:cxn>
              <a:cxn ang="0">
                <a:pos x="538" y="723"/>
              </a:cxn>
              <a:cxn ang="0">
                <a:pos x="517" y="720"/>
              </a:cxn>
              <a:cxn ang="0">
                <a:pos x="499" y="690"/>
              </a:cxn>
              <a:cxn ang="0">
                <a:pos x="480" y="663"/>
              </a:cxn>
              <a:cxn ang="0">
                <a:pos x="466" y="602"/>
              </a:cxn>
              <a:cxn ang="0">
                <a:pos x="419" y="562"/>
              </a:cxn>
              <a:cxn ang="0">
                <a:pos x="394" y="549"/>
              </a:cxn>
              <a:cxn ang="0">
                <a:pos x="367" y="579"/>
              </a:cxn>
              <a:cxn ang="0">
                <a:pos x="315" y="607"/>
              </a:cxn>
              <a:cxn ang="0">
                <a:pos x="256" y="671"/>
              </a:cxn>
              <a:cxn ang="0">
                <a:pos x="237" y="717"/>
              </a:cxn>
              <a:cxn ang="0">
                <a:pos x="210" y="683"/>
              </a:cxn>
              <a:cxn ang="0">
                <a:pos x="211" y="663"/>
              </a:cxn>
              <a:cxn ang="0">
                <a:pos x="125" y="733"/>
              </a:cxn>
              <a:cxn ang="0">
                <a:pos x="93" y="780"/>
              </a:cxn>
              <a:cxn ang="0">
                <a:pos x="91" y="810"/>
              </a:cxn>
              <a:cxn ang="0">
                <a:pos x="79" y="820"/>
              </a:cxn>
              <a:cxn ang="0">
                <a:pos x="27" y="800"/>
              </a:cxn>
              <a:cxn ang="0">
                <a:pos x="0" y="735"/>
              </a:cxn>
              <a:cxn ang="0">
                <a:pos x="29" y="642"/>
              </a:cxn>
              <a:cxn ang="0">
                <a:pos x="103" y="563"/>
              </a:cxn>
              <a:cxn ang="0">
                <a:pos x="157" y="517"/>
              </a:cxn>
              <a:cxn ang="0">
                <a:pos x="192" y="467"/>
              </a:cxn>
              <a:cxn ang="0">
                <a:pos x="215" y="384"/>
              </a:cxn>
              <a:cxn ang="0">
                <a:pos x="226" y="235"/>
              </a:cxn>
              <a:cxn ang="0">
                <a:pos x="251" y="117"/>
              </a:cxn>
              <a:cxn ang="0">
                <a:pos x="307" y="46"/>
              </a:cxn>
              <a:cxn ang="0">
                <a:pos x="376" y="9"/>
              </a:cxn>
              <a:cxn ang="0">
                <a:pos x="442" y="0"/>
              </a:cxn>
            </a:cxnLst>
            <a:rect l="0" t="0" r="r" b="b"/>
            <a:pathLst>
              <a:path w="678" h="820">
                <a:moveTo>
                  <a:pt x="648" y="402"/>
                </a:moveTo>
                <a:lnTo>
                  <a:pt x="646" y="421"/>
                </a:lnTo>
                <a:lnTo>
                  <a:pt x="638" y="442"/>
                </a:lnTo>
                <a:lnTo>
                  <a:pt x="626" y="461"/>
                </a:lnTo>
                <a:lnTo>
                  <a:pt x="606" y="480"/>
                </a:lnTo>
                <a:lnTo>
                  <a:pt x="582" y="498"/>
                </a:lnTo>
                <a:lnTo>
                  <a:pt x="560" y="515"/>
                </a:lnTo>
                <a:lnTo>
                  <a:pt x="544" y="534"/>
                </a:lnTo>
                <a:lnTo>
                  <a:pt x="536" y="551"/>
                </a:lnTo>
                <a:lnTo>
                  <a:pt x="531" y="562"/>
                </a:lnTo>
                <a:lnTo>
                  <a:pt x="530" y="567"/>
                </a:lnTo>
                <a:lnTo>
                  <a:pt x="531" y="565"/>
                </a:lnTo>
                <a:lnTo>
                  <a:pt x="534" y="559"/>
                </a:lnTo>
                <a:lnTo>
                  <a:pt x="542" y="549"/>
                </a:lnTo>
                <a:lnTo>
                  <a:pt x="557" y="534"/>
                </a:lnTo>
                <a:lnTo>
                  <a:pt x="573" y="523"/>
                </a:lnTo>
                <a:lnTo>
                  <a:pt x="589" y="514"/>
                </a:lnTo>
                <a:lnTo>
                  <a:pt x="606" y="504"/>
                </a:lnTo>
                <a:lnTo>
                  <a:pt x="622" y="493"/>
                </a:lnTo>
                <a:lnTo>
                  <a:pt x="638" y="475"/>
                </a:lnTo>
                <a:lnTo>
                  <a:pt x="646" y="459"/>
                </a:lnTo>
                <a:lnTo>
                  <a:pt x="651" y="443"/>
                </a:lnTo>
                <a:lnTo>
                  <a:pt x="651" y="414"/>
                </a:lnTo>
                <a:lnTo>
                  <a:pt x="650" y="405"/>
                </a:lnTo>
                <a:lnTo>
                  <a:pt x="648" y="402"/>
                </a:lnTo>
                <a:close/>
                <a:moveTo>
                  <a:pt x="648" y="275"/>
                </a:moveTo>
                <a:lnTo>
                  <a:pt x="656" y="310"/>
                </a:lnTo>
                <a:lnTo>
                  <a:pt x="661" y="339"/>
                </a:lnTo>
                <a:lnTo>
                  <a:pt x="666" y="363"/>
                </a:lnTo>
                <a:lnTo>
                  <a:pt x="667" y="381"/>
                </a:lnTo>
                <a:lnTo>
                  <a:pt x="667" y="386"/>
                </a:lnTo>
                <a:lnTo>
                  <a:pt x="670" y="373"/>
                </a:lnTo>
                <a:lnTo>
                  <a:pt x="670" y="354"/>
                </a:lnTo>
                <a:lnTo>
                  <a:pt x="667" y="331"/>
                </a:lnTo>
                <a:lnTo>
                  <a:pt x="661" y="304"/>
                </a:lnTo>
                <a:lnTo>
                  <a:pt x="648" y="275"/>
                </a:lnTo>
                <a:close/>
                <a:moveTo>
                  <a:pt x="442" y="0"/>
                </a:moveTo>
                <a:lnTo>
                  <a:pt x="461" y="1"/>
                </a:lnTo>
                <a:lnTo>
                  <a:pt x="475" y="3"/>
                </a:lnTo>
                <a:lnTo>
                  <a:pt x="488" y="6"/>
                </a:lnTo>
                <a:lnTo>
                  <a:pt x="494" y="6"/>
                </a:lnTo>
                <a:lnTo>
                  <a:pt x="504" y="8"/>
                </a:lnTo>
                <a:lnTo>
                  <a:pt x="518" y="11"/>
                </a:lnTo>
                <a:lnTo>
                  <a:pt x="534" y="17"/>
                </a:lnTo>
                <a:lnTo>
                  <a:pt x="554" y="25"/>
                </a:lnTo>
                <a:lnTo>
                  <a:pt x="571" y="38"/>
                </a:lnTo>
                <a:lnTo>
                  <a:pt x="589" y="52"/>
                </a:lnTo>
                <a:lnTo>
                  <a:pt x="606" y="73"/>
                </a:lnTo>
                <a:lnTo>
                  <a:pt x="619" y="97"/>
                </a:lnTo>
                <a:lnTo>
                  <a:pt x="630" y="128"/>
                </a:lnTo>
                <a:lnTo>
                  <a:pt x="635" y="163"/>
                </a:lnTo>
                <a:lnTo>
                  <a:pt x="638" y="213"/>
                </a:lnTo>
                <a:lnTo>
                  <a:pt x="645" y="256"/>
                </a:lnTo>
                <a:lnTo>
                  <a:pt x="656" y="270"/>
                </a:lnTo>
                <a:lnTo>
                  <a:pt x="667" y="289"/>
                </a:lnTo>
                <a:lnTo>
                  <a:pt x="675" y="310"/>
                </a:lnTo>
                <a:lnTo>
                  <a:pt x="678" y="334"/>
                </a:lnTo>
                <a:lnTo>
                  <a:pt x="677" y="360"/>
                </a:lnTo>
                <a:lnTo>
                  <a:pt x="667" y="387"/>
                </a:lnTo>
                <a:lnTo>
                  <a:pt x="669" y="408"/>
                </a:lnTo>
                <a:lnTo>
                  <a:pt x="669" y="430"/>
                </a:lnTo>
                <a:lnTo>
                  <a:pt x="666" y="451"/>
                </a:lnTo>
                <a:lnTo>
                  <a:pt x="656" y="472"/>
                </a:lnTo>
                <a:lnTo>
                  <a:pt x="640" y="490"/>
                </a:lnTo>
                <a:lnTo>
                  <a:pt x="621" y="502"/>
                </a:lnTo>
                <a:lnTo>
                  <a:pt x="579" y="531"/>
                </a:lnTo>
                <a:lnTo>
                  <a:pt x="560" y="544"/>
                </a:lnTo>
                <a:lnTo>
                  <a:pt x="547" y="559"/>
                </a:lnTo>
                <a:lnTo>
                  <a:pt x="539" y="573"/>
                </a:lnTo>
                <a:lnTo>
                  <a:pt x="539" y="583"/>
                </a:lnTo>
                <a:lnTo>
                  <a:pt x="542" y="594"/>
                </a:lnTo>
                <a:lnTo>
                  <a:pt x="546" y="608"/>
                </a:lnTo>
                <a:lnTo>
                  <a:pt x="552" y="623"/>
                </a:lnTo>
                <a:lnTo>
                  <a:pt x="555" y="639"/>
                </a:lnTo>
                <a:lnTo>
                  <a:pt x="558" y="658"/>
                </a:lnTo>
                <a:lnTo>
                  <a:pt x="557" y="677"/>
                </a:lnTo>
                <a:lnTo>
                  <a:pt x="550" y="699"/>
                </a:lnTo>
                <a:lnTo>
                  <a:pt x="538" y="723"/>
                </a:lnTo>
                <a:lnTo>
                  <a:pt x="518" y="749"/>
                </a:lnTo>
                <a:lnTo>
                  <a:pt x="518" y="735"/>
                </a:lnTo>
                <a:lnTo>
                  <a:pt x="517" y="720"/>
                </a:lnTo>
                <a:lnTo>
                  <a:pt x="512" y="704"/>
                </a:lnTo>
                <a:lnTo>
                  <a:pt x="501" y="691"/>
                </a:lnTo>
                <a:lnTo>
                  <a:pt x="499" y="690"/>
                </a:lnTo>
                <a:lnTo>
                  <a:pt x="493" y="685"/>
                </a:lnTo>
                <a:lnTo>
                  <a:pt x="486" y="677"/>
                </a:lnTo>
                <a:lnTo>
                  <a:pt x="480" y="663"/>
                </a:lnTo>
                <a:lnTo>
                  <a:pt x="477" y="645"/>
                </a:lnTo>
                <a:lnTo>
                  <a:pt x="477" y="623"/>
                </a:lnTo>
                <a:lnTo>
                  <a:pt x="466" y="602"/>
                </a:lnTo>
                <a:lnTo>
                  <a:pt x="451" y="584"/>
                </a:lnTo>
                <a:lnTo>
                  <a:pt x="435" y="571"/>
                </a:lnTo>
                <a:lnTo>
                  <a:pt x="419" y="562"/>
                </a:lnTo>
                <a:lnTo>
                  <a:pt x="407" y="554"/>
                </a:lnTo>
                <a:lnTo>
                  <a:pt x="397" y="551"/>
                </a:lnTo>
                <a:lnTo>
                  <a:pt x="394" y="549"/>
                </a:lnTo>
                <a:lnTo>
                  <a:pt x="387" y="563"/>
                </a:lnTo>
                <a:lnTo>
                  <a:pt x="378" y="573"/>
                </a:lnTo>
                <a:lnTo>
                  <a:pt x="367" y="579"/>
                </a:lnTo>
                <a:lnTo>
                  <a:pt x="352" y="586"/>
                </a:lnTo>
                <a:lnTo>
                  <a:pt x="335" y="594"/>
                </a:lnTo>
                <a:lnTo>
                  <a:pt x="315" y="607"/>
                </a:lnTo>
                <a:lnTo>
                  <a:pt x="295" y="624"/>
                </a:lnTo>
                <a:lnTo>
                  <a:pt x="272" y="648"/>
                </a:lnTo>
                <a:lnTo>
                  <a:pt x="256" y="671"/>
                </a:lnTo>
                <a:lnTo>
                  <a:pt x="245" y="690"/>
                </a:lnTo>
                <a:lnTo>
                  <a:pt x="237" y="714"/>
                </a:lnTo>
                <a:lnTo>
                  <a:pt x="237" y="717"/>
                </a:lnTo>
                <a:lnTo>
                  <a:pt x="223" y="707"/>
                </a:lnTo>
                <a:lnTo>
                  <a:pt x="215" y="696"/>
                </a:lnTo>
                <a:lnTo>
                  <a:pt x="210" y="683"/>
                </a:lnTo>
                <a:lnTo>
                  <a:pt x="210" y="674"/>
                </a:lnTo>
                <a:lnTo>
                  <a:pt x="211" y="666"/>
                </a:lnTo>
                <a:lnTo>
                  <a:pt x="211" y="663"/>
                </a:lnTo>
                <a:lnTo>
                  <a:pt x="176" y="690"/>
                </a:lnTo>
                <a:lnTo>
                  <a:pt x="147" y="712"/>
                </a:lnTo>
                <a:lnTo>
                  <a:pt x="125" y="733"/>
                </a:lnTo>
                <a:lnTo>
                  <a:pt x="111" y="751"/>
                </a:lnTo>
                <a:lnTo>
                  <a:pt x="99" y="767"/>
                </a:lnTo>
                <a:lnTo>
                  <a:pt x="93" y="780"/>
                </a:lnTo>
                <a:lnTo>
                  <a:pt x="90" y="791"/>
                </a:lnTo>
                <a:lnTo>
                  <a:pt x="90" y="805"/>
                </a:lnTo>
                <a:lnTo>
                  <a:pt x="91" y="810"/>
                </a:lnTo>
                <a:lnTo>
                  <a:pt x="95" y="812"/>
                </a:lnTo>
                <a:lnTo>
                  <a:pt x="95" y="813"/>
                </a:lnTo>
                <a:lnTo>
                  <a:pt x="79" y="820"/>
                </a:lnTo>
                <a:lnTo>
                  <a:pt x="61" y="820"/>
                </a:lnTo>
                <a:lnTo>
                  <a:pt x="43" y="813"/>
                </a:lnTo>
                <a:lnTo>
                  <a:pt x="27" y="800"/>
                </a:lnTo>
                <a:lnTo>
                  <a:pt x="15" y="783"/>
                </a:lnTo>
                <a:lnTo>
                  <a:pt x="5" y="760"/>
                </a:lnTo>
                <a:lnTo>
                  <a:pt x="0" y="735"/>
                </a:lnTo>
                <a:lnTo>
                  <a:pt x="2" y="706"/>
                </a:lnTo>
                <a:lnTo>
                  <a:pt x="11" y="675"/>
                </a:lnTo>
                <a:lnTo>
                  <a:pt x="29" y="642"/>
                </a:lnTo>
                <a:lnTo>
                  <a:pt x="56" y="608"/>
                </a:lnTo>
                <a:lnTo>
                  <a:pt x="80" y="584"/>
                </a:lnTo>
                <a:lnTo>
                  <a:pt x="103" y="563"/>
                </a:lnTo>
                <a:lnTo>
                  <a:pt x="123" y="547"/>
                </a:lnTo>
                <a:lnTo>
                  <a:pt x="141" y="531"/>
                </a:lnTo>
                <a:lnTo>
                  <a:pt x="157" y="517"/>
                </a:lnTo>
                <a:lnTo>
                  <a:pt x="170" y="502"/>
                </a:lnTo>
                <a:lnTo>
                  <a:pt x="181" y="486"/>
                </a:lnTo>
                <a:lnTo>
                  <a:pt x="192" y="467"/>
                </a:lnTo>
                <a:lnTo>
                  <a:pt x="200" y="445"/>
                </a:lnTo>
                <a:lnTo>
                  <a:pt x="208" y="418"/>
                </a:lnTo>
                <a:lnTo>
                  <a:pt x="215" y="384"/>
                </a:lnTo>
                <a:lnTo>
                  <a:pt x="219" y="342"/>
                </a:lnTo>
                <a:lnTo>
                  <a:pt x="223" y="294"/>
                </a:lnTo>
                <a:lnTo>
                  <a:pt x="226" y="235"/>
                </a:lnTo>
                <a:lnTo>
                  <a:pt x="231" y="190"/>
                </a:lnTo>
                <a:lnTo>
                  <a:pt x="239" y="150"/>
                </a:lnTo>
                <a:lnTo>
                  <a:pt x="251" y="117"/>
                </a:lnTo>
                <a:lnTo>
                  <a:pt x="267" y="89"/>
                </a:lnTo>
                <a:lnTo>
                  <a:pt x="287" y="65"/>
                </a:lnTo>
                <a:lnTo>
                  <a:pt x="307" y="46"/>
                </a:lnTo>
                <a:lnTo>
                  <a:pt x="330" y="30"/>
                </a:lnTo>
                <a:lnTo>
                  <a:pt x="354" y="19"/>
                </a:lnTo>
                <a:lnTo>
                  <a:pt x="376" y="9"/>
                </a:lnTo>
                <a:lnTo>
                  <a:pt x="400" y="4"/>
                </a:lnTo>
                <a:lnTo>
                  <a:pt x="421" y="1"/>
                </a:lnTo>
                <a:lnTo>
                  <a:pt x="442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8" name="Freeform 110">
            <a:extLst>
              <a:ext uri="{FF2B5EF4-FFF2-40B4-BE49-F238E27FC236}">
                <a16:creationId xmlns:a16="http://schemas.microsoft.com/office/drawing/2014/main" id="{FB59E65E-323A-48C6-A1BD-FA65A7581AD5}"/>
              </a:ext>
            </a:extLst>
          </p:cNvPr>
          <p:cNvSpPr>
            <a:spLocks/>
          </p:cNvSpPr>
          <p:nvPr/>
        </p:nvSpPr>
        <p:spPr bwMode="auto">
          <a:xfrm>
            <a:off x="5236456" y="2933058"/>
            <a:ext cx="305405" cy="225482"/>
          </a:xfrm>
          <a:custGeom>
            <a:avLst/>
            <a:gdLst/>
            <a:ahLst/>
            <a:cxnLst>
              <a:cxn ang="0">
                <a:pos x="18" y="0"/>
              </a:cxn>
              <a:cxn ang="0">
                <a:pos x="53" y="9"/>
              </a:cxn>
              <a:cxn ang="0">
                <a:pos x="91" y="22"/>
              </a:cxn>
              <a:cxn ang="0">
                <a:pos x="171" y="51"/>
              </a:cxn>
              <a:cxn ang="0">
                <a:pos x="213" y="67"/>
              </a:cxn>
              <a:cxn ang="0">
                <a:pos x="251" y="81"/>
              </a:cxn>
              <a:cxn ang="0">
                <a:pos x="288" y="96"/>
              </a:cxn>
              <a:cxn ang="0">
                <a:pos x="323" y="110"/>
              </a:cxn>
              <a:cxn ang="0">
                <a:pos x="352" y="123"/>
              </a:cxn>
              <a:cxn ang="0">
                <a:pos x="378" y="134"/>
              </a:cxn>
              <a:cxn ang="0">
                <a:pos x="397" y="140"/>
              </a:cxn>
              <a:cxn ang="0">
                <a:pos x="408" y="147"/>
              </a:cxn>
              <a:cxn ang="0">
                <a:pos x="413" y="148"/>
              </a:cxn>
              <a:cxn ang="0">
                <a:pos x="400" y="172"/>
              </a:cxn>
              <a:cxn ang="0">
                <a:pos x="391" y="198"/>
              </a:cxn>
              <a:cxn ang="0">
                <a:pos x="386" y="224"/>
              </a:cxn>
              <a:cxn ang="0">
                <a:pos x="383" y="249"/>
              </a:cxn>
              <a:cxn ang="0">
                <a:pos x="383" y="289"/>
              </a:cxn>
              <a:cxn ang="0">
                <a:pos x="384" y="301"/>
              </a:cxn>
              <a:cxn ang="0">
                <a:pos x="384" y="305"/>
              </a:cxn>
              <a:cxn ang="0">
                <a:pos x="99" y="131"/>
              </a:cxn>
              <a:cxn ang="0">
                <a:pos x="0" y="94"/>
              </a:cxn>
              <a:cxn ang="0">
                <a:pos x="18" y="0"/>
              </a:cxn>
            </a:cxnLst>
            <a:rect l="0" t="0" r="r" b="b"/>
            <a:pathLst>
              <a:path w="413" h="305">
                <a:moveTo>
                  <a:pt x="18" y="0"/>
                </a:moveTo>
                <a:lnTo>
                  <a:pt x="53" y="9"/>
                </a:lnTo>
                <a:lnTo>
                  <a:pt x="91" y="22"/>
                </a:lnTo>
                <a:lnTo>
                  <a:pt x="171" y="51"/>
                </a:lnTo>
                <a:lnTo>
                  <a:pt x="213" y="67"/>
                </a:lnTo>
                <a:lnTo>
                  <a:pt x="251" y="81"/>
                </a:lnTo>
                <a:lnTo>
                  <a:pt x="288" y="96"/>
                </a:lnTo>
                <a:lnTo>
                  <a:pt x="323" y="110"/>
                </a:lnTo>
                <a:lnTo>
                  <a:pt x="352" y="123"/>
                </a:lnTo>
                <a:lnTo>
                  <a:pt x="378" y="134"/>
                </a:lnTo>
                <a:lnTo>
                  <a:pt x="397" y="140"/>
                </a:lnTo>
                <a:lnTo>
                  <a:pt x="408" y="147"/>
                </a:lnTo>
                <a:lnTo>
                  <a:pt x="413" y="148"/>
                </a:lnTo>
                <a:lnTo>
                  <a:pt x="400" y="172"/>
                </a:lnTo>
                <a:lnTo>
                  <a:pt x="391" y="198"/>
                </a:lnTo>
                <a:lnTo>
                  <a:pt x="386" y="224"/>
                </a:lnTo>
                <a:lnTo>
                  <a:pt x="383" y="249"/>
                </a:lnTo>
                <a:lnTo>
                  <a:pt x="383" y="289"/>
                </a:lnTo>
                <a:lnTo>
                  <a:pt x="384" y="301"/>
                </a:lnTo>
                <a:lnTo>
                  <a:pt x="384" y="305"/>
                </a:lnTo>
                <a:lnTo>
                  <a:pt x="99" y="131"/>
                </a:lnTo>
                <a:lnTo>
                  <a:pt x="0" y="94"/>
                </a:lnTo>
                <a:lnTo>
                  <a:pt x="1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9" name="Freeform 111">
            <a:extLst>
              <a:ext uri="{FF2B5EF4-FFF2-40B4-BE49-F238E27FC236}">
                <a16:creationId xmlns:a16="http://schemas.microsoft.com/office/drawing/2014/main" id="{4194FDD2-A42A-435A-9826-2B1A3C7347D0}"/>
              </a:ext>
            </a:extLst>
          </p:cNvPr>
          <p:cNvSpPr>
            <a:spLocks noEditPoints="1"/>
          </p:cNvSpPr>
          <p:nvPr/>
        </p:nvSpPr>
        <p:spPr bwMode="auto">
          <a:xfrm>
            <a:off x="7250052" y="2938972"/>
            <a:ext cx="925825" cy="906363"/>
          </a:xfrm>
          <a:custGeom>
            <a:avLst/>
            <a:gdLst/>
            <a:ahLst/>
            <a:cxnLst>
              <a:cxn ang="0">
                <a:pos x="746" y="205"/>
              </a:cxn>
              <a:cxn ang="0">
                <a:pos x="737" y="155"/>
              </a:cxn>
              <a:cxn ang="0">
                <a:pos x="1098" y="49"/>
              </a:cxn>
              <a:cxn ang="0">
                <a:pos x="1127" y="136"/>
              </a:cxn>
              <a:cxn ang="0">
                <a:pos x="1177" y="240"/>
              </a:cxn>
              <a:cxn ang="0">
                <a:pos x="1194" y="307"/>
              </a:cxn>
              <a:cxn ang="0">
                <a:pos x="1241" y="385"/>
              </a:cxn>
              <a:cxn ang="0">
                <a:pos x="1252" y="496"/>
              </a:cxn>
              <a:cxn ang="0">
                <a:pos x="1237" y="616"/>
              </a:cxn>
              <a:cxn ang="0">
                <a:pos x="1199" y="741"/>
              </a:cxn>
              <a:cxn ang="0">
                <a:pos x="1105" y="826"/>
              </a:cxn>
              <a:cxn ang="0">
                <a:pos x="1033" y="933"/>
              </a:cxn>
              <a:cxn ang="0">
                <a:pos x="986" y="1060"/>
              </a:cxn>
              <a:cxn ang="0">
                <a:pos x="961" y="1137"/>
              </a:cxn>
              <a:cxn ang="0">
                <a:pos x="922" y="1191"/>
              </a:cxn>
              <a:cxn ang="0">
                <a:pos x="863" y="1226"/>
              </a:cxn>
              <a:cxn ang="0">
                <a:pos x="604" y="983"/>
              </a:cxn>
              <a:cxn ang="0">
                <a:pos x="515" y="999"/>
              </a:cxn>
              <a:cxn ang="0">
                <a:pos x="57" y="975"/>
              </a:cxn>
              <a:cxn ang="0">
                <a:pos x="60" y="892"/>
              </a:cxn>
              <a:cxn ang="0">
                <a:pos x="47" y="811"/>
              </a:cxn>
              <a:cxn ang="0">
                <a:pos x="126" y="789"/>
              </a:cxn>
              <a:cxn ang="0">
                <a:pos x="175" y="797"/>
              </a:cxn>
              <a:cxn ang="0">
                <a:pos x="187" y="800"/>
              </a:cxn>
              <a:cxn ang="0">
                <a:pos x="254" y="797"/>
              </a:cxn>
              <a:cxn ang="0">
                <a:pos x="271" y="760"/>
              </a:cxn>
              <a:cxn ang="0">
                <a:pos x="23" y="770"/>
              </a:cxn>
              <a:cxn ang="0">
                <a:pos x="25" y="754"/>
              </a:cxn>
              <a:cxn ang="0">
                <a:pos x="28" y="741"/>
              </a:cxn>
              <a:cxn ang="0">
                <a:pos x="25" y="679"/>
              </a:cxn>
              <a:cxn ang="0">
                <a:pos x="0" y="631"/>
              </a:cxn>
              <a:cxn ang="0">
                <a:pos x="111" y="624"/>
              </a:cxn>
              <a:cxn ang="0">
                <a:pos x="145" y="669"/>
              </a:cxn>
              <a:cxn ang="0">
                <a:pos x="155" y="727"/>
              </a:cxn>
              <a:cxn ang="0">
                <a:pos x="155" y="696"/>
              </a:cxn>
              <a:cxn ang="0">
                <a:pos x="134" y="643"/>
              </a:cxn>
              <a:cxn ang="0">
                <a:pos x="132" y="603"/>
              </a:cxn>
              <a:cxn ang="0">
                <a:pos x="183" y="576"/>
              </a:cxn>
              <a:cxn ang="0">
                <a:pos x="254" y="563"/>
              </a:cxn>
              <a:cxn ang="0">
                <a:pos x="343" y="565"/>
              </a:cxn>
              <a:cxn ang="0">
                <a:pos x="374" y="547"/>
              </a:cxn>
              <a:cxn ang="0">
                <a:pos x="420" y="546"/>
              </a:cxn>
              <a:cxn ang="0">
                <a:pos x="462" y="496"/>
              </a:cxn>
              <a:cxn ang="0">
                <a:pos x="503" y="472"/>
              </a:cxn>
              <a:cxn ang="0">
                <a:pos x="518" y="466"/>
              </a:cxn>
              <a:cxn ang="0">
                <a:pos x="599" y="355"/>
              </a:cxn>
              <a:cxn ang="0">
                <a:pos x="623" y="259"/>
              </a:cxn>
              <a:cxn ang="0">
                <a:pos x="654" y="192"/>
              </a:cxn>
              <a:cxn ang="0">
                <a:pos x="700" y="147"/>
              </a:cxn>
              <a:cxn ang="0">
                <a:pos x="734" y="131"/>
              </a:cxn>
              <a:cxn ang="0">
                <a:pos x="775" y="78"/>
              </a:cxn>
              <a:cxn ang="0">
                <a:pos x="796" y="147"/>
              </a:cxn>
              <a:cxn ang="0">
                <a:pos x="974" y="68"/>
              </a:cxn>
              <a:cxn ang="0">
                <a:pos x="1058" y="24"/>
              </a:cxn>
            </a:cxnLst>
            <a:rect l="0" t="0" r="r" b="b"/>
            <a:pathLst>
              <a:path w="1252" h="1226">
                <a:moveTo>
                  <a:pt x="737" y="155"/>
                </a:moveTo>
                <a:lnTo>
                  <a:pt x="746" y="205"/>
                </a:lnTo>
                <a:lnTo>
                  <a:pt x="756" y="200"/>
                </a:lnTo>
                <a:lnTo>
                  <a:pt x="737" y="155"/>
                </a:lnTo>
                <a:close/>
                <a:moveTo>
                  <a:pt x="1089" y="0"/>
                </a:moveTo>
                <a:lnTo>
                  <a:pt x="1098" y="49"/>
                </a:lnTo>
                <a:lnTo>
                  <a:pt x="1127" y="81"/>
                </a:lnTo>
                <a:lnTo>
                  <a:pt x="1127" y="136"/>
                </a:lnTo>
                <a:lnTo>
                  <a:pt x="1175" y="214"/>
                </a:lnTo>
                <a:lnTo>
                  <a:pt x="1177" y="240"/>
                </a:lnTo>
                <a:lnTo>
                  <a:pt x="1181" y="264"/>
                </a:lnTo>
                <a:lnTo>
                  <a:pt x="1194" y="307"/>
                </a:lnTo>
                <a:lnTo>
                  <a:pt x="1213" y="347"/>
                </a:lnTo>
                <a:lnTo>
                  <a:pt x="1241" y="385"/>
                </a:lnTo>
                <a:lnTo>
                  <a:pt x="1249" y="440"/>
                </a:lnTo>
                <a:lnTo>
                  <a:pt x="1252" y="496"/>
                </a:lnTo>
                <a:lnTo>
                  <a:pt x="1247" y="555"/>
                </a:lnTo>
                <a:lnTo>
                  <a:pt x="1237" y="616"/>
                </a:lnTo>
                <a:lnTo>
                  <a:pt x="1221" y="677"/>
                </a:lnTo>
                <a:lnTo>
                  <a:pt x="1199" y="741"/>
                </a:lnTo>
                <a:lnTo>
                  <a:pt x="1148" y="781"/>
                </a:lnTo>
                <a:lnTo>
                  <a:pt x="1105" y="826"/>
                </a:lnTo>
                <a:lnTo>
                  <a:pt x="1066" y="877"/>
                </a:lnTo>
                <a:lnTo>
                  <a:pt x="1033" y="933"/>
                </a:lnTo>
                <a:lnTo>
                  <a:pt x="1007" y="994"/>
                </a:lnTo>
                <a:lnTo>
                  <a:pt x="986" y="1060"/>
                </a:lnTo>
                <a:lnTo>
                  <a:pt x="975" y="1100"/>
                </a:lnTo>
                <a:lnTo>
                  <a:pt x="961" y="1137"/>
                </a:lnTo>
                <a:lnTo>
                  <a:pt x="943" y="1167"/>
                </a:lnTo>
                <a:lnTo>
                  <a:pt x="922" y="1191"/>
                </a:lnTo>
                <a:lnTo>
                  <a:pt x="895" y="1212"/>
                </a:lnTo>
                <a:lnTo>
                  <a:pt x="863" y="1226"/>
                </a:lnTo>
                <a:lnTo>
                  <a:pt x="646" y="962"/>
                </a:lnTo>
                <a:lnTo>
                  <a:pt x="604" y="983"/>
                </a:lnTo>
                <a:lnTo>
                  <a:pt x="561" y="994"/>
                </a:lnTo>
                <a:lnTo>
                  <a:pt x="515" y="999"/>
                </a:lnTo>
                <a:lnTo>
                  <a:pt x="465" y="997"/>
                </a:lnTo>
                <a:lnTo>
                  <a:pt x="57" y="975"/>
                </a:lnTo>
                <a:lnTo>
                  <a:pt x="60" y="933"/>
                </a:lnTo>
                <a:lnTo>
                  <a:pt x="60" y="892"/>
                </a:lnTo>
                <a:lnTo>
                  <a:pt x="55" y="850"/>
                </a:lnTo>
                <a:lnTo>
                  <a:pt x="47" y="811"/>
                </a:lnTo>
                <a:lnTo>
                  <a:pt x="100" y="791"/>
                </a:lnTo>
                <a:lnTo>
                  <a:pt x="126" y="789"/>
                </a:lnTo>
                <a:lnTo>
                  <a:pt x="151" y="792"/>
                </a:lnTo>
                <a:lnTo>
                  <a:pt x="175" y="797"/>
                </a:lnTo>
                <a:lnTo>
                  <a:pt x="180" y="799"/>
                </a:lnTo>
                <a:lnTo>
                  <a:pt x="187" y="800"/>
                </a:lnTo>
                <a:lnTo>
                  <a:pt x="191" y="803"/>
                </a:lnTo>
                <a:lnTo>
                  <a:pt x="254" y="797"/>
                </a:lnTo>
                <a:lnTo>
                  <a:pt x="313" y="787"/>
                </a:lnTo>
                <a:lnTo>
                  <a:pt x="271" y="760"/>
                </a:lnTo>
                <a:lnTo>
                  <a:pt x="22" y="775"/>
                </a:lnTo>
                <a:lnTo>
                  <a:pt x="23" y="770"/>
                </a:lnTo>
                <a:lnTo>
                  <a:pt x="23" y="765"/>
                </a:lnTo>
                <a:lnTo>
                  <a:pt x="25" y="754"/>
                </a:lnTo>
                <a:lnTo>
                  <a:pt x="27" y="741"/>
                </a:lnTo>
                <a:lnTo>
                  <a:pt x="28" y="741"/>
                </a:lnTo>
                <a:lnTo>
                  <a:pt x="30" y="707"/>
                </a:lnTo>
                <a:lnTo>
                  <a:pt x="25" y="679"/>
                </a:lnTo>
                <a:lnTo>
                  <a:pt x="15" y="653"/>
                </a:lnTo>
                <a:lnTo>
                  <a:pt x="0" y="631"/>
                </a:lnTo>
                <a:lnTo>
                  <a:pt x="111" y="623"/>
                </a:lnTo>
                <a:lnTo>
                  <a:pt x="111" y="624"/>
                </a:lnTo>
                <a:lnTo>
                  <a:pt x="132" y="645"/>
                </a:lnTo>
                <a:lnTo>
                  <a:pt x="145" y="669"/>
                </a:lnTo>
                <a:lnTo>
                  <a:pt x="153" y="696"/>
                </a:lnTo>
                <a:lnTo>
                  <a:pt x="155" y="727"/>
                </a:lnTo>
                <a:lnTo>
                  <a:pt x="158" y="727"/>
                </a:lnTo>
                <a:lnTo>
                  <a:pt x="155" y="696"/>
                </a:lnTo>
                <a:lnTo>
                  <a:pt x="147" y="667"/>
                </a:lnTo>
                <a:lnTo>
                  <a:pt x="134" y="643"/>
                </a:lnTo>
                <a:lnTo>
                  <a:pt x="115" y="623"/>
                </a:lnTo>
                <a:lnTo>
                  <a:pt x="132" y="603"/>
                </a:lnTo>
                <a:lnTo>
                  <a:pt x="155" y="587"/>
                </a:lnTo>
                <a:lnTo>
                  <a:pt x="183" y="576"/>
                </a:lnTo>
                <a:lnTo>
                  <a:pt x="215" y="568"/>
                </a:lnTo>
                <a:lnTo>
                  <a:pt x="254" y="563"/>
                </a:lnTo>
                <a:lnTo>
                  <a:pt x="295" y="562"/>
                </a:lnTo>
                <a:lnTo>
                  <a:pt x="343" y="565"/>
                </a:lnTo>
                <a:lnTo>
                  <a:pt x="358" y="554"/>
                </a:lnTo>
                <a:lnTo>
                  <a:pt x="374" y="547"/>
                </a:lnTo>
                <a:lnTo>
                  <a:pt x="395" y="544"/>
                </a:lnTo>
                <a:lnTo>
                  <a:pt x="420" y="546"/>
                </a:lnTo>
                <a:lnTo>
                  <a:pt x="438" y="518"/>
                </a:lnTo>
                <a:lnTo>
                  <a:pt x="462" y="496"/>
                </a:lnTo>
                <a:lnTo>
                  <a:pt x="489" y="478"/>
                </a:lnTo>
                <a:lnTo>
                  <a:pt x="503" y="472"/>
                </a:lnTo>
                <a:lnTo>
                  <a:pt x="519" y="466"/>
                </a:lnTo>
                <a:lnTo>
                  <a:pt x="518" y="466"/>
                </a:lnTo>
                <a:lnTo>
                  <a:pt x="518" y="464"/>
                </a:lnTo>
                <a:lnTo>
                  <a:pt x="599" y="355"/>
                </a:lnTo>
                <a:lnTo>
                  <a:pt x="615" y="301"/>
                </a:lnTo>
                <a:lnTo>
                  <a:pt x="623" y="259"/>
                </a:lnTo>
                <a:lnTo>
                  <a:pt x="636" y="224"/>
                </a:lnTo>
                <a:lnTo>
                  <a:pt x="654" y="192"/>
                </a:lnTo>
                <a:lnTo>
                  <a:pt x="674" y="166"/>
                </a:lnTo>
                <a:lnTo>
                  <a:pt x="700" y="147"/>
                </a:lnTo>
                <a:lnTo>
                  <a:pt x="716" y="139"/>
                </a:lnTo>
                <a:lnTo>
                  <a:pt x="734" y="131"/>
                </a:lnTo>
                <a:lnTo>
                  <a:pt x="730" y="113"/>
                </a:lnTo>
                <a:lnTo>
                  <a:pt x="775" y="78"/>
                </a:lnTo>
                <a:lnTo>
                  <a:pt x="790" y="121"/>
                </a:lnTo>
                <a:lnTo>
                  <a:pt x="796" y="147"/>
                </a:lnTo>
                <a:lnTo>
                  <a:pt x="918" y="89"/>
                </a:lnTo>
                <a:lnTo>
                  <a:pt x="974" y="68"/>
                </a:lnTo>
                <a:lnTo>
                  <a:pt x="1020" y="48"/>
                </a:lnTo>
                <a:lnTo>
                  <a:pt x="1058" y="24"/>
                </a:lnTo>
                <a:lnTo>
                  <a:pt x="1089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0" name="Freeform 112">
            <a:extLst>
              <a:ext uri="{FF2B5EF4-FFF2-40B4-BE49-F238E27FC236}">
                <a16:creationId xmlns:a16="http://schemas.microsoft.com/office/drawing/2014/main" id="{442C1A62-26B7-4A39-87D5-C883CE4E0A38}"/>
              </a:ext>
            </a:extLst>
          </p:cNvPr>
          <p:cNvSpPr>
            <a:spLocks/>
          </p:cNvSpPr>
          <p:nvPr/>
        </p:nvSpPr>
        <p:spPr bwMode="auto">
          <a:xfrm>
            <a:off x="7292202" y="3362582"/>
            <a:ext cx="731343" cy="314936"/>
          </a:xfrm>
          <a:custGeom>
            <a:avLst/>
            <a:gdLst/>
            <a:ahLst/>
            <a:cxnLst>
              <a:cxn ang="0">
                <a:pos x="989" y="0"/>
              </a:cxn>
              <a:cxn ang="0">
                <a:pos x="912" y="99"/>
              </a:cxn>
              <a:cxn ang="0">
                <a:pos x="833" y="187"/>
              </a:cxn>
              <a:cxn ang="0">
                <a:pos x="753" y="264"/>
              </a:cxn>
              <a:cxn ang="0">
                <a:pos x="672" y="331"/>
              </a:cxn>
              <a:cxn ang="0">
                <a:pos x="589" y="389"/>
              </a:cxn>
              <a:cxn ang="0">
                <a:pos x="547" y="410"/>
              </a:cxn>
              <a:cxn ang="0">
                <a:pos x="504" y="421"/>
              </a:cxn>
              <a:cxn ang="0">
                <a:pos x="458" y="426"/>
              </a:cxn>
              <a:cxn ang="0">
                <a:pos x="408" y="424"/>
              </a:cxn>
              <a:cxn ang="0">
                <a:pos x="0" y="402"/>
              </a:cxn>
              <a:cxn ang="0">
                <a:pos x="3" y="360"/>
              </a:cxn>
              <a:cxn ang="0">
                <a:pos x="82" y="352"/>
              </a:cxn>
              <a:cxn ang="0">
                <a:pos x="118" y="224"/>
              </a:cxn>
              <a:cxn ang="0">
                <a:pos x="123" y="226"/>
              </a:cxn>
              <a:cxn ang="0">
                <a:pos x="130" y="227"/>
              </a:cxn>
              <a:cxn ang="0">
                <a:pos x="134" y="230"/>
              </a:cxn>
              <a:cxn ang="0">
                <a:pos x="146" y="277"/>
              </a:cxn>
              <a:cxn ang="0">
                <a:pos x="150" y="325"/>
              </a:cxn>
              <a:cxn ang="0">
                <a:pos x="147" y="373"/>
              </a:cxn>
              <a:cxn ang="0">
                <a:pos x="453" y="373"/>
              </a:cxn>
              <a:cxn ang="0">
                <a:pos x="507" y="357"/>
              </a:cxn>
              <a:cxn ang="0">
                <a:pos x="560" y="335"/>
              </a:cxn>
              <a:cxn ang="0">
                <a:pos x="611" y="306"/>
              </a:cxn>
              <a:cxn ang="0">
                <a:pos x="661" y="272"/>
              </a:cxn>
              <a:cxn ang="0">
                <a:pos x="989" y="0"/>
              </a:cxn>
            </a:cxnLst>
            <a:rect l="0" t="0" r="r" b="b"/>
            <a:pathLst>
              <a:path w="989" h="426">
                <a:moveTo>
                  <a:pt x="989" y="0"/>
                </a:moveTo>
                <a:lnTo>
                  <a:pt x="912" y="99"/>
                </a:lnTo>
                <a:lnTo>
                  <a:pt x="833" y="187"/>
                </a:lnTo>
                <a:lnTo>
                  <a:pt x="753" y="264"/>
                </a:lnTo>
                <a:lnTo>
                  <a:pt x="672" y="331"/>
                </a:lnTo>
                <a:lnTo>
                  <a:pt x="589" y="389"/>
                </a:lnTo>
                <a:lnTo>
                  <a:pt x="547" y="410"/>
                </a:lnTo>
                <a:lnTo>
                  <a:pt x="504" y="421"/>
                </a:lnTo>
                <a:lnTo>
                  <a:pt x="458" y="426"/>
                </a:lnTo>
                <a:lnTo>
                  <a:pt x="408" y="424"/>
                </a:lnTo>
                <a:lnTo>
                  <a:pt x="0" y="402"/>
                </a:lnTo>
                <a:lnTo>
                  <a:pt x="3" y="360"/>
                </a:lnTo>
                <a:lnTo>
                  <a:pt x="82" y="352"/>
                </a:lnTo>
                <a:lnTo>
                  <a:pt x="118" y="224"/>
                </a:lnTo>
                <a:lnTo>
                  <a:pt x="123" y="226"/>
                </a:lnTo>
                <a:lnTo>
                  <a:pt x="130" y="227"/>
                </a:lnTo>
                <a:lnTo>
                  <a:pt x="134" y="230"/>
                </a:lnTo>
                <a:lnTo>
                  <a:pt x="146" y="277"/>
                </a:lnTo>
                <a:lnTo>
                  <a:pt x="150" y="325"/>
                </a:lnTo>
                <a:lnTo>
                  <a:pt x="147" y="373"/>
                </a:lnTo>
                <a:lnTo>
                  <a:pt x="453" y="373"/>
                </a:lnTo>
                <a:lnTo>
                  <a:pt x="507" y="357"/>
                </a:lnTo>
                <a:lnTo>
                  <a:pt x="560" y="335"/>
                </a:lnTo>
                <a:lnTo>
                  <a:pt x="611" y="306"/>
                </a:lnTo>
                <a:lnTo>
                  <a:pt x="661" y="272"/>
                </a:lnTo>
                <a:lnTo>
                  <a:pt x="989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1" name="Freeform 113">
            <a:extLst>
              <a:ext uri="{FF2B5EF4-FFF2-40B4-BE49-F238E27FC236}">
                <a16:creationId xmlns:a16="http://schemas.microsoft.com/office/drawing/2014/main" id="{9ADD8378-E30F-4502-8F8F-4E163FD4138F}"/>
              </a:ext>
            </a:extLst>
          </p:cNvPr>
          <p:cNvSpPr>
            <a:spLocks/>
          </p:cNvSpPr>
          <p:nvPr/>
        </p:nvSpPr>
        <p:spPr bwMode="auto">
          <a:xfrm>
            <a:off x="7266321" y="2992200"/>
            <a:ext cx="805290" cy="596603"/>
          </a:xfrm>
          <a:custGeom>
            <a:avLst/>
            <a:gdLst/>
            <a:ahLst/>
            <a:cxnLst>
              <a:cxn ang="0">
                <a:pos x="1089" y="46"/>
              </a:cxn>
              <a:cxn ang="0">
                <a:pos x="880" y="152"/>
              </a:cxn>
              <a:cxn ang="0">
                <a:pos x="857" y="187"/>
              </a:cxn>
              <a:cxn ang="0">
                <a:pos x="750" y="302"/>
              </a:cxn>
              <a:cxn ang="0">
                <a:pos x="670" y="424"/>
              </a:cxn>
              <a:cxn ang="0">
                <a:pos x="596" y="469"/>
              </a:cxn>
              <a:cxn ang="0">
                <a:pos x="537" y="539"/>
              </a:cxn>
              <a:cxn ang="0">
                <a:pos x="491" y="639"/>
              </a:cxn>
              <a:cxn ang="0">
                <a:pos x="547" y="698"/>
              </a:cxn>
              <a:cxn ang="0">
                <a:pos x="577" y="767"/>
              </a:cxn>
              <a:cxn ang="0">
                <a:pos x="521" y="690"/>
              </a:cxn>
              <a:cxn ang="0">
                <a:pos x="461" y="642"/>
              </a:cxn>
              <a:cxn ang="0">
                <a:pos x="443" y="650"/>
              </a:cxn>
              <a:cxn ang="0">
                <a:pos x="417" y="677"/>
              </a:cxn>
              <a:cxn ang="0">
                <a:pos x="488" y="727"/>
              </a:cxn>
              <a:cxn ang="0">
                <a:pos x="544" y="807"/>
              </a:cxn>
              <a:cxn ang="0">
                <a:pos x="453" y="735"/>
              </a:cxn>
              <a:cxn ang="0">
                <a:pos x="379" y="691"/>
              </a:cxn>
              <a:cxn ang="0">
                <a:pos x="291" y="715"/>
              </a:cxn>
              <a:cxn ang="0">
                <a:pos x="0" y="703"/>
              </a:cxn>
              <a:cxn ang="0">
                <a:pos x="1" y="693"/>
              </a:cxn>
              <a:cxn ang="0">
                <a:pos x="5" y="669"/>
              </a:cxn>
              <a:cxn ang="0">
                <a:pos x="89" y="551"/>
              </a:cxn>
              <a:cxn ang="0">
                <a:pos x="125" y="595"/>
              </a:cxn>
              <a:cxn ang="0">
                <a:pos x="134" y="655"/>
              </a:cxn>
              <a:cxn ang="0">
                <a:pos x="358" y="674"/>
              </a:cxn>
              <a:cxn ang="0">
                <a:pos x="414" y="555"/>
              </a:cxn>
              <a:cxn ang="0">
                <a:pos x="381" y="502"/>
              </a:cxn>
              <a:cxn ang="0">
                <a:pos x="373" y="472"/>
              </a:cxn>
              <a:cxn ang="0">
                <a:pos x="422" y="491"/>
              </a:cxn>
              <a:cxn ang="0">
                <a:pos x="459" y="551"/>
              </a:cxn>
              <a:cxn ang="0">
                <a:pos x="544" y="328"/>
              </a:cxn>
              <a:cxn ang="0">
                <a:pos x="534" y="426"/>
              </a:cxn>
              <a:cxn ang="0">
                <a:pos x="433" y="642"/>
              </a:cxn>
              <a:cxn ang="0">
                <a:pos x="440" y="647"/>
              </a:cxn>
              <a:cxn ang="0">
                <a:pos x="462" y="611"/>
              </a:cxn>
              <a:cxn ang="0">
                <a:pos x="678" y="75"/>
              </a:cxn>
              <a:cxn ang="0">
                <a:pos x="712" y="59"/>
              </a:cxn>
              <a:cxn ang="0">
                <a:pos x="724" y="131"/>
              </a:cxn>
              <a:cxn ang="0">
                <a:pos x="622" y="330"/>
              </a:cxn>
              <a:cxn ang="0">
                <a:pos x="627" y="421"/>
              </a:cxn>
              <a:cxn ang="0">
                <a:pos x="792" y="229"/>
              </a:cxn>
              <a:cxn ang="0">
                <a:pos x="734" y="126"/>
              </a:cxn>
              <a:cxn ang="0">
                <a:pos x="753" y="64"/>
              </a:cxn>
              <a:cxn ang="0">
                <a:pos x="768" y="49"/>
              </a:cxn>
              <a:cxn ang="0">
                <a:pos x="732" y="94"/>
              </a:cxn>
              <a:cxn ang="0">
                <a:pos x="867" y="141"/>
              </a:cxn>
              <a:cxn ang="0">
                <a:pos x="1011" y="56"/>
              </a:cxn>
              <a:cxn ang="0">
                <a:pos x="1080" y="0"/>
              </a:cxn>
            </a:cxnLst>
            <a:rect l="0" t="0" r="r" b="b"/>
            <a:pathLst>
              <a:path w="1089" h="807">
                <a:moveTo>
                  <a:pt x="1080" y="0"/>
                </a:moveTo>
                <a:lnTo>
                  <a:pt x="1089" y="46"/>
                </a:lnTo>
                <a:lnTo>
                  <a:pt x="969" y="112"/>
                </a:lnTo>
                <a:lnTo>
                  <a:pt x="880" y="152"/>
                </a:lnTo>
                <a:lnTo>
                  <a:pt x="793" y="227"/>
                </a:lnTo>
                <a:lnTo>
                  <a:pt x="857" y="187"/>
                </a:lnTo>
                <a:lnTo>
                  <a:pt x="800" y="245"/>
                </a:lnTo>
                <a:lnTo>
                  <a:pt x="750" y="302"/>
                </a:lnTo>
                <a:lnTo>
                  <a:pt x="707" y="363"/>
                </a:lnTo>
                <a:lnTo>
                  <a:pt x="670" y="424"/>
                </a:lnTo>
                <a:lnTo>
                  <a:pt x="632" y="443"/>
                </a:lnTo>
                <a:lnTo>
                  <a:pt x="596" y="469"/>
                </a:lnTo>
                <a:lnTo>
                  <a:pt x="564" y="501"/>
                </a:lnTo>
                <a:lnTo>
                  <a:pt x="537" y="539"/>
                </a:lnTo>
                <a:lnTo>
                  <a:pt x="512" y="586"/>
                </a:lnTo>
                <a:lnTo>
                  <a:pt x="491" y="639"/>
                </a:lnTo>
                <a:lnTo>
                  <a:pt x="523" y="667"/>
                </a:lnTo>
                <a:lnTo>
                  <a:pt x="547" y="698"/>
                </a:lnTo>
                <a:lnTo>
                  <a:pt x="566" y="731"/>
                </a:lnTo>
                <a:lnTo>
                  <a:pt x="577" y="767"/>
                </a:lnTo>
                <a:lnTo>
                  <a:pt x="550" y="725"/>
                </a:lnTo>
                <a:lnTo>
                  <a:pt x="521" y="690"/>
                </a:lnTo>
                <a:lnTo>
                  <a:pt x="491" y="663"/>
                </a:lnTo>
                <a:lnTo>
                  <a:pt x="461" y="642"/>
                </a:lnTo>
                <a:lnTo>
                  <a:pt x="451" y="645"/>
                </a:lnTo>
                <a:lnTo>
                  <a:pt x="443" y="650"/>
                </a:lnTo>
                <a:lnTo>
                  <a:pt x="429" y="661"/>
                </a:lnTo>
                <a:lnTo>
                  <a:pt x="417" y="677"/>
                </a:lnTo>
                <a:lnTo>
                  <a:pt x="454" y="698"/>
                </a:lnTo>
                <a:lnTo>
                  <a:pt x="488" y="727"/>
                </a:lnTo>
                <a:lnTo>
                  <a:pt x="517" y="762"/>
                </a:lnTo>
                <a:lnTo>
                  <a:pt x="544" y="807"/>
                </a:lnTo>
                <a:lnTo>
                  <a:pt x="496" y="767"/>
                </a:lnTo>
                <a:lnTo>
                  <a:pt x="453" y="735"/>
                </a:lnTo>
                <a:lnTo>
                  <a:pt x="413" y="709"/>
                </a:lnTo>
                <a:lnTo>
                  <a:pt x="379" y="691"/>
                </a:lnTo>
                <a:lnTo>
                  <a:pt x="336" y="704"/>
                </a:lnTo>
                <a:lnTo>
                  <a:pt x="291" y="715"/>
                </a:lnTo>
                <a:lnTo>
                  <a:pt x="249" y="688"/>
                </a:lnTo>
                <a:lnTo>
                  <a:pt x="0" y="703"/>
                </a:lnTo>
                <a:lnTo>
                  <a:pt x="1" y="698"/>
                </a:lnTo>
                <a:lnTo>
                  <a:pt x="1" y="693"/>
                </a:lnTo>
                <a:lnTo>
                  <a:pt x="3" y="682"/>
                </a:lnTo>
                <a:lnTo>
                  <a:pt x="5" y="669"/>
                </a:lnTo>
                <a:lnTo>
                  <a:pt x="89" y="656"/>
                </a:lnTo>
                <a:lnTo>
                  <a:pt x="89" y="551"/>
                </a:lnTo>
                <a:lnTo>
                  <a:pt x="110" y="571"/>
                </a:lnTo>
                <a:lnTo>
                  <a:pt x="125" y="595"/>
                </a:lnTo>
                <a:lnTo>
                  <a:pt x="131" y="624"/>
                </a:lnTo>
                <a:lnTo>
                  <a:pt x="134" y="655"/>
                </a:lnTo>
                <a:lnTo>
                  <a:pt x="253" y="653"/>
                </a:lnTo>
                <a:lnTo>
                  <a:pt x="358" y="674"/>
                </a:lnTo>
                <a:lnTo>
                  <a:pt x="417" y="579"/>
                </a:lnTo>
                <a:lnTo>
                  <a:pt x="414" y="555"/>
                </a:lnTo>
                <a:lnTo>
                  <a:pt x="401" y="530"/>
                </a:lnTo>
                <a:lnTo>
                  <a:pt x="381" y="502"/>
                </a:lnTo>
                <a:lnTo>
                  <a:pt x="352" y="475"/>
                </a:lnTo>
                <a:lnTo>
                  <a:pt x="373" y="472"/>
                </a:lnTo>
                <a:lnTo>
                  <a:pt x="398" y="474"/>
                </a:lnTo>
                <a:lnTo>
                  <a:pt x="422" y="491"/>
                </a:lnTo>
                <a:lnTo>
                  <a:pt x="443" y="517"/>
                </a:lnTo>
                <a:lnTo>
                  <a:pt x="459" y="551"/>
                </a:lnTo>
                <a:lnTo>
                  <a:pt x="509" y="448"/>
                </a:lnTo>
                <a:lnTo>
                  <a:pt x="544" y="328"/>
                </a:lnTo>
                <a:lnTo>
                  <a:pt x="577" y="283"/>
                </a:lnTo>
                <a:lnTo>
                  <a:pt x="534" y="426"/>
                </a:lnTo>
                <a:lnTo>
                  <a:pt x="464" y="570"/>
                </a:lnTo>
                <a:lnTo>
                  <a:pt x="433" y="642"/>
                </a:lnTo>
                <a:lnTo>
                  <a:pt x="433" y="643"/>
                </a:lnTo>
                <a:lnTo>
                  <a:pt x="440" y="647"/>
                </a:lnTo>
                <a:lnTo>
                  <a:pt x="448" y="627"/>
                </a:lnTo>
                <a:lnTo>
                  <a:pt x="462" y="611"/>
                </a:lnTo>
                <a:lnTo>
                  <a:pt x="696" y="129"/>
                </a:lnTo>
                <a:lnTo>
                  <a:pt x="678" y="75"/>
                </a:lnTo>
                <a:lnTo>
                  <a:pt x="694" y="67"/>
                </a:lnTo>
                <a:lnTo>
                  <a:pt x="712" y="59"/>
                </a:lnTo>
                <a:lnTo>
                  <a:pt x="715" y="80"/>
                </a:lnTo>
                <a:lnTo>
                  <a:pt x="724" y="131"/>
                </a:lnTo>
                <a:lnTo>
                  <a:pt x="692" y="185"/>
                </a:lnTo>
                <a:lnTo>
                  <a:pt x="622" y="330"/>
                </a:lnTo>
                <a:lnTo>
                  <a:pt x="512" y="541"/>
                </a:lnTo>
                <a:lnTo>
                  <a:pt x="627" y="421"/>
                </a:lnTo>
                <a:lnTo>
                  <a:pt x="726" y="270"/>
                </a:lnTo>
                <a:lnTo>
                  <a:pt x="792" y="229"/>
                </a:lnTo>
                <a:lnTo>
                  <a:pt x="724" y="131"/>
                </a:lnTo>
                <a:lnTo>
                  <a:pt x="734" y="126"/>
                </a:lnTo>
                <a:lnTo>
                  <a:pt x="715" y="80"/>
                </a:lnTo>
                <a:lnTo>
                  <a:pt x="753" y="64"/>
                </a:lnTo>
                <a:lnTo>
                  <a:pt x="753" y="6"/>
                </a:lnTo>
                <a:lnTo>
                  <a:pt x="768" y="49"/>
                </a:lnTo>
                <a:lnTo>
                  <a:pt x="774" y="75"/>
                </a:lnTo>
                <a:lnTo>
                  <a:pt x="732" y="94"/>
                </a:lnTo>
                <a:lnTo>
                  <a:pt x="796" y="193"/>
                </a:lnTo>
                <a:lnTo>
                  <a:pt x="867" y="141"/>
                </a:lnTo>
                <a:lnTo>
                  <a:pt x="939" y="96"/>
                </a:lnTo>
                <a:lnTo>
                  <a:pt x="1011" y="56"/>
                </a:lnTo>
                <a:lnTo>
                  <a:pt x="1084" y="25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" name="Freeform 114">
            <a:extLst>
              <a:ext uri="{FF2B5EF4-FFF2-40B4-BE49-F238E27FC236}">
                <a16:creationId xmlns:a16="http://schemas.microsoft.com/office/drawing/2014/main" id="{949ADC87-3D93-4D75-BD4D-D750BA4A3EFB}"/>
              </a:ext>
            </a:extLst>
          </p:cNvPr>
          <p:cNvSpPr>
            <a:spLocks/>
          </p:cNvSpPr>
          <p:nvPr/>
        </p:nvSpPr>
        <p:spPr bwMode="auto">
          <a:xfrm>
            <a:off x="6382646" y="3293828"/>
            <a:ext cx="212969" cy="515282"/>
          </a:xfrm>
          <a:custGeom>
            <a:avLst/>
            <a:gdLst/>
            <a:ahLst/>
            <a:cxnLst>
              <a:cxn ang="0">
                <a:pos x="274" y="0"/>
              </a:cxn>
              <a:cxn ang="0">
                <a:pos x="288" y="3"/>
              </a:cxn>
              <a:cxn ang="0">
                <a:pos x="16" y="697"/>
              </a:cxn>
              <a:cxn ang="0">
                <a:pos x="0" y="695"/>
              </a:cxn>
              <a:cxn ang="0">
                <a:pos x="69" y="517"/>
              </a:cxn>
              <a:cxn ang="0">
                <a:pos x="80" y="488"/>
              </a:cxn>
              <a:cxn ang="0">
                <a:pos x="184" y="232"/>
              </a:cxn>
              <a:cxn ang="0">
                <a:pos x="189" y="223"/>
              </a:cxn>
              <a:cxn ang="0">
                <a:pos x="238" y="88"/>
              </a:cxn>
              <a:cxn ang="0">
                <a:pos x="274" y="0"/>
              </a:cxn>
            </a:cxnLst>
            <a:rect l="0" t="0" r="r" b="b"/>
            <a:pathLst>
              <a:path w="288" h="697">
                <a:moveTo>
                  <a:pt x="274" y="0"/>
                </a:moveTo>
                <a:lnTo>
                  <a:pt x="288" y="3"/>
                </a:lnTo>
                <a:lnTo>
                  <a:pt x="16" y="697"/>
                </a:lnTo>
                <a:lnTo>
                  <a:pt x="0" y="695"/>
                </a:lnTo>
                <a:lnTo>
                  <a:pt x="69" y="517"/>
                </a:lnTo>
                <a:lnTo>
                  <a:pt x="80" y="488"/>
                </a:lnTo>
                <a:lnTo>
                  <a:pt x="184" y="232"/>
                </a:lnTo>
                <a:lnTo>
                  <a:pt x="189" y="223"/>
                </a:lnTo>
                <a:lnTo>
                  <a:pt x="238" y="88"/>
                </a:lnTo>
                <a:lnTo>
                  <a:pt x="274" y="0"/>
                </a:lnTo>
                <a:close/>
              </a:path>
            </a:pathLst>
          </a:custGeom>
          <a:solidFill>
            <a:srgbClr val="44444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3" name="Freeform 115">
            <a:extLst>
              <a:ext uri="{FF2B5EF4-FFF2-40B4-BE49-F238E27FC236}">
                <a16:creationId xmlns:a16="http://schemas.microsoft.com/office/drawing/2014/main" id="{46629F47-6967-41DE-AB8E-FFDE148C134D}"/>
              </a:ext>
            </a:extLst>
          </p:cNvPr>
          <p:cNvSpPr>
            <a:spLocks/>
          </p:cNvSpPr>
          <p:nvPr/>
        </p:nvSpPr>
        <p:spPr bwMode="auto">
          <a:xfrm>
            <a:off x="6305001" y="3803196"/>
            <a:ext cx="94653" cy="2661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"/>
              </a:cxn>
              <a:cxn ang="0">
                <a:pos x="121" y="8"/>
              </a:cxn>
              <a:cxn ang="0">
                <a:pos x="128" y="36"/>
              </a:cxn>
              <a:cxn ang="0">
                <a:pos x="38" y="30"/>
              </a:cxn>
              <a:cxn ang="0">
                <a:pos x="35" y="27"/>
              </a:cxn>
              <a:cxn ang="0">
                <a:pos x="33" y="24"/>
              </a:cxn>
              <a:cxn ang="0">
                <a:pos x="30" y="19"/>
              </a:cxn>
              <a:cxn ang="0">
                <a:pos x="25" y="16"/>
              </a:cxn>
              <a:cxn ang="0">
                <a:pos x="19" y="11"/>
              </a:cxn>
              <a:cxn ang="0">
                <a:pos x="0" y="0"/>
              </a:cxn>
            </a:cxnLst>
            <a:rect l="0" t="0" r="r" b="b"/>
            <a:pathLst>
              <a:path w="128" h="36">
                <a:moveTo>
                  <a:pt x="0" y="0"/>
                </a:moveTo>
                <a:lnTo>
                  <a:pt x="91" y="4"/>
                </a:lnTo>
                <a:lnTo>
                  <a:pt x="121" y="8"/>
                </a:lnTo>
                <a:lnTo>
                  <a:pt x="128" y="36"/>
                </a:lnTo>
                <a:lnTo>
                  <a:pt x="38" y="30"/>
                </a:lnTo>
                <a:lnTo>
                  <a:pt x="35" y="27"/>
                </a:lnTo>
                <a:lnTo>
                  <a:pt x="33" y="24"/>
                </a:lnTo>
                <a:lnTo>
                  <a:pt x="30" y="19"/>
                </a:lnTo>
                <a:lnTo>
                  <a:pt x="25" y="16"/>
                </a:lnTo>
                <a:lnTo>
                  <a:pt x="19" y="11"/>
                </a:lnTo>
                <a:lnTo>
                  <a:pt x="0" y="0"/>
                </a:lnTo>
                <a:close/>
              </a:path>
            </a:pathLst>
          </a:custGeom>
          <a:solidFill>
            <a:srgbClr val="51515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" name="Freeform 116">
            <a:extLst>
              <a:ext uri="{FF2B5EF4-FFF2-40B4-BE49-F238E27FC236}">
                <a16:creationId xmlns:a16="http://schemas.microsoft.com/office/drawing/2014/main" id="{6D7412F4-FE7A-47CA-A467-30C102760389}"/>
              </a:ext>
            </a:extLst>
          </p:cNvPr>
          <p:cNvSpPr>
            <a:spLocks/>
          </p:cNvSpPr>
          <p:nvPr/>
        </p:nvSpPr>
        <p:spPr bwMode="auto">
          <a:xfrm>
            <a:off x="6394477" y="3661992"/>
            <a:ext cx="164164" cy="167818"/>
          </a:xfrm>
          <a:custGeom>
            <a:avLst/>
            <a:gdLst/>
            <a:ahLst/>
            <a:cxnLst>
              <a:cxn ang="0">
                <a:pos x="222" y="0"/>
              </a:cxn>
              <a:cxn ang="0">
                <a:pos x="222" y="29"/>
              </a:cxn>
              <a:cxn ang="0">
                <a:pos x="7" y="227"/>
              </a:cxn>
              <a:cxn ang="0">
                <a:pos x="0" y="199"/>
              </a:cxn>
              <a:cxn ang="0">
                <a:pos x="222" y="0"/>
              </a:cxn>
            </a:cxnLst>
            <a:rect l="0" t="0" r="r" b="b"/>
            <a:pathLst>
              <a:path w="222" h="227">
                <a:moveTo>
                  <a:pt x="222" y="0"/>
                </a:moveTo>
                <a:lnTo>
                  <a:pt x="222" y="29"/>
                </a:lnTo>
                <a:lnTo>
                  <a:pt x="7" y="227"/>
                </a:lnTo>
                <a:lnTo>
                  <a:pt x="0" y="199"/>
                </a:lnTo>
                <a:lnTo>
                  <a:pt x="222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9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0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4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6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4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6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0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3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4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8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1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2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6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9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0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3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4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8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1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2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5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6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9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0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4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7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8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1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2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5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6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0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4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7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8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1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2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5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6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9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0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3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4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1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2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5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6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9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0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3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4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7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8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1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2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5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6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9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0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3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4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7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8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1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2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5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6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9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0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3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4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7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8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1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2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5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6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9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0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3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4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7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8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1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2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5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6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9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0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3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4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7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8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1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2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5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6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9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0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3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4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7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8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1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2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5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6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9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0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3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4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1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2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6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9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0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3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4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7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8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1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2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92" grpId="0"/>
      <p:bldP spid="83" grpId="0" animBg="1"/>
      <p:bldP spid="84" grpId="0"/>
      <p:bldP spid="90" grpId="0" animBg="1"/>
      <p:bldP spid="91" grpId="0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106" grpId="0" animBg="1"/>
      <p:bldP spid="107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22" grpId="0" animBg="1"/>
      <p:bldP spid="323" grpId="0" animBg="1"/>
      <p:bldP spid="3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Support Any SQL DB</a:t>
            </a:r>
            <a:endParaRPr lang="en-US" dirty="0"/>
          </a:p>
        </p:txBody>
      </p:sp>
      <p:grpSp>
        <p:nvGrpSpPr>
          <p:cNvPr id="3" name="Group 49">
            <a:extLst>
              <a:ext uri="{FF2B5EF4-FFF2-40B4-BE49-F238E27FC236}">
                <a16:creationId xmlns:a16="http://schemas.microsoft.com/office/drawing/2014/main" id="{C6D500F6-22BD-4EA6-B66E-A916B754B334}"/>
              </a:ext>
            </a:extLst>
          </p:cNvPr>
          <p:cNvGrpSpPr/>
          <p:nvPr/>
        </p:nvGrpSpPr>
        <p:grpSpPr>
          <a:xfrm>
            <a:off x="2829606" y="1485901"/>
            <a:ext cx="3504846" cy="2572011"/>
            <a:chOff x="4256258" y="2335977"/>
            <a:chExt cx="3706228" cy="271979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024A99E-32CE-4931-98DA-6ABDBD803EE9}"/>
                </a:ext>
              </a:extLst>
            </p:cNvPr>
            <p:cNvCxnSpPr>
              <a:cxnSpLocks/>
            </p:cNvCxnSpPr>
            <p:nvPr/>
          </p:nvCxnSpPr>
          <p:spPr>
            <a:xfrm>
              <a:off x="5038725" y="3577600"/>
              <a:ext cx="2190750" cy="989172"/>
            </a:xfrm>
            <a:prstGeom prst="line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DBE187-F351-4B59-82A1-F9A769CA9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4752" y="3599568"/>
              <a:ext cx="2190750" cy="989172"/>
            </a:xfrm>
            <a:prstGeom prst="line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A05EF78-6480-4964-B21A-8C8C2DB44DD8}"/>
                </a:ext>
              </a:extLst>
            </p:cNvPr>
            <p:cNvGrpSpPr/>
            <p:nvPr/>
          </p:nvGrpSpPr>
          <p:grpSpPr>
            <a:xfrm>
              <a:off x="5537539" y="2335977"/>
              <a:ext cx="1157120" cy="2061311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62E993DB-B449-450E-BAF9-7309AB40D974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C2986685-5836-407A-8250-08CF3F7FE404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44C5F37-B353-4A1E-8E92-E9E46AC0E923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0D15E5D-B979-4274-89E1-4DD08D943770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C6AACD2-E733-402A-BB14-7E389EBAC8D7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FAEAA2-56D0-4ED6-AB6F-C9AA8ABBD3A4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Group 43">
              <a:extLst>
                <a:ext uri="{FF2B5EF4-FFF2-40B4-BE49-F238E27FC236}">
                  <a16:creationId xmlns:a16="http://schemas.microsoft.com/office/drawing/2014/main" id="{B8376615-ECCD-4219-B3D2-1006D340F2FB}"/>
                </a:ext>
              </a:extLst>
            </p:cNvPr>
            <p:cNvGrpSpPr/>
            <p:nvPr/>
          </p:nvGrpSpPr>
          <p:grpSpPr>
            <a:xfrm>
              <a:off x="4256258" y="4198390"/>
              <a:ext cx="578603" cy="857382"/>
              <a:chOff x="4256258" y="4198390"/>
              <a:chExt cx="578603" cy="857382"/>
            </a:xfrm>
            <a:solidFill>
              <a:schemeClr val="accent4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18889A5-E15D-4888-AF9C-23308C3A69F0}"/>
                  </a:ext>
                </a:extLst>
              </p:cNvPr>
              <p:cNvSpPr/>
              <p:nvPr/>
            </p:nvSpPr>
            <p:spPr>
              <a:xfrm>
                <a:off x="4256541" y="4269376"/>
                <a:ext cx="578233" cy="241806"/>
              </a:xfrm>
              <a:custGeom>
                <a:avLst/>
                <a:gdLst>
                  <a:gd name="connsiteX0" fmla="*/ 1489 w 578232"/>
                  <a:gd name="connsiteY0" fmla="*/ 0 h 241806"/>
                  <a:gd name="connsiteX1" fmla="*/ 147625 w 578232"/>
                  <a:gd name="connsiteY1" fmla="*/ 31890 h 241806"/>
                  <a:gd name="connsiteX2" fmla="*/ 370156 w 578232"/>
                  <a:gd name="connsiteY2" fmla="*/ 36446 h 241806"/>
                  <a:gd name="connsiteX3" fmla="*/ 536968 w 578232"/>
                  <a:gd name="connsiteY3" fmla="*/ 14719 h 241806"/>
                  <a:gd name="connsiteX4" fmla="*/ 577619 w 578232"/>
                  <a:gd name="connsiteY4" fmla="*/ 1051 h 241806"/>
                  <a:gd name="connsiteX5" fmla="*/ 578320 w 578232"/>
                  <a:gd name="connsiteY5" fmla="*/ 10864 h 241806"/>
                  <a:gd name="connsiteX6" fmla="*/ 578671 w 578232"/>
                  <a:gd name="connsiteY6" fmla="*/ 186436 h 241806"/>
                  <a:gd name="connsiteX7" fmla="*/ 565354 w 578232"/>
                  <a:gd name="connsiteY7" fmla="*/ 206762 h 241806"/>
                  <a:gd name="connsiteX8" fmla="*/ 479145 w 578232"/>
                  <a:gd name="connsiteY8" fmla="*/ 229190 h 241806"/>
                  <a:gd name="connsiteX9" fmla="*/ 245749 w 578232"/>
                  <a:gd name="connsiteY9" fmla="*/ 241806 h 241806"/>
                  <a:gd name="connsiteX10" fmla="*/ 48098 w 578232"/>
                  <a:gd name="connsiteY10" fmla="*/ 219027 h 241806"/>
                  <a:gd name="connsiteX11" fmla="*/ 8849 w 578232"/>
                  <a:gd name="connsiteY11" fmla="*/ 203958 h 241806"/>
                  <a:gd name="connsiteX12" fmla="*/ 438 w 578232"/>
                  <a:gd name="connsiteY12" fmla="*/ 190291 h 241806"/>
                  <a:gd name="connsiteX13" fmla="*/ 88 w 578232"/>
                  <a:gd name="connsiteY13" fmla="*/ 3504 h 241806"/>
                  <a:gd name="connsiteX14" fmla="*/ 1489 w 578232"/>
                  <a:gd name="connsiteY14" fmla="*/ 0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8232" h="241806">
                    <a:moveTo>
                      <a:pt x="1489" y="0"/>
                    </a:moveTo>
                    <a:cubicBezTo>
                      <a:pt x="48449" y="21728"/>
                      <a:pt x="98212" y="29087"/>
                      <a:pt x="147625" y="31890"/>
                    </a:cubicBezTo>
                    <a:cubicBezTo>
                      <a:pt x="221568" y="36096"/>
                      <a:pt x="295862" y="37498"/>
                      <a:pt x="370156" y="36446"/>
                    </a:cubicBezTo>
                    <a:cubicBezTo>
                      <a:pt x="426227" y="35745"/>
                      <a:pt x="482298" y="29087"/>
                      <a:pt x="536968" y="14719"/>
                    </a:cubicBezTo>
                    <a:cubicBezTo>
                      <a:pt x="550285" y="11214"/>
                      <a:pt x="563601" y="5958"/>
                      <a:pt x="577619" y="1051"/>
                    </a:cubicBezTo>
                    <a:cubicBezTo>
                      <a:pt x="577970" y="3855"/>
                      <a:pt x="578320" y="7359"/>
                      <a:pt x="578320" y="10864"/>
                    </a:cubicBezTo>
                    <a:cubicBezTo>
                      <a:pt x="578320" y="69388"/>
                      <a:pt x="577970" y="127912"/>
                      <a:pt x="578671" y="186436"/>
                    </a:cubicBezTo>
                    <a:cubicBezTo>
                      <a:pt x="578671" y="197300"/>
                      <a:pt x="574816" y="203958"/>
                      <a:pt x="565354" y="206762"/>
                    </a:cubicBezTo>
                    <a:cubicBezTo>
                      <a:pt x="536617" y="214822"/>
                      <a:pt x="508231" y="224284"/>
                      <a:pt x="479145" y="229190"/>
                    </a:cubicBezTo>
                    <a:cubicBezTo>
                      <a:pt x="402047" y="242157"/>
                      <a:pt x="323898" y="244259"/>
                      <a:pt x="245749" y="241806"/>
                    </a:cubicBezTo>
                    <a:cubicBezTo>
                      <a:pt x="179164" y="239704"/>
                      <a:pt x="112931" y="235849"/>
                      <a:pt x="48098" y="219027"/>
                    </a:cubicBezTo>
                    <a:cubicBezTo>
                      <a:pt x="34782" y="215523"/>
                      <a:pt x="21465" y="209916"/>
                      <a:pt x="8849" y="203958"/>
                    </a:cubicBezTo>
                    <a:cubicBezTo>
                      <a:pt x="4643" y="201856"/>
                      <a:pt x="438" y="194847"/>
                      <a:pt x="438" y="190291"/>
                    </a:cubicBezTo>
                    <a:cubicBezTo>
                      <a:pt x="-263" y="127912"/>
                      <a:pt x="88" y="65533"/>
                      <a:pt x="88" y="3504"/>
                    </a:cubicBezTo>
                    <a:cubicBezTo>
                      <a:pt x="438" y="2103"/>
                      <a:pt x="1139" y="1402"/>
                      <a:pt x="1489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E878D0A-F7E1-4209-B1F3-852C71D46AE6}"/>
                  </a:ext>
                </a:extLst>
              </p:cNvPr>
              <p:cNvSpPr/>
              <p:nvPr/>
            </p:nvSpPr>
            <p:spPr>
              <a:xfrm>
                <a:off x="4256258" y="4813966"/>
                <a:ext cx="578233" cy="241806"/>
              </a:xfrm>
              <a:custGeom>
                <a:avLst/>
                <a:gdLst>
                  <a:gd name="connsiteX0" fmla="*/ 721 w 578232"/>
                  <a:gd name="connsiteY0" fmla="*/ 0 h 241806"/>
                  <a:gd name="connsiteX1" fmla="*/ 153865 w 578232"/>
                  <a:gd name="connsiteY1" fmla="*/ 32942 h 241806"/>
                  <a:gd name="connsiteX2" fmla="*/ 354319 w 578232"/>
                  <a:gd name="connsiteY2" fmla="*/ 37498 h 241806"/>
                  <a:gd name="connsiteX3" fmla="*/ 543909 w 578232"/>
                  <a:gd name="connsiteY3" fmla="*/ 12966 h 241806"/>
                  <a:gd name="connsiteX4" fmla="*/ 578603 w 578232"/>
                  <a:gd name="connsiteY4" fmla="*/ 701 h 241806"/>
                  <a:gd name="connsiteX5" fmla="*/ 578603 w 578232"/>
                  <a:gd name="connsiteY5" fmla="*/ 30138 h 241806"/>
                  <a:gd name="connsiteX6" fmla="*/ 578954 w 578232"/>
                  <a:gd name="connsiteY6" fmla="*/ 185035 h 241806"/>
                  <a:gd name="connsiteX7" fmla="*/ 563884 w 578232"/>
                  <a:gd name="connsiteY7" fmla="*/ 208164 h 241806"/>
                  <a:gd name="connsiteX8" fmla="*/ 474872 w 578232"/>
                  <a:gd name="connsiteY8" fmla="*/ 229891 h 241806"/>
                  <a:gd name="connsiteX9" fmla="*/ 316822 w 578232"/>
                  <a:gd name="connsiteY9" fmla="*/ 241456 h 241806"/>
                  <a:gd name="connsiteX10" fmla="*/ 73613 w 578232"/>
                  <a:gd name="connsiteY10" fmla="*/ 224985 h 241806"/>
                  <a:gd name="connsiteX11" fmla="*/ 13687 w 578232"/>
                  <a:gd name="connsiteY11" fmla="*/ 207463 h 241806"/>
                  <a:gd name="connsiteX12" fmla="*/ 20 w 578232"/>
                  <a:gd name="connsiteY12" fmla="*/ 186086 h 241806"/>
                  <a:gd name="connsiteX13" fmla="*/ 721 w 578232"/>
                  <a:gd name="connsiteY13" fmla="*/ 0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232" h="241806">
                    <a:moveTo>
                      <a:pt x="721" y="0"/>
                    </a:moveTo>
                    <a:cubicBezTo>
                      <a:pt x="50484" y="22779"/>
                      <a:pt x="102350" y="30138"/>
                      <a:pt x="153865" y="32942"/>
                    </a:cubicBezTo>
                    <a:cubicBezTo>
                      <a:pt x="220449" y="36797"/>
                      <a:pt x="287735" y="38549"/>
                      <a:pt x="354319" y="37498"/>
                    </a:cubicBezTo>
                    <a:cubicBezTo>
                      <a:pt x="418100" y="36446"/>
                      <a:pt x="481881" y="30839"/>
                      <a:pt x="543909" y="12966"/>
                    </a:cubicBezTo>
                    <a:cubicBezTo>
                      <a:pt x="555123" y="9813"/>
                      <a:pt x="566338" y="4906"/>
                      <a:pt x="578603" y="701"/>
                    </a:cubicBezTo>
                    <a:cubicBezTo>
                      <a:pt x="578603" y="10864"/>
                      <a:pt x="578603" y="20326"/>
                      <a:pt x="578603" y="30138"/>
                    </a:cubicBezTo>
                    <a:cubicBezTo>
                      <a:pt x="578603" y="81654"/>
                      <a:pt x="578253" y="133519"/>
                      <a:pt x="578954" y="185035"/>
                    </a:cubicBezTo>
                    <a:cubicBezTo>
                      <a:pt x="579304" y="197650"/>
                      <a:pt x="574748" y="205010"/>
                      <a:pt x="563884" y="208164"/>
                    </a:cubicBezTo>
                    <a:cubicBezTo>
                      <a:pt x="534447" y="216224"/>
                      <a:pt x="505010" y="226387"/>
                      <a:pt x="474872" y="229891"/>
                    </a:cubicBezTo>
                    <a:cubicBezTo>
                      <a:pt x="422656" y="236199"/>
                      <a:pt x="369739" y="239003"/>
                      <a:pt x="316822" y="241456"/>
                    </a:cubicBezTo>
                    <a:cubicBezTo>
                      <a:pt x="235168" y="244960"/>
                      <a:pt x="154216" y="240054"/>
                      <a:pt x="73613" y="224985"/>
                    </a:cubicBezTo>
                    <a:cubicBezTo>
                      <a:pt x="53288" y="221130"/>
                      <a:pt x="33663" y="213771"/>
                      <a:pt x="13687" y="207463"/>
                    </a:cubicBezTo>
                    <a:cubicBezTo>
                      <a:pt x="3875" y="204309"/>
                      <a:pt x="-330" y="197300"/>
                      <a:pt x="20" y="186086"/>
                    </a:cubicBezTo>
                    <a:cubicBezTo>
                      <a:pt x="1071" y="124408"/>
                      <a:pt x="721" y="63080"/>
                      <a:pt x="72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F89DCD-2FE4-4951-B05A-A3ADAA4E9443}"/>
                  </a:ext>
                </a:extLst>
              </p:cNvPr>
              <p:cNvSpPr/>
              <p:nvPr/>
            </p:nvSpPr>
            <p:spPr>
              <a:xfrm>
                <a:off x="4256628" y="4547278"/>
                <a:ext cx="578233" cy="241806"/>
              </a:xfrm>
              <a:custGeom>
                <a:avLst/>
                <a:gdLst>
                  <a:gd name="connsiteX0" fmla="*/ 350 w 578232"/>
                  <a:gd name="connsiteY0" fmla="*/ 701 h 241806"/>
                  <a:gd name="connsiteX1" fmla="*/ 256875 w 578232"/>
                  <a:gd name="connsiteY1" fmla="*/ 38549 h 241806"/>
                  <a:gd name="connsiteX2" fmla="*/ 463637 w 578232"/>
                  <a:gd name="connsiteY2" fmla="*/ 28736 h 241806"/>
                  <a:gd name="connsiteX3" fmla="*/ 578233 w 578232"/>
                  <a:gd name="connsiteY3" fmla="*/ 0 h 241806"/>
                  <a:gd name="connsiteX4" fmla="*/ 578933 w 578232"/>
                  <a:gd name="connsiteY4" fmla="*/ 14368 h 241806"/>
                  <a:gd name="connsiteX5" fmla="*/ 579284 w 578232"/>
                  <a:gd name="connsiteY5" fmla="*/ 184684 h 241806"/>
                  <a:gd name="connsiteX6" fmla="*/ 564215 w 578232"/>
                  <a:gd name="connsiteY6" fmla="*/ 207813 h 241806"/>
                  <a:gd name="connsiteX7" fmla="*/ 471347 w 578232"/>
                  <a:gd name="connsiteY7" fmla="*/ 230242 h 241806"/>
                  <a:gd name="connsiteX8" fmla="*/ 316100 w 578232"/>
                  <a:gd name="connsiteY8" fmla="*/ 241105 h 241806"/>
                  <a:gd name="connsiteX9" fmla="*/ 65533 w 578232"/>
                  <a:gd name="connsiteY9" fmla="*/ 222882 h 241806"/>
                  <a:gd name="connsiteX10" fmla="*/ 15420 w 578232"/>
                  <a:gd name="connsiteY10" fmla="*/ 207813 h 241806"/>
                  <a:gd name="connsiteX11" fmla="*/ 0 w 578232"/>
                  <a:gd name="connsiteY11" fmla="*/ 184684 h 241806"/>
                  <a:gd name="connsiteX12" fmla="*/ 350 w 578232"/>
                  <a:gd name="connsiteY12" fmla="*/ 701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241806">
                    <a:moveTo>
                      <a:pt x="350" y="701"/>
                    </a:moveTo>
                    <a:cubicBezTo>
                      <a:pt x="84107" y="32591"/>
                      <a:pt x="170316" y="36096"/>
                      <a:pt x="256875" y="38549"/>
                    </a:cubicBezTo>
                    <a:cubicBezTo>
                      <a:pt x="325913" y="40651"/>
                      <a:pt x="394950" y="37848"/>
                      <a:pt x="463637" y="28736"/>
                    </a:cubicBezTo>
                    <a:cubicBezTo>
                      <a:pt x="502537" y="23480"/>
                      <a:pt x="541085" y="17522"/>
                      <a:pt x="578233" y="0"/>
                    </a:cubicBezTo>
                    <a:cubicBezTo>
                      <a:pt x="578583" y="5607"/>
                      <a:pt x="578933" y="9812"/>
                      <a:pt x="578933" y="14368"/>
                    </a:cubicBezTo>
                    <a:cubicBezTo>
                      <a:pt x="578933" y="71140"/>
                      <a:pt x="578583" y="127912"/>
                      <a:pt x="579284" y="184684"/>
                    </a:cubicBezTo>
                    <a:cubicBezTo>
                      <a:pt x="579284" y="196950"/>
                      <a:pt x="575429" y="205010"/>
                      <a:pt x="564215" y="207813"/>
                    </a:cubicBezTo>
                    <a:cubicBezTo>
                      <a:pt x="533376" y="215873"/>
                      <a:pt x="502887" y="226387"/>
                      <a:pt x="471347" y="230242"/>
                    </a:cubicBezTo>
                    <a:cubicBezTo>
                      <a:pt x="419832" y="236550"/>
                      <a:pt x="367966" y="239353"/>
                      <a:pt x="316100" y="241105"/>
                    </a:cubicBezTo>
                    <a:cubicBezTo>
                      <a:pt x="231994" y="244259"/>
                      <a:pt x="148238" y="240054"/>
                      <a:pt x="65533" y="222882"/>
                    </a:cubicBezTo>
                    <a:cubicBezTo>
                      <a:pt x="48712" y="219378"/>
                      <a:pt x="32241" y="213070"/>
                      <a:pt x="15420" y="207813"/>
                    </a:cubicBezTo>
                    <a:cubicBezTo>
                      <a:pt x="4556" y="204309"/>
                      <a:pt x="0" y="197300"/>
                      <a:pt x="0" y="184684"/>
                    </a:cubicBezTo>
                    <a:cubicBezTo>
                      <a:pt x="701" y="123707"/>
                      <a:pt x="350" y="62730"/>
                      <a:pt x="350" y="70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F37DBDE-B9CF-4045-92B7-CD7B47F704F8}"/>
                  </a:ext>
                </a:extLst>
              </p:cNvPr>
              <p:cNvSpPr/>
              <p:nvPr/>
            </p:nvSpPr>
            <p:spPr>
              <a:xfrm>
                <a:off x="4256628" y="4198390"/>
                <a:ext cx="578233" cy="91115"/>
              </a:xfrm>
              <a:custGeom>
                <a:avLst/>
                <a:gdLst>
                  <a:gd name="connsiteX0" fmla="*/ 0 w 578232"/>
                  <a:gd name="connsiteY0" fmla="*/ 44703 h 91115"/>
                  <a:gd name="connsiteX1" fmla="*/ 23830 w 578232"/>
                  <a:gd name="connsiteY1" fmla="*/ 31737 h 91115"/>
                  <a:gd name="connsiteX2" fmla="*/ 133519 w 578232"/>
                  <a:gd name="connsiteY2" fmla="*/ 8958 h 91115"/>
                  <a:gd name="connsiteX3" fmla="*/ 350444 w 578232"/>
                  <a:gd name="connsiteY3" fmla="*/ 1599 h 91115"/>
                  <a:gd name="connsiteX4" fmla="*/ 541436 w 578232"/>
                  <a:gd name="connsiteY4" fmla="*/ 26480 h 91115"/>
                  <a:gd name="connsiteX5" fmla="*/ 566317 w 578232"/>
                  <a:gd name="connsiteY5" fmla="*/ 35942 h 91115"/>
                  <a:gd name="connsiteX6" fmla="*/ 578933 w 578232"/>
                  <a:gd name="connsiteY6" fmla="*/ 47507 h 91115"/>
                  <a:gd name="connsiteX7" fmla="*/ 567018 w 578232"/>
                  <a:gd name="connsiteY7" fmla="*/ 58020 h 91115"/>
                  <a:gd name="connsiteX8" fmla="*/ 514802 w 578232"/>
                  <a:gd name="connsiteY8" fmla="*/ 74491 h 91115"/>
                  <a:gd name="connsiteX9" fmla="*/ 340982 w 578232"/>
                  <a:gd name="connsiteY9" fmla="*/ 93064 h 91115"/>
                  <a:gd name="connsiteX10" fmla="*/ 127912 w 578232"/>
                  <a:gd name="connsiteY10" fmla="*/ 84654 h 91115"/>
                  <a:gd name="connsiteX11" fmla="*/ 28036 w 578232"/>
                  <a:gd name="connsiteY11" fmla="*/ 64328 h 91115"/>
                  <a:gd name="connsiteX12" fmla="*/ 0 w 578232"/>
                  <a:gd name="connsiteY12" fmla="*/ 50661 h 91115"/>
                  <a:gd name="connsiteX13" fmla="*/ 0 w 578232"/>
                  <a:gd name="connsiteY13" fmla="*/ 44703 h 9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232" h="91115">
                    <a:moveTo>
                      <a:pt x="0" y="44703"/>
                    </a:moveTo>
                    <a:cubicBezTo>
                      <a:pt x="8060" y="40147"/>
                      <a:pt x="15420" y="33839"/>
                      <a:pt x="23830" y="31737"/>
                    </a:cubicBezTo>
                    <a:cubicBezTo>
                      <a:pt x="60276" y="23326"/>
                      <a:pt x="96723" y="14214"/>
                      <a:pt x="133519" y="8958"/>
                    </a:cubicBezTo>
                    <a:cubicBezTo>
                      <a:pt x="205360" y="-1205"/>
                      <a:pt x="278253" y="-1205"/>
                      <a:pt x="350444" y="1599"/>
                    </a:cubicBezTo>
                    <a:cubicBezTo>
                      <a:pt x="414575" y="4051"/>
                      <a:pt x="479057" y="8607"/>
                      <a:pt x="541436" y="26480"/>
                    </a:cubicBezTo>
                    <a:cubicBezTo>
                      <a:pt x="549847" y="28933"/>
                      <a:pt x="558608" y="32087"/>
                      <a:pt x="566317" y="35942"/>
                    </a:cubicBezTo>
                    <a:cubicBezTo>
                      <a:pt x="571224" y="38395"/>
                      <a:pt x="574728" y="43652"/>
                      <a:pt x="578933" y="47507"/>
                    </a:cubicBezTo>
                    <a:cubicBezTo>
                      <a:pt x="575079" y="51011"/>
                      <a:pt x="571574" y="56268"/>
                      <a:pt x="567018" y="58020"/>
                    </a:cubicBezTo>
                    <a:cubicBezTo>
                      <a:pt x="549847" y="64328"/>
                      <a:pt x="532675" y="70636"/>
                      <a:pt x="514802" y="74491"/>
                    </a:cubicBezTo>
                    <a:cubicBezTo>
                      <a:pt x="457680" y="87107"/>
                      <a:pt x="399506" y="90962"/>
                      <a:pt x="340982" y="93064"/>
                    </a:cubicBezTo>
                    <a:cubicBezTo>
                      <a:pt x="269842" y="95517"/>
                      <a:pt x="198702" y="94116"/>
                      <a:pt x="127912" y="84654"/>
                    </a:cubicBezTo>
                    <a:cubicBezTo>
                      <a:pt x="94269" y="80098"/>
                      <a:pt x="60977" y="72038"/>
                      <a:pt x="28036" y="64328"/>
                    </a:cubicBezTo>
                    <a:cubicBezTo>
                      <a:pt x="18223" y="61875"/>
                      <a:pt x="9462" y="55567"/>
                      <a:pt x="0" y="50661"/>
                    </a:cubicBezTo>
                    <a:cubicBezTo>
                      <a:pt x="0" y="48908"/>
                      <a:pt x="0" y="46806"/>
                      <a:pt x="0" y="44703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F1543DA-D38F-4C37-8662-E37833DEB7F7}"/>
                  </a:ext>
                </a:extLst>
              </p:cNvPr>
              <p:cNvSpPr/>
              <p:nvPr/>
            </p:nvSpPr>
            <p:spPr>
              <a:xfrm>
                <a:off x="4256278" y="4503692"/>
                <a:ext cx="578233" cy="63080"/>
              </a:xfrm>
              <a:custGeom>
                <a:avLst/>
                <a:gdLst>
                  <a:gd name="connsiteX0" fmla="*/ 0 w 578232"/>
                  <a:gd name="connsiteY0" fmla="*/ 19055 h 63079"/>
                  <a:gd name="connsiteX1" fmla="*/ 50113 w 578232"/>
                  <a:gd name="connsiteY1" fmla="*/ 1183 h 63079"/>
                  <a:gd name="connsiteX2" fmla="*/ 234097 w 578232"/>
                  <a:gd name="connsiteY2" fmla="*/ 22560 h 63079"/>
                  <a:gd name="connsiteX3" fmla="*/ 442260 w 578232"/>
                  <a:gd name="connsiteY3" fmla="*/ 15901 h 63079"/>
                  <a:gd name="connsiteX4" fmla="*/ 530572 w 578232"/>
                  <a:gd name="connsiteY4" fmla="*/ 1183 h 63079"/>
                  <a:gd name="connsiteX5" fmla="*/ 576480 w 578232"/>
                  <a:gd name="connsiteY5" fmla="*/ 15201 h 63079"/>
                  <a:gd name="connsiteX6" fmla="*/ 574378 w 578232"/>
                  <a:gd name="connsiteY6" fmla="*/ 27116 h 63079"/>
                  <a:gd name="connsiteX7" fmla="*/ 542838 w 578232"/>
                  <a:gd name="connsiteY7" fmla="*/ 40783 h 63079"/>
                  <a:gd name="connsiteX8" fmla="*/ 419481 w 578232"/>
                  <a:gd name="connsiteY8" fmla="*/ 61109 h 63079"/>
                  <a:gd name="connsiteX9" fmla="*/ 240755 w 578232"/>
                  <a:gd name="connsiteY9" fmla="*/ 66015 h 63079"/>
                  <a:gd name="connsiteX10" fmla="*/ 39600 w 578232"/>
                  <a:gd name="connsiteY10" fmla="*/ 41133 h 63079"/>
                  <a:gd name="connsiteX11" fmla="*/ 0 w 578232"/>
                  <a:gd name="connsiteY11" fmla="*/ 19055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8232" h="63079">
                    <a:moveTo>
                      <a:pt x="0" y="19055"/>
                    </a:moveTo>
                    <a:cubicBezTo>
                      <a:pt x="15420" y="7491"/>
                      <a:pt x="30138" y="-3723"/>
                      <a:pt x="50113" y="1183"/>
                    </a:cubicBezTo>
                    <a:cubicBezTo>
                      <a:pt x="110740" y="15201"/>
                      <a:pt x="172068" y="20107"/>
                      <a:pt x="234097" y="22560"/>
                    </a:cubicBezTo>
                    <a:cubicBezTo>
                      <a:pt x="303484" y="25363"/>
                      <a:pt x="373223" y="23611"/>
                      <a:pt x="442260" y="15901"/>
                    </a:cubicBezTo>
                    <a:cubicBezTo>
                      <a:pt x="471698" y="12397"/>
                      <a:pt x="501135" y="7140"/>
                      <a:pt x="530572" y="1183"/>
                    </a:cubicBezTo>
                    <a:cubicBezTo>
                      <a:pt x="548795" y="-2322"/>
                      <a:pt x="562813" y="6439"/>
                      <a:pt x="576480" y="15201"/>
                    </a:cubicBezTo>
                    <a:cubicBezTo>
                      <a:pt x="582788" y="19406"/>
                      <a:pt x="579634" y="24662"/>
                      <a:pt x="574378" y="27116"/>
                    </a:cubicBezTo>
                    <a:cubicBezTo>
                      <a:pt x="564215" y="32372"/>
                      <a:pt x="553701" y="38680"/>
                      <a:pt x="542838" y="40783"/>
                    </a:cubicBezTo>
                    <a:cubicBezTo>
                      <a:pt x="501836" y="48493"/>
                      <a:pt x="460834" y="57955"/>
                      <a:pt x="419481" y="61109"/>
                    </a:cubicBezTo>
                    <a:cubicBezTo>
                      <a:pt x="359906" y="65664"/>
                      <a:pt x="300330" y="67066"/>
                      <a:pt x="240755" y="66015"/>
                    </a:cubicBezTo>
                    <a:cubicBezTo>
                      <a:pt x="173119" y="64963"/>
                      <a:pt x="105484" y="59707"/>
                      <a:pt x="39600" y="41133"/>
                    </a:cubicBezTo>
                    <a:cubicBezTo>
                      <a:pt x="25232" y="37279"/>
                      <a:pt x="10513" y="33774"/>
                      <a:pt x="0" y="19055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F25352C-6B85-426A-9023-942DEB5D3AA5}"/>
                  </a:ext>
                </a:extLst>
              </p:cNvPr>
              <p:cNvSpPr/>
              <p:nvPr/>
            </p:nvSpPr>
            <p:spPr>
              <a:xfrm>
                <a:off x="4258073" y="4776681"/>
                <a:ext cx="574728" cy="56071"/>
              </a:xfrm>
              <a:custGeom>
                <a:avLst/>
                <a:gdLst>
                  <a:gd name="connsiteX0" fmla="*/ 288723 w 574728"/>
                  <a:gd name="connsiteY0" fmla="*/ 58312 h 56071"/>
                  <a:gd name="connsiteX1" fmla="*/ 54977 w 574728"/>
                  <a:gd name="connsiteY1" fmla="*/ 39738 h 56071"/>
                  <a:gd name="connsiteX2" fmla="*/ 7316 w 574728"/>
                  <a:gd name="connsiteY2" fmla="*/ 22216 h 56071"/>
                  <a:gd name="connsiteX3" fmla="*/ 6615 w 574728"/>
                  <a:gd name="connsiteY3" fmla="*/ 6446 h 56071"/>
                  <a:gd name="connsiteX4" fmla="*/ 32548 w 574728"/>
                  <a:gd name="connsiteY4" fmla="*/ 1540 h 56071"/>
                  <a:gd name="connsiteX5" fmla="*/ 186393 w 574728"/>
                  <a:gd name="connsiteY5" fmla="*/ 25019 h 56071"/>
                  <a:gd name="connsiteX6" fmla="*/ 470953 w 574728"/>
                  <a:gd name="connsiteY6" fmla="*/ 16959 h 56071"/>
                  <a:gd name="connsiteX7" fmla="*/ 548402 w 574728"/>
                  <a:gd name="connsiteY7" fmla="*/ 839 h 56071"/>
                  <a:gd name="connsiteX8" fmla="*/ 575386 w 574728"/>
                  <a:gd name="connsiteY8" fmla="*/ 10301 h 56071"/>
                  <a:gd name="connsiteX9" fmla="*/ 572232 w 574728"/>
                  <a:gd name="connsiteY9" fmla="*/ 20814 h 56071"/>
                  <a:gd name="connsiteX10" fmla="*/ 540692 w 574728"/>
                  <a:gd name="connsiteY10" fmla="*/ 34481 h 56071"/>
                  <a:gd name="connsiteX11" fmla="*/ 380539 w 574728"/>
                  <a:gd name="connsiteY11" fmla="*/ 57611 h 56071"/>
                  <a:gd name="connsiteX12" fmla="*/ 288723 w 574728"/>
                  <a:gd name="connsiteY12" fmla="*/ 58312 h 56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4728" h="56071">
                    <a:moveTo>
                      <a:pt x="288723" y="58312"/>
                    </a:moveTo>
                    <a:cubicBezTo>
                      <a:pt x="210223" y="60765"/>
                      <a:pt x="132074" y="57260"/>
                      <a:pt x="54977" y="39738"/>
                    </a:cubicBezTo>
                    <a:cubicBezTo>
                      <a:pt x="38506" y="35883"/>
                      <a:pt x="22736" y="29225"/>
                      <a:pt x="7316" y="22216"/>
                    </a:cubicBezTo>
                    <a:cubicBezTo>
                      <a:pt x="-2496" y="17660"/>
                      <a:pt x="-2146" y="12404"/>
                      <a:pt x="6615" y="6446"/>
                    </a:cubicBezTo>
                    <a:cubicBezTo>
                      <a:pt x="14675" y="1189"/>
                      <a:pt x="22385" y="-1614"/>
                      <a:pt x="32548" y="1540"/>
                    </a:cubicBezTo>
                    <a:cubicBezTo>
                      <a:pt x="82662" y="16609"/>
                      <a:pt x="134177" y="21866"/>
                      <a:pt x="186393" y="25019"/>
                    </a:cubicBezTo>
                    <a:cubicBezTo>
                      <a:pt x="281363" y="30627"/>
                      <a:pt x="376334" y="30276"/>
                      <a:pt x="470953" y="16959"/>
                    </a:cubicBezTo>
                    <a:cubicBezTo>
                      <a:pt x="496886" y="13104"/>
                      <a:pt x="522819" y="7497"/>
                      <a:pt x="548402" y="839"/>
                    </a:cubicBezTo>
                    <a:cubicBezTo>
                      <a:pt x="560667" y="-2315"/>
                      <a:pt x="568027" y="3993"/>
                      <a:pt x="575386" y="10301"/>
                    </a:cubicBezTo>
                    <a:cubicBezTo>
                      <a:pt x="576788" y="11352"/>
                      <a:pt x="574685" y="19763"/>
                      <a:pt x="572232" y="20814"/>
                    </a:cubicBezTo>
                    <a:cubicBezTo>
                      <a:pt x="562069" y="26071"/>
                      <a:pt x="551906" y="31328"/>
                      <a:pt x="540692" y="34481"/>
                    </a:cubicBezTo>
                    <a:cubicBezTo>
                      <a:pt x="488476" y="49901"/>
                      <a:pt x="434507" y="55158"/>
                      <a:pt x="380539" y="57611"/>
                    </a:cubicBezTo>
                    <a:cubicBezTo>
                      <a:pt x="350050" y="59363"/>
                      <a:pt x="319562" y="58312"/>
                      <a:pt x="288723" y="58312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oup 44">
              <a:extLst>
                <a:ext uri="{FF2B5EF4-FFF2-40B4-BE49-F238E27FC236}">
                  <a16:creationId xmlns:a16="http://schemas.microsoft.com/office/drawing/2014/main" id="{A1B971E8-5846-4CA3-9152-015CCA55CEEC}"/>
                </a:ext>
              </a:extLst>
            </p:cNvPr>
            <p:cNvGrpSpPr/>
            <p:nvPr/>
          </p:nvGrpSpPr>
          <p:grpSpPr>
            <a:xfrm>
              <a:off x="7382939" y="4199052"/>
              <a:ext cx="579547" cy="856720"/>
              <a:chOff x="7382939" y="4199052"/>
              <a:chExt cx="579547" cy="85672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F061A48-8FF2-4A96-8D5E-87819CAF7204}"/>
                  </a:ext>
                </a:extLst>
              </p:cNvPr>
              <p:cNvSpPr/>
              <p:nvPr/>
            </p:nvSpPr>
            <p:spPr>
              <a:xfrm>
                <a:off x="7383990" y="4269727"/>
                <a:ext cx="578233" cy="238302"/>
              </a:xfrm>
              <a:custGeom>
                <a:avLst/>
                <a:gdLst>
                  <a:gd name="connsiteX0" fmla="*/ 0 w 578232"/>
                  <a:gd name="connsiteY0" fmla="*/ 0 h 238301"/>
                  <a:gd name="connsiteX1" fmla="*/ 245661 w 578232"/>
                  <a:gd name="connsiteY1" fmla="*/ 37498 h 238301"/>
                  <a:gd name="connsiteX2" fmla="*/ 452423 w 578232"/>
                  <a:gd name="connsiteY2" fmla="*/ 29437 h 238301"/>
                  <a:gd name="connsiteX3" fmla="*/ 516554 w 578232"/>
                  <a:gd name="connsiteY3" fmla="*/ 18924 h 238301"/>
                  <a:gd name="connsiteX4" fmla="*/ 578583 w 578232"/>
                  <a:gd name="connsiteY4" fmla="*/ 1051 h 238301"/>
                  <a:gd name="connsiteX5" fmla="*/ 578583 w 578232"/>
                  <a:gd name="connsiteY5" fmla="*/ 11915 h 238301"/>
                  <a:gd name="connsiteX6" fmla="*/ 578933 w 578232"/>
                  <a:gd name="connsiteY6" fmla="*/ 182231 h 238301"/>
                  <a:gd name="connsiteX7" fmla="*/ 561762 w 578232"/>
                  <a:gd name="connsiteY7" fmla="*/ 207813 h 238301"/>
                  <a:gd name="connsiteX8" fmla="*/ 462586 w 578232"/>
                  <a:gd name="connsiteY8" fmla="*/ 230592 h 238301"/>
                  <a:gd name="connsiteX9" fmla="*/ 247063 w 578232"/>
                  <a:gd name="connsiteY9" fmla="*/ 240755 h 238301"/>
                  <a:gd name="connsiteX10" fmla="*/ 40651 w 578232"/>
                  <a:gd name="connsiteY10" fmla="*/ 215874 h 238301"/>
                  <a:gd name="connsiteX11" fmla="*/ 0 w 578232"/>
                  <a:gd name="connsiteY11" fmla="*/ 163307 h 238301"/>
                  <a:gd name="connsiteX12" fmla="*/ 0 w 578232"/>
                  <a:gd name="connsiteY12" fmla="*/ 12266 h 238301"/>
                  <a:gd name="connsiteX13" fmla="*/ 0 w 578232"/>
                  <a:gd name="connsiteY13" fmla="*/ 0 h 238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232" h="238301">
                    <a:moveTo>
                      <a:pt x="0" y="0"/>
                    </a:moveTo>
                    <a:cubicBezTo>
                      <a:pt x="79551" y="31540"/>
                      <a:pt x="162606" y="35395"/>
                      <a:pt x="245661" y="37498"/>
                    </a:cubicBezTo>
                    <a:cubicBezTo>
                      <a:pt x="314699" y="39250"/>
                      <a:pt x="383736" y="38899"/>
                      <a:pt x="452423" y="29437"/>
                    </a:cubicBezTo>
                    <a:cubicBezTo>
                      <a:pt x="473800" y="26634"/>
                      <a:pt x="495528" y="23480"/>
                      <a:pt x="516554" y="18924"/>
                    </a:cubicBezTo>
                    <a:cubicBezTo>
                      <a:pt x="537231" y="14368"/>
                      <a:pt x="557206" y="7359"/>
                      <a:pt x="578583" y="1051"/>
                    </a:cubicBezTo>
                    <a:cubicBezTo>
                      <a:pt x="578583" y="3855"/>
                      <a:pt x="578583" y="8060"/>
                      <a:pt x="578583" y="11915"/>
                    </a:cubicBezTo>
                    <a:cubicBezTo>
                      <a:pt x="578583" y="68687"/>
                      <a:pt x="578233" y="125459"/>
                      <a:pt x="578933" y="182231"/>
                    </a:cubicBezTo>
                    <a:cubicBezTo>
                      <a:pt x="579284" y="196249"/>
                      <a:pt x="574027" y="204659"/>
                      <a:pt x="561762" y="207813"/>
                    </a:cubicBezTo>
                    <a:cubicBezTo>
                      <a:pt x="528820" y="216224"/>
                      <a:pt x="495878" y="225686"/>
                      <a:pt x="462586" y="230592"/>
                    </a:cubicBezTo>
                    <a:cubicBezTo>
                      <a:pt x="391095" y="241105"/>
                      <a:pt x="318904" y="243208"/>
                      <a:pt x="247063" y="240755"/>
                    </a:cubicBezTo>
                    <a:cubicBezTo>
                      <a:pt x="177675" y="238302"/>
                      <a:pt x="108287" y="234797"/>
                      <a:pt x="40651" y="215874"/>
                    </a:cubicBezTo>
                    <a:cubicBezTo>
                      <a:pt x="350" y="204659"/>
                      <a:pt x="0" y="203958"/>
                      <a:pt x="0" y="163307"/>
                    </a:cubicBezTo>
                    <a:cubicBezTo>
                      <a:pt x="0" y="112843"/>
                      <a:pt x="0" y="62379"/>
                      <a:pt x="0" y="12266"/>
                    </a:cubicBezTo>
                    <a:cubicBezTo>
                      <a:pt x="0" y="8411"/>
                      <a:pt x="0" y="4205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1EF3B43-0055-4836-8E48-5E5108B48286}"/>
                  </a:ext>
                </a:extLst>
              </p:cNvPr>
              <p:cNvSpPr/>
              <p:nvPr/>
            </p:nvSpPr>
            <p:spPr>
              <a:xfrm>
                <a:off x="7384253" y="4813966"/>
                <a:ext cx="578233" cy="241806"/>
              </a:xfrm>
              <a:custGeom>
                <a:avLst/>
                <a:gdLst>
                  <a:gd name="connsiteX0" fmla="*/ 88 w 578232"/>
                  <a:gd name="connsiteY0" fmla="*/ 0 h 241806"/>
                  <a:gd name="connsiteX1" fmla="*/ 152180 w 578232"/>
                  <a:gd name="connsiteY1" fmla="*/ 32942 h 241806"/>
                  <a:gd name="connsiteX2" fmla="*/ 356489 w 578232"/>
                  <a:gd name="connsiteY2" fmla="*/ 37848 h 241806"/>
                  <a:gd name="connsiteX3" fmla="*/ 553439 w 578232"/>
                  <a:gd name="connsiteY3" fmla="*/ 10513 h 241806"/>
                  <a:gd name="connsiteX4" fmla="*/ 579021 w 578232"/>
                  <a:gd name="connsiteY4" fmla="*/ 701 h 241806"/>
                  <a:gd name="connsiteX5" fmla="*/ 578320 w 578232"/>
                  <a:gd name="connsiteY5" fmla="*/ 192394 h 241806"/>
                  <a:gd name="connsiteX6" fmla="*/ 565704 w 578232"/>
                  <a:gd name="connsiteY6" fmla="*/ 207463 h 241806"/>
                  <a:gd name="connsiteX7" fmla="*/ 491059 w 578232"/>
                  <a:gd name="connsiteY7" fmla="*/ 227789 h 241806"/>
                  <a:gd name="connsiteX8" fmla="*/ 325650 w 578232"/>
                  <a:gd name="connsiteY8" fmla="*/ 241806 h 241806"/>
                  <a:gd name="connsiteX9" fmla="*/ 61065 w 578232"/>
                  <a:gd name="connsiteY9" fmla="*/ 222882 h 241806"/>
                  <a:gd name="connsiteX10" fmla="*/ 11652 w 578232"/>
                  <a:gd name="connsiteY10" fmla="*/ 206412 h 241806"/>
                  <a:gd name="connsiteX11" fmla="*/ 438 w 578232"/>
                  <a:gd name="connsiteY11" fmla="*/ 191343 h 241806"/>
                  <a:gd name="connsiteX12" fmla="*/ 88 w 578232"/>
                  <a:gd name="connsiteY12" fmla="*/ 0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241806">
                    <a:moveTo>
                      <a:pt x="88" y="0"/>
                    </a:moveTo>
                    <a:cubicBezTo>
                      <a:pt x="49500" y="22428"/>
                      <a:pt x="100665" y="29788"/>
                      <a:pt x="152180" y="32942"/>
                    </a:cubicBezTo>
                    <a:cubicBezTo>
                      <a:pt x="220167" y="37147"/>
                      <a:pt x="288503" y="38899"/>
                      <a:pt x="356489" y="37848"/>
                    </a:cubicBezTo>
                    <a:cubicBezTo>
                      <a:pt x="423073" y="36797"/>
                      <a:pt x="489307" y="30839"/>
                      <a:pt x="553439" y="10513"/>
                    </a:cubicBezTo>
                    <a:cubicBezTo>
                      <a:pt x="561849" y="7710"/>
                      <a:pt x="569909" y="4205"/>
                      <a:pt x="579021" y="701"/>
                    </a:cubicBezTo>
                    <a:cubicBezTo>
                      <a:pt x="579021" y="65183"/>
                      <a:pt x="579372" y="128613"/>
                      <a:pt x="578320" y="192394"/>
                    </a:cubicBezTo>
                    <a:cubicBezTo>
                      <a:pt x="578320" y="197650"/>
                      <a:pt x="571311" y="205711"/>
                      <a:pt x="565704" y="207463"/>
                    </a:cubicBezTo>
                    <a:cubicBezTo>
                      <a:pt x="541173" y="215523"/>
                      <a:pt x="516292" y="224985"/>
                      <a:pt x="491059" y="227789"/>
                    </a:cubicBezTo>
                    <a:cubicBezTo>
                      <a:pt x="436040" y="234447"/>
                      <a:pt x="381020" y="239353"/>
                      <a:pt x="325650" y="241806"/>
                    </a:cubicBezTo>
                    <a:cubicBezTo>
                      <a:pt x="236988" y="246012"/>
                      <a:pt x="148326" y="241106"/>
                      <a:pt x="61065" y="222882"/>
                    </a:cubicBezTo>
                    <a:cubicBezTo>
                      <a:pt x="44244" y="219378"/>
                      <a:pt x="27773" y="213070"/>
                      <a:pt x="11652" y="206412"/>
                    </a:cubicBezTo>
                    <a:cubicBezTo>
                      <a:pt x="6746" y="204309"/>
                      <a:pt x="788" y="196599"/>
                      <a:pt x="438" y="191343"/>
                    </a:cubicBezTo>
                    <a:cubicBezTo>
                      <a:pt x="-263" y="127912"/>
                      <a:pt x="88" y="64832"/>
                      <a:pt x="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60EE1C4-7EC7-45E8-8B4F-C5DF18E2D184}"/>
                  </a:ext>
                </a:extLst>
              </p:cNvPr>
              <p:cNvSpPr/>
              <p:nvPr/>
            </p:nvSpPr>
            <p:spPr>
              <a:xfrm>
                <a:off x="7383640" y="4548680"/>
                <a:ext cx="578233" cy="238302"/>
              </a:xfrm>
              <a:custGeom>
                <a:avLst/>
                <a:gdLst>
                  <a:gd name="connsiteX0" fmla="*/ 579634 w 578232"/>
                  <a:gd name="connsiteY0" fmla="*/ 1752 h 238301"/>
                  <a:gd name="connsiteX1" fmla="*/ 578933 w 578232"/>
                  <a:gd name="connsiteY1" fmla="*/ 189590 h 238301"/>
                  <a:gd name="connsiteX2" fmla="*/ 565967 w 578232"/>
                  <a:gd name="connsiteY2" fmla="*/ 205710 h 238301"/>
                  <a:gd name="connsiteX3" fmla="*/ 488519 w 578232"/>
                  <a:gd name="connsiteY3" fmla="*/ 226387 h 238301"/>
                  <a:gd name="connsiteX4" fmla="*/ 325562 w 578232"/>
                  <a:gd name="connsiteY4" fmla="*/ 240054 h 238301"/>
                  <a:gd name="connsiteX5" fmla="*/ 76046 w 578232"/>
                  <a:gd name="connsiteY5" fmla="*/ 224284 h 238301"/>
                  <a:gd name="connsiteX6" fmla="*/ 14718 w 578232"/>
                  <a:gd name="connsiteY6" fmla="*/ 206411 h 238301"/>
                  <a:gd name="connsiteX7" fmla="*/ 0 w 578232"/>
                  <a:gd name="connsiteY7" fmla="*/ 183983 h 238301"/>
                  <a:gd name="connsiteX8" fmla="*/ 350 w 578232"/>
                  <a:gd name="connsiteY8" fmla="*/ 0 h 238301"/>
                  <a:gd name="connsiteX9" fmla="*/ 304536 w 578232"/>
                  <a:gd name="connsiteY9" fmla="*/ 37848 h 238301"/>
                  <a:gd name="connsiteX10" fmla="*/ 496579 w 578232"/>
                  <a:gd name="connsiteY10" fmla="*/ 22428 h 238301"/>
                  <a:gd name="connsiteX11" fmla="*/ 579634 w 578232"/>
                  <a:gd name="connsiteY11" fmla="*/ 1752 h 238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8232" h="238301">
                    <a:moveTo>
                      <a:pt x="579634" y="1752"/>
                    </a:moveTo>
                    <a:cubicBezTo>
                      <a:pt x="579634" y="63430"/>
                      <a:pt x="579985" y="126510"/>
                      <a:pt x="578933" y="189590"/>
                    </a:cubicBezTo>
                    <a:cubicBezTo>
                      <a:pt x="578933" y="195197"/>
                      <a:pt x="571574" y="203608"/>
                      <a:pt x="565967" y="205710"/>
                    </a:cubicBezTo>
                    <a:cubicBezTo>
                      <a:pt x="540384" y="213771"/>
                      <a:pt x="514802" y="223233"/>
                      <a:pt x="488519" y="226387"/>
                    </a:cubicBezTo>
                    <a:cubicBezTo>
                      <a:pt x="434551" y="233045"/>
                      <a:pt x="380232" y="237250"/>
                      <a:pt x="325562" y="240054"/>
                    </a:cubicBezTo>
                    <a:cubicBezTo>
                      <a:pt x="241806" y="244259"/>
                      <a:pt x="158751" y="239353"/>
                      <a:pt x="76046" y="224284"/>
                    </a:cubicBezTo>
                    <a:cubicBezTo>
                      <a:pt x="55370" y="220429"/>
                      <a:pt x="35044" y="213070"/>
                      <a:pt x="14718" y="206411"/>
                    </a:cubicBezTo>
                    <a:cubicBezTo>
                      <a:pt x="4556" y="203257"/>
                      <a:pt x="0" y="195898"/>
                      <a:pt x="0" y="183983"/>
                    </a:cubicBezTo>
                    <a:cubicBezTo>
                      <a:pt x="701" y="122655"/>
                      <a:pt x="350" y="61328"/>
                      <a:pt x="350" y="0"/>
                    </a:cubicBezTo>
                    <a:cubicBezTo>
                      <a:pt x="99176" y="36096"/>
                      <a:pt x="201856" y="37497"/>
                      <a:pt x="304536" y="37848"/>
                    </a:cubicBezTo>
                    <a:cubicBezTo>
                      <a:pt x="369017" y="37848"/>
                      <a:pt x="433149" y="34343"/>
                      <a:pt x="496579" y="22428"/>
                    </a:cubicBezTo>
                    <a:cubicBezTo>
                      <a:pt x="524614" y="16821"/>
                      <a:pt x="551248" y="8761"/>
                      <a:pt x="579634" y="175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D8C34D5-CEE2-44C1-A36D-8669B3A78325}"/>
                  </a:ext>
                </a:extLst>
              </p:cNvPr>
              <p:cNvSpPr/>
              <p:nvPr/>
            </p:nvSpPr>
            <p:spPr>
              <a:xfrm>
                <a:off x="7382939" y="4199052"/>
                <a:ext cx="578233" cy="91115"/>
              </a:xfrm>
              <a:custGeom>
                <a:avLst/>
                <a:gdLst>
                  <a:gd name="connsiteX0" fmla="*/ 581386 w 578232"/>
                  <a:gd name="connsiteY0" fmla="*/ 49999 h 91115"/>
                  <a:gd name="connsiteX1" fmla="*/ 545291 w 578232"/>
                  <a:gd name="connsiteY1" fmla="*/ 66119 h 91115"/>
                  <a:gd name="connsiteX2" fmla="*/ 405464 w 578232"/>
                  <a:gd name="connsiteY2" fmla="*/ 88898 h 91115"/>
                  <a:gd name="connsiteX3" fmla="*/ 274047 w 578232"/>
                  <a:gd name="connsiteY3" fmla="*/ 93454 h 91115"/>
                  <a:gd name="connsiteX4" fmla="*/ 43455 w 578232"/>
                  <a:gd name="connsiteY4" fmla="*/ 68923 h 91115"/>
                  <a:gd name="connsiteX5" fmla="*/ 0 w 578232"/>
                  <a:gd name="connsiteY5" fmla="*/ 44041 h 91115"/>
                  <a:gd name="connsiteX6" fmla="*/ 30138 w 578232"/>
                  <a:gd name="connsiteY6" fmla="*/ 29323 h 91115"/>
                  <a:gd name="connsiteX7" fmla="*/ 135271 w 578232"/>
                  <a:gd name="connsiteY7" fmla="*/ 8646 h 91115"/>
                  <a:gd name="connsiteX8" fmla="*/ 348341 w 578232"/>
                  <a:gd name="connsiteY8" fmla="*/ 1287 h 91115"/>
                  <a:gd name="connsiteX9" fmla="*/ 533025 w 578232"/>
                  <a:gd name="connsiteY9" fmla="*/ 23716 h 91115"/>
                  <a:gd name="connsiteX10" fmla="*/ 564215 w 578232"/>
                  <a:gd name="connsiteY10" fmla="*/ 34579 h 91115"/>
                  <a:gd name="connsiteX11" fmla="*/ 580686 w 578232"/>
                  <a:gd name="connsiteY11" fmla="*/ 45443 h 91115"/>
                  <a:gd name="connsiteX12" fmla="*/ 581386 w 578232"/>
                  <a:gd name="connsiteY12" fmla="*/ 49999 h 9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91115">
                    <a:moveTo>
                      <a:pt x="581386" y="49999"/>
                    </a:moveTo>
                    <a:cubicBezTo>
                      <a:pt x="569471" y="55606"/>
                      <a:pt x="557907" y="63666"/>
                      <a:pt x="545291" y="66119"/>
                    </a:cubicBezTo>
                    <a:cubicBezTo>
                      <a:pt x="499032" y="74880"/>
                      <a:pt x="452423" y="83992"/>
                      <a:pt x="405464" y="88898"/>
                    </a:cubicBezTo>
                    <a:cubicBezTo>
                      <a:pt x="362009" y="93454"/>
                      <a:pt x="317853" y="94155"/>
                      <a:pt x="274047" y="93454"/>
                    </a:cubicBezTo>
                    <a:cubicBezTo>
                      <a:pt x="196599" y="92402"/>
                      <a:pt x="118800" y="88898"/>
                      <a:pt x="43455" y="68923"/>
                    </a:cubicBezTo>
                    <a:cubicBezTo>
                      <a:pt x="18223" y="62264"/>
                      <a:pt x="9111" y="57008"/>
                      <a:pt x="0" y="44041"/>
                    </a:cubicBezTo>
                    <a:cubicBezTo>
                      <a:pt x="10163" y="38785"/>
                      <a:pt x="19625" y="31425"/>
                      <a:pt x="30138" y="29323"/>
                    </a:cubicBezTo>
                    <a:cubicBezTo>
                      <a:pt x="64832" y="21262"/>
                      <a:pt x="99877" y="13202"/>
                      <a:pt x="135271" y="8646"/>
                    </a:cubicBezTo>
                    <a:cubicBezTo>
                      <a:pt x="206061" y="-816"/>
                      <a:pt x="277201" y="-1166"/>
                      <a:pt x="348341" y="1287"/>
                    </a:cubicBezTo>
                    <a:cubicBezTo>
                      <a:pt x="410370" y="3390"/>
                      <a:pt x="472398" y="7946"/>
                      <a:pt x="533025" y="23716"/>
                    </a:cubicBezTo>
                    <a:cubicBezTo>
                      <a:pt x="543539" y="26519"/>
                      <a:pt x="554402" y="30024"/>
                      <a:pt x="564215" y="34579"/>
                    </a:cubicBezTo>
                    <a:cubicBezTo>
                      <a:pt x="570172" y="37032"/>
                      <a:pt x="575079" y="41588"/>
                      <a:pt x="580686" y="45443"/>
                    </a:cubicBezTo>
                    <a:cubicBezTo>
                      <a:pt x="581036" y="46845"/>
                      <a:pt x="581386" y="48597"/>
                      <a:pt x="581386" y="499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1344764-2D4B-40D1-A506-B65188F98A62}"/>
                  </a:ext>
                </a:extLst>
              </p:cNvPr>
              <p:cNvSpPr/>
              <p:nvPr/>
            </p:nvSpPr>
            <p:spPr>
              <a:xfrm>
                <a:off x="7383990" y="4504507"/>
                <a:ext cx="578233" cy="63080"/>
              </a:xfrm>
              <a:custGeom>
                <a:avLst/>
                <a:gdLst>
                  <a:gd name="connsiteX0" fmla="*/ 1051 w 578232"/>
                  <a:gd name="connsiteY0" fmla="*/ 17188 h 63079"/>
                  <a:gd name="connsiteX1" fmla="*/ 53968 w 578232"/>
                  <a:gd name="connsiteY1" fmla="*/ 1068 h 63079"/>
                  <a:gd name="connsiteX2" fmla="*/ 205711 w 578232"/>
                  <a:gd name="connsiteY2" fmla="*/ 19992 h 63079"/>
                  <a:gd name="connsiteX3" fmla="*/ 384437 w 578232"/>
                  <a:gd name="connsiteY3" fmla="*/ 19642 h 63079"/>
                  <a:gd name="connsiteX4" fmla="*/ 528470 w 578232"/>
                  <a:gd name="connsiteY4" fmla="*/ 718 h 63079"/>
                  <a:gd name="connsiteX5" fmla="*/ 575780 w 578232"/>
                  <a:gd name="connsiteY5" fmla="*/ 14735 h 63079"/>
                  <a:gd name="connsiteX6" fmla="*/ 572976 w 578232"/>
                  <a:gd name="connsiteY6" fmla="*/ 27351 h 63079"/>
                  <a:gd name="connsiteX7" fmla="*/ 532675 w 578232"/>
                  <a:gd name="connsiteY7" fmla="*/ 43121 h 63079"/>
                  <a:gd name="connsiteX8" fmla="*/ 365864 w 578232"/>
                  <a:gd name="connsiteY8" fmla="*/ 64148 h 63079"/>
                  <a:gd name="connsiteX9" fmla="*/ 157700 w 578232"/>
                  <a:gd name="connsiteY9" fmla="*/ 59943 h 63079"/>
                  <a:gd name="connsiteX10" fmla="*/ 29788 w 578232"/>
                  <a:gd name="connsiteY10" fmla="*/ 37164 h 63079"/>
                  <a:gd name="connsiteX11" fmla="*/ 0 w 578232"/>
                  <a:gd name="connsiteY11" fmla="*/ 22445 h 63079"/>
                  <a:gd name="connsiteX12" fmla="*/ 1051 w 578232"/>
                  <a:gd name="connsiteY12" fmla="*/ 17188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63079">
                    <a:moveTo>
                      <a:pt x="1051" y="17188"/>
                    </a:moveTo>
                    <a:cubicBezTo>
                      <a:pt x="16821" y="5974"/>
                      <a:pt x="31890" y="-2787"/>
                      <a:pt x="53968" y="1068"/>
                    </a:cubicBezTo>
                    <a:cubicBezTo>
                      <a:pt x="104432" y="9128"/>
                      <a:pt x="154896" y="17188"/>
                      <a:pt x="205711" y="19992"/>
                    </a:cubicBezTo>
                    <a:cubicBezTo>
                      <a:pt x="265286" y="23146"/>
                      <a:pt x="325212" y="22795"/>
                      <a:pt x="384437" y="19642"/>
                    </a:cubicBezTo>
                    <a:cubicBezTo>
                      <a:pt x="432798" y="16838"/>
                      <a:pt x="480809" y="8077"/>
                      <a:pt x="528470" y="718"/>
                    </a:cubicBezTo>
                    <a:cubicBezTo>
                      <a:pt x="547393" y="-2437"/>
                      <a:pt x="561411" y="5273"/>
                      <a:pt x="575780" y="14735"/>
                    </a:cubicBezTo>
                    <a:cubicBezTo>
                      <a:pt x="583139" y="19642"/>
                      <a:pt x="577882" y="24898"/>
                      <a:pt x="572976" y="27351"/>
                    </a:cubicBezTo>
                    <a:cubicBezTo>
                      <a:pt x="559659" y="33309"/>
                      <a:pt x="546693" y="39617"/>
                      <a:pt x="532675" y="43121"/>
                    </a:cubicBezTo>
                    <a:cubicBezTo>
                      <a:pt x="478006" y="57490"/>
                      <a:pt x="421935" y="63797"/>
                      <a:pt x="365864" y="64148"/>
                    </a:cubicBezTo>
                    <a:cubicBezTo>
                      <a:pt x="296476" y="64849"/>
                      <a:pt x="227088" y="64498"/>
                      <a:pt x="157700" y="59943"/>
                    </a:cubicBezTo>
                    <a:cubicBezTo>
                      <a:pt x="114595" y="57139"/>
                      <a:pt x="72191" y="45925"/>
                      <a:pt x="29788" y="37164"/>
                    </a:cubicBezTo>
                    <a:cubicBezTo>
                      <a:pt x="19274" y="35061"/>
                      <a:pt x="9812" y="27702"/>
                      <a:pt x="0" y="22445"/>
                    </a:cubicBezTo>
                    <a:cubicBezTo>
                      <a:pt x="350" y="20693"/>
                      <a:pt x="701" y="18941"/>
                      <a:pt x="1051" y="1718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852533-0901-47B8-BE2B-E013D9DEEE5E}"/>
                  </a:ext>
                </a:extLst>
              </p:cNvPr>
              <p:cNvSpPr/>
              <p:nvPr/>
            </p:nvSpPr>
            <p:spPr>
              <a:xfrm>
                <a:off x="7383640" y="4776200"/>
                <a:ext cx="578233" cy="59575"/>
              </a:xfrm>
              <a:custGeom>
                <a:avLst/>
                <a:gdLst>
                  <a:gd name="connsiteX0" fmla="*/ 0 w 578232"/>
                  <a:gd name="connsiteY0" fmla="*/ 17440 h 59575"/>
                  <a:gd name="connsiteX1" fmla="*/ 34343 w 578232"/>
                  <a:gd name="connsiteY1" fmla="*/ 2371 h 59575"/>
                  <a:gd name="connsiteX2" fmla="*/ 192043 w 578232"/>
                  <a:gd name="connsiteY2" fmla="*/ 25851 h 59575"/>
                  <a:gd name="connsiteX3" fmla="*/ 457680 w 578232"/>
                  <a:gd name="connsiteY3" fmla="*/ 19543 h 59575"/>
                  <a:gd name="connsiteX4" fmla="*/ 547744 w 578232"/>
                  <a:gd name="connsiteY4" fmla="*/ 2021 h 59575"/>
                  <a:gd name="connsiteX5" fmla="*/ 561061 w 578232"/>
                  <a:gd name="connsiteY5" fmla="*/ 619 h 59575"/>
                  <a:gd name="connsiteX6" fmla="*/ 579985 w 578232"/>
                  <a:gd name="connsiteY6" fmla="*/ 14637 h 59575"/>
                  <a:gd name="connsiteX7" fmla="*/ 563514 w 578232"/>
                  <a:gd name="connsiteY7" fmla="*/ 27603 h 59575"/>
                  <a:gd name="connsiteX8" fmla="*/ 450320 w 578232"/>
                  <a:gd name="connsiteY8" fmla="*/ 52835 h 59575"/>
                  <a:gd name="connsiteX9" fmla="*/ 216574 w 578232"/>
                  <a:gd name="connsiteY9" fmla="*/ 59844 h 59575"/>
                  <a:gd name="connsiteX10" fmla="*/ 30138 w 578232"/>
                  <a:gd name="connsiteY10" fmla="*/ 32509 h 59575"/>
                  <a:gd name="connsiteX11" fmla="*/ 0 w 578232"/>
                  <a:gd name="connsiteY11" fmla="*/ 17440 h 5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8232" h="59575">
                    <a:moveTo>
                      <a:pt x="0" y="17440"/>
                    </a:moveTo>
                    <a:cubicBezTo>
                      <a:pt x="11565" y="1670"/>
                      <a:pt x="20326" y="-1834"/>
                      <a:pt x="34343" y="2371"/>
                    </a:cubicBezTo>
                    <a:cubicBezTo>
                      <a:pt x="85859" y="17090"/>
                      <a:pt x="138776" y="22697"/>
                      <a:pt x="192043" y="25851"/>
                    </a:cubicBezTo>
                    <a:cubicBezTo>
                      <a:pt x="280706" y="31108"/>
                      <a:pt x="369368" y="30757"/>
                      <a:pt x="457680" y="19543"/>
                    </a:cubicBezTo>
                    <a:cubicBezTo>
                      <a:pt x="488168" y="15688"/>
                      <a:pt x="517956" y="7978"/>
                      <a:pt x="547744" y="2021"/>
                    </a:cubicBezTo>
                    <a:cubicBezTo>
                      <a:pt x="552300" y="1320"/>
                      <a:pt x="557907" y="-1133"/>
                      <a:pt x="561061" y="619"/>
                    </a:cubicBezTo>
                    <a:cubicBezTo>
                      <a:pt x="568070" y="4123"/>
                      <a:pt x="573677" y="9730"/>
                      <a:pt x="579985" y="14637"/>
                    </a:cubicBezTo>
                    <a:cubicBezTo>
                      <a:pt x="574728" y="19192"/>
                      <a:pt x="569822" y="24800"/>
                      <a:pt x="563514" y="27603"/>
                    </a:cubicBezTo>
                    <a:cubicBezTo>
                      <a:pt x="527418" y="43373"/>
                      <a:pt x="488869" y="48279"/>
                      <a:pt x="450320" y="52835"/>
                    </a:cubicBezTo>
                    <a:cubicBezTo>
                      <a:pt x="372522" y="62297"/>
                      <a:pt x="294723" y="63348"/>
                      <a:pt x="216574" y="59844"/>
                    </a:cubicBezTo>
                    <a:cubicBezTo>
                      <a:pt x="153494" y="57040"/>
                      <a:pt x="90415" y="52485"/>
                      <a:pt x="30138" y="32509"/>
                    </a:cubicBezTo>
                    <a:cubicBezTo>
                      <a:pt x="19975" y="29005"/>
                      <a:pt x="10513" y="22697"/>
                      <a:pt x="0" y="1744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35">
              <a:extLst>
                <a:ext uri="{FF2B5EF4-FFF2-40B4-BE49-F238E27FC236}">
                  <a16:creationId xmlns:a16="http://schemas.microsoft.com/office/drawing/2014/main" id="{8D6BA74D-145E-46C5-82C2-FD71567148A5}"/>
                </a:ext>
              </a:extLst>
            </p:cNvPr>
            <p:cNvGrpSpPr/>
            <p:nvPr/>
          </p:nvGrpSpPr>
          <p:grpSpPr>
            <a:xfrm>
              <a:off x="7412026" y="3028298"/>
              <a:ext cx="508845" cy="635161"/>
              <a:chOff x="7412026" y="3028298"/>
              <a:chExt cx="508845" cy="635161"/>
            </a:xfrm>
            <a:solidFill>
              <a:schemeClr val="accent3"/>
            </a:solidFill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8565454-213E-44EF-BEBB-0B630C8A5A86}"/>
                  </a:ext>
                </a:extLst>
              </p:cNvPr>
              <p:cNvSpPr/>
              <p:nvPr/>
            </p:nvSpPr>
            <p:spPr>
              <a:xfrm>
                <a:off x="7412026" y="3491741"/>
                <a:ext cx="508144" cy="171718"/>
              </a:xfrm>
              <a:custGeom>
                <a:avLst/>
                <a:gdLst>
                  <a:gd name="connsiteX0" fmla="*/ 350 w 508143"/>
                  <a:gd name="connsiteY0" fmla="*/ 0 h 171717"/>
                  <a:gd name="connsiteX1" fmla="*/ 509896 w 508143"/>
                  <a:gd name="connsiteY1" fmla="*/ 350 h 171717"/>
                  <a:gd name="connsiteX2" fmla="*/ 510246 w 508143"/>
                  <a:gd name="connsiteY2" fmla="*/ 9462 h 171717"/>
                  <a:gd name="connsiteX3" fmla="*/ 510597 w 508143"/>
                  <a:gd name="connsiteY3" fmla="*/ 127211 h 171717"/>
                  <a:gd name="connsiteX4" fmla="*/ 495528 w 508143"/>
                  <a:gd name="connsiteY4" fmla="*/ 148238 h 171717"/>
                  <a:gd name="connsiteX5" fmla="*/ 414225 w 508143"/>
                  <a:gd name="connsiteY5" fmla="*/ 164358 h 171717"/>
                  <a:gd name="connsiteX6" fmla="*/ 192043 w 508143"/>
                  <a:gd name="connsiteY6" fmla="*/ 171718 h 171717"/>
                  <a:gd name="connsiteX7" fmla="*/ 27335 w 508143"/>
                  <a:gd name="connsiteY7" fmla="*/ 152093 h 171717"/>
                  <a:gd name="connsiteX8" fmla="*/ 21027 w 508143"/>
                  <a:gd name="connsiteY8" fmla="*/ 150341 h 171717"/>
                  <a:gd name="connsiteX9" fmla="*/ 0 w 508143"/>
                  <a:gd name="connsiteY9" fmla="*/ 121254 h 171717"/>
                  <a:gd name="connsiteX10" fmla="*/ 0 w 508143"/>
                  <a:gd name="connsiteY10" fmla="*/ 9812 h 171717"/>
                  <a:gd name="connsiteX11" fmla="*/ 350 w 508143"/>
                  <a:gd name="connsiteY11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171717">
                    <a:moveTo>
                      <a:pt x="350" y="0"/>
                    </a:moveTo>
                    <a:cubicBezTo>
                      <a:pt x="170666" y="34694"/>
                      <a:pt x="339580" y="34344"/>
                      <a:pt x="509896" y="350"/>
                    </a:cubicBezTo>
                    <a:cubicBezTo>
                      <a:pt x="509896" y="1402"/>
                      <a:pt x="510246" y="5257"/>
                      <a:pt x="510246" y="9462"/>
                    </a:cubicBezTo>
                    <a:cubicBezTo>
                      <a:pt x="510246" y="48712"/>
                      <a:pt x="509546" y="87961"/>
                      <a:pt x="510597" y="127211"/>
                    </a:cubicBezTo>
                    <a:cubicBezTo>
                      <a:pt x="510947" y="139477"/>
                      <a:pt x="506041" y="145785"/>
                      <a:pt x="495528" y="148238"/>
                    </a:cubicBezTo>
                    <a:cubicBezTo>
                      <a:pt x="468543" y="153845"/>
                      <a:pt x="441559" y="160854"/>
                      <a:pt x="414225" y="164358"/>
                    </a:cubicBezTo>
                    <a:cubicBezTo>
                      <a:pt x="340632" y="173820"/>
                      <a:pt x="266337" y="174171"/>
                      <a:pt x="192043" y="171718"/>
                    </a:cubicBezTo>
                    <a:cubicBezTo>
                      <a:pt x="136673" y="169965"/>
                      <a:pt x="81303" y="166461"/>
                      <a:pt x="27335" y="152093"/>
                    </a:cubicBezTo>
                    <a:cubicBezTo>
                      <a:pt x="25232" y="151392"/>
                      <a:pt x="23129" y="151041"/>
                      <a:pt x="21027" y="150341"/>
                    </a:cubicBezTo>
                    <a:cubicBezTo>
                      <a:pt x="0" y="143682"/>
                      <a:pt x="0" y="143682"/>
                      <a:pt x="0" y="121254"/>
                    </a:cubicBezTo>
                    <a:cubicBezTo>
                      <a:pt x="0" y="84107"/>
                      <a:pt x="0" y="46960"/>
                      <a:pt x="0" y="9812"/>
                    </a:cubicBezTo>
                    <a:cubicBezTo>
                      <a:pt x="350" y="5607"/>
                      <a:pt x="350" y="1402"/>
                      <a:pt x="35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9891FD2-F668-4455-9341-4D536446BDE5}"/>
                  </a:ext>
                </a:extLst>
              </p:cNvPr>
              <p:cNvSpPr/>
              <p:nvPr/>
            </p:nvSpPr>
            <p:spPr>
              <a:xfrm>
                <a:off x="7412727" y="3284979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09545 w 508143"/>
                  <a:gd name="connsiteY1" fmla="*/ 350 h 171717"/>
                  <a:gd name="connsiteX2" fmla="*/ 510247 w 508143"/>
                  <a:gd name="connsiteY2" fmla="*/ 8411 h 171717"/>
                  <a:gd name="connsiteX3" fmla="*/ 510597 w 508143"/>
                  <a:gd name="connsiteY3" fmla="*/ 128613 h 171717"/>
                  <a:gd name="connsiteX4" fmla="*/ 497630 w 508143"/>
                  <a:gd name="connsiteY4" fmla="*/ 147186 h 171717"/>
                  <a:gd name="connsiteX5" fmla="*/ 403711 w 508143"/>
                  <a:gd name="connsiteY5" fmla="*/ 165059 h 171717"/>
                  <a:gd name="connsiteX6" fmla="*/ 234097 w 508143"/>
                  <a:gd name="connsiteY6" fmla="*/ 172418 h 171717"/>
                  <a:gd name="connsiteX7" fmla="*/ 32241 w 508143"/>
                  <a:gd name="connsiteY7" fmla="*/ 153144 h 171717"/>
                  <a:gd name="connsiteX8" fmla="*/ 25933 w 508143"/>
                  <a:gd name="connsiteY8" fmla="*/ 151742 h 171717"/>
                  <a:gd name="connsiteX9" fmla="*/ 350 w 508143"/>
                  <a:gd name="connsiteY9" fmla="*/ 118100 h 171717"/>
                  <a:gd name="connsiteX10" fmla="*/ 0 w 508143"/>
                  <a:gd name="connsiteY10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69965" y="35044"/>
                      <a:pt x="339230" y="34344"/>
                      <a:pt x="509545" y="350"/>
                    </a:cubicBezTo>
                    <a:cubicBezTo>
                      <a:pt x="509545" y="1051"/>
                      <a:pt x="510247" y="4556"/>
                      <a:pt x="510247" y="8411"/>
                    </a:cubicBezTo>
                    <a:cubicBezTo>
                      <a:pt x="510247" y="48361"/>
                      <a:pt x="509896" y="88662"/>
                      <a:pt x="510597" y="128613"/>
                    </a:cubicBezTo>
                    <a:cubicBezTo>
                      <a:pt x="510597" y="139126"/>
                      <a:pt x="507092" y="145084"/>
                      <a:pt x="497630" y="147186"/>
                    </a:cubicBezTo>
                    <a:cubicBezTo>
                      <a:pt x="466441" y="153845"/>
                      <a:pt x="435251" y="162606"/>
                      <a:pt x="403711" y="165059"/>
                    </a:cubicBezTo>
                    <a:cubicBezTo>
                      <a:pt x="347290" y="169615"/>
                      <a:pt x="290518" y="172418"/>
                      <a:pt x="234097" y="172418"/>
                    </a:cubicBezTo>
                    <a:cubicBezTo>
                      <a:pt x="166461" y="172068"/>
                      <a:pt x="98475" y="169264"/>
                      <a:pt x="32241" y="153144"/>
                    </a:cubicBezTo>
                    <a:cubicBezTo>
                      <a:pt x="30138" y="152794"/>
                      <a:pt x="28036" y="152093"/>
                      <a:pt x="25933" y="151742"/>
                    </a:cubicBezTo>
                    <a:cubicBezTo>
                      <a:pt x="350" y="144383"/>
                      <a:pt x="350" y="144383"/>
                      <a:pt x="350" y="118100"/>
                    </a:cubicBezTo>
                    <a:cubicBezTo>
                      <a:pt x="0" y="78149"/>
                      <a:pt x="0" y="37848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04991CA-50F5-4765-BE75-628F194A76CE}"/>
                  </a:ext>
                </a:extLst>
              </p:cNvPr>
              <p:cNvSpPr/>
              <p:nvPr/>
            </p:nvSpPr>
            <p:spPr>
              <a:xfrm>
                <a:off x="7412376" y="3083123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10246 w 508143"/>
                  <a:gd name="connsiteY1" fmla="*/ 0 h 171717"/>
                  <a:gd name="connsiteX2" fmla="*/ 510246 w 508143"/>
                  <a:gd name="connsiteY2" fmla="*/ 10864 h 171717"/>
                  <a:gd name="connsiteX3" fmla="*/ 510597 w 508143"/>
                  <a:gd name="connsiteY3" fmla="*/ 126160 h 171717"/>
                  <a:gd name="connsiteX4" fmla="*/ 494827 w 508143"/>
                  <a:gd name="connsiteY4" fmla="*/ 147887 h 171717"/>
                  <a:gd name="connsiteX5" fmla="*/ 407216 w 508143"/>
                  <a:gd name="connsiteY5" fmla="*/ 164709 h 171717"/>
                  <a:gd name="connsiteX6" fmla="*/ 240054 w 508143"/>
                  <a:gd name="connsiteY6" fmla="*/ 172418 h 171717"/>
                  <a:gd name="connsiteX7" fmla="*/ 31891 w 508143"/>
                  <a:gd name="connsiteY7" fmla="*/ 152794 h 171717"/>
                  <a:gd name="connsiteX8" fmla="*/ 351 w 508143"/>
                  <a:gd name="connsiteY8" fmla="*/ 113544 h 171717"/>
                  <a:gd name="connsiteX9" fmla="*/ 351 w 508143"/>
                  <a:gd name="connsiteY9" fmla="*/ 9812 h 171717"/>
                  <a:gd name="connsiteX10" fmla="*/ 0 w 508143"/>
                  <a:gd name="connsiteY10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70316" y="35044"/>
                      <a:pt x="339580" y="34694"/>
                      <a:pt x="510246" y="0"/>
                    </a:cubicBezTo>
                    <a:cubicBezTo>
                      <a:pt x="510246" y="2103"/>
                      <a:pt x="510246" y="6308"/>
                      <a:pt x="510246" y="10864"/>
                    </a:cubicBezTo>
                    <a:cubicBezTo>
                      <a:pt x="510246" y="49413"/>
                      <a:pt x="509546" y="87611"/>
                      <a:pt x="510597" y="126160"/>
                    </a:cubicBezTo>
                    <a:cubicBezTo>
                      <a:pt x="510947" y="139126"/>
                      <a:pt x="506041" y="145434"/>
                      <a:pt x="494827" y="147887"/>
                    </a:cubicBezTo>
                    <a:cubicBezTo>
                      <a:pt x="465740" y="153845"/>
                      <a:pt x="436653" y="162256"/>
                      <a:pt x="407216" y="164709"/>
                    </a:cubicBezTo>
                    <a:cubicBezTo>
                      <a:pt x="351495" y="169264"/>
                      <a:pt x="295775" y="172769"/>
                      <a:pt x="240054" y="172418"/>
                    </a:cubicBezTo>
                    <a:cubicBezTo>
                      <a:pt x="170316" y="172068"/>
                      <a:pt x="100227" y="169615"/>
                      <a:pt x="31891" y="152794"/>
                    </a:cubicBezTo>
                    <a:cubicBezTo>
                      <a:pt x="351" y="145084"/>
                      <a:pt x="351" y="145084"/>
                      <a:pt x="351" y="113544"/>
                    </a:cubicBezTo>
                    <a:cubicBezTo>
                      <a:pt x="351" y="78850"/>
                      <a:pt x="351" y="44506"/>
                      <a:pt x="351" y="9812"/>
                    </a:cubicBezTo>
                    <a:cubicBezTo>
                      <a:pt x="0" y="5607"/>
                      <a:pt x="0" y="1402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CC81BEC-0315-4A90-8D26-9A8A79A6FC0C}"/>
                  </a:ext>
                </a:extLst>
              </p:cNvPr>
              <p:cNvSpPr/>
              <p:nvPr/>
            </p:nvSpPr>
            <p:spPr>
              <a:xfrm>
                <a:off x="7412376" y="3028298"/>
                <a:ext cx="508144" cy="63080"/>
              </a:xfrm>
              <a:custGeom>
                <a:avLst/>
                <a:gdLst>
                  <a:gd name="connsiteX0" fmla="*/ 510246 w 508143"/>
                  <a:gd name="connsiteY0" fmla="*/ 35551 h 63079"/>
                  <a:gd name="connsiteX1" fmla="*/ 448919 w 508143"/>
                  <a:gd name="connsiteY1" fmla="*/ 50970 h 63079"/>
                  <a:gd name="connsiteX2" fmla="*/ 193796 w 508143"/>
                  <a:gd name="connsiteY2" fmla="*/ 62885 h 63079"/>
                  <a:gd name="connsiteX3" fmla="*/ 36446 w 508143"/>
                  <a:gd name="connsiteY3" fmla="*/ 45713 h 63079"/>
                  <a:gd name="connsiteX4" fmla="*/ 351 w 508143"/>
                  <a:gd name="connsiteY4" fmla="*/ 34149 h 63079"/>
                  <a:gd name="connsiteX5" fmla="*/ 0 w 508143"/>
                  <a:gd name="connsiteY5" fmla="*/ 29593 h 63079"/>
                  <a:gd name="connsiteX6" fmla="*/ 30138 w 508143"/>
                  <a:gd name="connsiteY6" fmla="*/ 19080 h 63079"/>
                  <a:gd name="connsiteX7" fmla="*/ 184684 w 508143"/>
                  <a:gd name="connsiteY7" fmla="*/ 1207 h 63079"/>
                  <a:gd name="connsiteX8" fmla="*/ 376377 w 508143"/>
                  <a:gd name="connsiteY8" fmla="*/ 4361 h 63079"/>
                  <a:gd name="connsiteX9" fmla="*/ 494476 w 508143"/>
                  <a:gd name="connsiteY9" fmla="*/ 23636 h 63079"/>
                  <a:gd name="connsiteX10" fmla="*/ 509195 w 508143"/>
                  <a:gd name="connsiteY10" fmla="*/ 29944 h 63079"/>
                  <a:gd name="connsiteX11" fmla="*/ 510246 w 508143"/>
                  <a:gd name="connsiteY11" fmla="*/ 35551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63079">
                    <a:moveTo>
                      <a:pt x="510246" y="35551"/>
                    </a:moveTo>
                    <a:cubicBezTo>
                      <a:pt x="489921" y="40807"/>
                      <a:pt x="469595" y="47816"/>
                      <a:pt x="448919" y="50970"/>
                    </a:cubicBezTo>
                    <a:cubicBezTo>
                      <a:pt x="364462" y="64637"/>
                      <a:pt x="279304" y="67091"/>
                      <a:pt x="193796" y="62885"/>
                    </a:cubicBezTo>
                    <a:cubicBezTo>
                      <a:pt x="141229" y="60432"/>
                      <a:pt x="89013" y="52372"/>
                      <a:pt x="36446" y="45713"/>
                    </a:cubicBezTo>
                    <a:cubicBezTo>
                      <a:pt x="24181" y="44312"/>
                      <a:pt x="12266" y="38004"/>
                      <a:pt x="351" y="34149"/>
                    </a:cubicBezTo>
                    <a:cubicBezTo>
                      <a:pt x="351" y="32747"/>
                      <a:pt x="0" y="30995"/>
                      <a:pt x="0" y="29593"/>
                    </a:cubicBezTo>
                    <a:cubicBezTo>
                      <a:pt x="10163" y="26089"/>
                      <a:pt x="19975" y="20131"/>
                      <a:pt x="30138" y="19080"/>
                    </a:cubicBezTo>
                    <a:cubicBezTo>
                      <a:pt x="81654" y="12071"/>
                      <a:pt x="133169" y="3310"/>
                      <a:pt x="184684" y="1207"/>
                    </a:cubicBezTo>
                    <a:cubicBezTo>
                      <a:pt x="248465" y="-1246"/>
                      <a:pt x="312596" y="156"/>
                      <a:pt x="376377" y="4361"/>
                    </a:cubicBezTo>
                    <a:cubicBezTo>
                      <a:pt x="415977" y="6814"/>
                      <a:pt x="455227" y="16627"/>
                      <a:pt x="494476" y="23636"/>
                    </a:cubicBezTo>
                    <a:cubicBezTo>
                      <a:pt x="499733" y="24687"/>
                      <a:pt x="504289" y="27841"/>
                      <a:pt x="509195" y="29944"/>
                    </a:cubicBezTo>
                    <a:cubicBezTo>
                      <a:pt x="509896" y="31696"/>
                      <a:pt x="510246" y="33448"/>
                      <a:pt x="510246" y="3555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07B73E0-05E3-46E6-83D4-7375F3E32A00}"/>
                  </a:ext>
                </a:extLst>
              </p:cNvPr>
              <p:cNvSpPr/>
              <p:nvPr/>
            </p:nvSpPr>
            <p:spPr>
              <a:xfrm>
                <a:off x="7412727" y="3456049"/>
                <a:ext cx="508144" cy="42053"/>
              </a:xfrm>
              <a:custGeom>
                <a:avLst/>
                <a:gdLst>
                  <a:gd name="connsiteX0" fmla="*/ 701 w 508143"/>
                  <a:gd name="connsiteY0" fmla="*/ 10811 h 42053"/>
                  <a:gd name="connsiteX1" fmla="*/ 39950 w 508143"/>
                  <a:gd name="connsiteY1" fmla="*/ 298 h 42053"/>
                  <a:gd name="connsiteX2" fmla="*/ 206411 w 508143"/>
                  <a:gd name="connsiteY2" fmla="*/ 16068 h 42053"/>
                  <a:gd name="connsiteX3" fmla="*/ 399156 w 508143"/>
                  <a:gd name="connsiteY3" fmla="*/ 10811 h 42053"/>
                  <a:gd name="connsiteX4" fmla="*/ 466090 w 508143"/>
                  <a:gd name="connsiteY4" fmla="*/ 998 h 42053"/>
                  <a:gd name="connsiteX5" fmla="*/ 508494 w 508143"/>
                  <a:gd name="connsiteY5" fmla="*/ 11512 h 42053"/>
                  <a:gd name="connsiteX6" fmla="*/ 509195 w 508143"/>
                  <a:gd name="connsiteY6" fmla="*/ 16418 h 42053"/>
                  <a:gd name="connsiteX7" fmla="*/ 454526 w 508143"/>
                  <a:gd name="connsiteY7" fmla="*/ 30786 h 42053"/>
                  <a:gd name="connsiteX8" fmla="*/ 303134 w 508143"/>
                  <a:gd name="connsiteY8" fmla="*/ 44103 h 42053"/>
                  <a:gd name="connsiteX9" fmla="*/ 110390 w 508143"/>
                  <a:gd name="connsiteY9" fmla="*/ 38496 h 42053"/>
                  <a:gd name="connsiteX10" fmla="*/ 23480 w 508143"/>
                  <a:gd name="connsiteY10" fmla="*/ 23777 h 42053"/>
                  <a:gd name="connsiteX11" fmla="*/ 0 w 508143"/>
                  <a:gd name="connsiteY11" fmla="*/ 14666 h 42053"/>
                  <a:gd name="connsiteX12" fmla="*/ 701 w 508143"/>
                  <a:gd name="connsiteY12" fmla="*/ 10811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8143" h="42053">
                    <a:moveTo>
                      <a:pt x="701" y="10811"/>
                    </a:moveTo>
                    <a:cubicBezTo>
                      <a:pt x="12966" y="4853"/>
                      <a:pt x="24531" y="-1455"/>
                      <a:pt x="39950" y="298"/>
                    </a:cubicBezTo>
                    <a:cubicBezTo>
                      <a:pt x="95321" y="6255"/>
                      <a:pt x="150691" y="14666"/>
                      <a:pt x="206411" y="16068"/>
                    </a:cubicBezTo>
                    <a:cubicBezTo>
                      <a:pt x="270543" y="17820"/>
                      <a:pt x="335024" y="13614"/>
                      <a:pt x="399156" y="10811"/>
                    </a:cubicBezTo>
                    <a:cubicBezTo>
                      <a:pt x="421584" y="9759"/>
                      <a:pt x="444013" y="5204"/>
                      <a:pt x="466090" y="998"/>
                    </a:cubicBezTo>
                    <a:cubicBezTo>
                      <a:pt x="482561" y="-2156"/>
                      <a:pt x="495528" y="3452"/>
                      <a:pt x="508494" y="11512"/>
                    </a:cubicBezTo>
                    <a:cubicBezTo>
                      <a:pt x="508845" y="13264"/>
                      <a:pt x="508845" y="14666"/>
                      <a:pt x="509195" y="16418"/>
                    </a:cubicBezTo>
                    <a:cubicBezTo>
                      <a:pt x="490972" y="21324"/>
                      <a:pt x="473099" y="28683"/>
                      <a:pt x="454526" y="30786"/>
                    </a:cubicBezTo>
                    <a:cubicBezTo>
                      <a:pt x="404062" y="36744"/>
                      <a:pt x="353598" y="43052"/>
                      <a:pt x="303134" y="44103"/>
                    </a:cubicBezTo>
                    <a:cubicBezTo>
                      <a:pt x="239003" y="45154"/>
                      <a:pt x="174521" y="42351"/>
                      <a:pt x="110390" y="38496"/>
                    </a:cubicBezTo>
                    <a:cubicBezTo>
                      <a:pt x="81303" y="36744"/>
                      <a:pt x="52567" y="29384"/>
                      <a:pt x="23480" y="23777"/>
                    </a:cubicBezTo>
                    <a:cubicBezTo>
                      <a:pt x="15419" y="22375"/>
                      <a:pt x="8060" y="17820"/>
                      <a:pt x="0" y="14666"/>
                    </a:cubicBezTo>
                    <a:cubicBezTo>
                      <a:pt x="701" y="13264"/>
                      <a:pt x="701" y="11862"/>
                      <a:pt x="701" y="1081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A4358E1-567B-4133-A0BA-190819654BEE}"/>
                  </a:ext>
                </a:extLst>
              </p:cNvPr>
              <p:cNvSpPr/>
              <p:nvPr/>
            </p:nvSpPr>
            <p:spPr>
              <a:xfrm>
                <a:off x="7412376" y="3251947"/>
                <a:ext cx="508144" cy="42053"/>
              </a:xfrm>
              <a:custGeom>
                <a:avLst/>
                <a:gdLst>
                  <a:gd name="connsiteX0" fmla="*/ 0 w 508143"/>
                  <a:gd name="connsiteY0" fmla="*/ 10254 h 42053"/>
                  <a:gd name="connsiteX1" fmla="*/ 36096 w 508143"/>
                  <a:gd name="connsiteY1" fmla="*/ 441 h 42053"/>
                  <a:gd name="connsiteX2" fmla="*/ 180829 w 508143"/>
                  <a:gd name="connsiteY2" fmla="*/ 16912 h 42053"/>
                  <a:gd name="connsiteX3" fmla="*/ 353248 w 508143"/>
                  <a:gd name="connsiteY3" fmla="*/ 15861 h 42053"/>
                  <a:gd name="connsiteX4" fmla="*/ 479758 w 508143"/>
                  <a:gd name="connsiteY4" fmla="*/ 441 h 42053"/>
                  <a:gd name="connsiteX5" fmla="*/ 510597 w 508143"/>
                  <a:gd name="connsiteY5" fmla="*/ 5698 h 42053"/>
                  <a:gd name="connsiteX6" fmla="*/ 510947 w 508143"/>
                  <a:gd name="connsiteY6" fmla="*/ 12707 h 42053"/>
                  <a:gd name="connsiteX7" fmla="*/ 461885 w 508143"/>
                  <a:gd name="connsiteY7" fmla="*/ 26725 h 42053"/>
                  <a:gd name="connsiteX8" fmla="*/ 319605 w 508143"/>
                  <a:gd name="connsiteY8" fmla="*/ 40742 h 42053"/>
                  <a:gd name="connsiteX9" fmla="*/ 103732 w 508143"/>
                  <a:gd name="connsiteY9" fmla="*/ 34434 h 42053"/>
                  <a:gd name="connsiteX10" fmla="*/ 18574 w 508143"/>
                  <a:gd name="connsiteY10" fmla="*/ 18664 h 42053"/>
                  <a:gd name="connsiteX11" fmla="*/ 0 w 508143"/>
                  <a:gd name="connsiteY11" fmla="*/ 10254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42053">
                    <a:moveTo>
                      <a:pt x="0" y="10254"/>
                    </a:moveTo>
                    <a:cubicBezTo>
                      <a:pt x="12266" y="2194"/>
                      <a:pt x="22078" y="-1311"/>
                      <a:pt x="36096" y="441"/>
                    </a:cubicBezTo>
                    <a:cubicBezTo>
                      <a:pt x="84107" y="7100"/>
                      <a:pt x="132468" y="14810"/>
                      <a:pt x="180829" y="16912"/>
                    </a:cubicBezTo>
                    <a:cubicBezTo>
                      <a:pt x="238302" y="19365"/>
                      <a:pt x="296125" y="18664"/>
                      <a:pt x="353248" y="15861"/>
                    </a:cubicBezTo>
                    <a:cubicBezTo>
                      <a:pt x="395651" y="13758"/>
                      <a:pt x="437705" y="4997"/>
                      <a:pt x="479758" y="441"/>
                    </a:cubicBezTo>
                    <a:cubicBezTo>
                      <a:pt x="489921" y="-610"/>
                      <a:pt x="500434" y="3946"/>
                      <a:pt x="510597" y="5698"/>
                    </a:cubicBezTo>
                    <a:cubicBezTo>
                      <a:pt x="510597" y="8151"/>
                      <a:pt x="510947" y="10254"/>
                      <a:pt x="510947" y="12707"/>
                    </a:cubicBezTo>
                    <a:cubicBezTo>
                      <a:pt x="494476" y="17613"/>
                      <a:pt x="478706" y="24622"/>
                      <a:pt x="461885" y="26725"/>
                    </a:cubicBezTo>
                    <a:cubicBezTo>
                      <a:pt x="414575" y="32682"/>
                      <a:pt x="367265" y="37939"/>
                      <a:pt x="319605" y="40742"/>
                    </a:cubicBezTo>
                    <a:cubicBezTo>
                      <a:pt x="247414" y="44948"/>
                      <a:pt x="175573" y="42845"/>
                      <a:pt x="103732" y="34434"/>
                    </a:cubicBezTo>
                    <a:cubicBezTo>
                      <a:pt x="74995" y="30930"/>
                      <a:pt x="46609" y="24272"/>
                      <a:pt x="18574" y="18664"/>
                    </a:cubicBezTo>
                    <a:cubicBezTo>
                      <a:pt x="12616" y="17613"/>
                      <a:pt x="7009" y="13758"/>
                      <a:pt x="0" y="102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8" name="Group 34">
              <a:extLst>
                <a:ext uri="{FF2B5EF4-FFF2-40B4-BE49-F238E27FC236}">
                  <a16:creationId xmlns:a16="http://schemas.microsoft.com/office/drawing/2014/main" id="{4E5EC27D-5DFB-420D-9098-4475589B7ABA}"/>
                </a:ext>
              </a:extLst>
            </p:cNvPr>
            <p:cNvGrpSpPr/>
            <p:nvPr/>
          </p:nvGrpSpPr>
          <p:grpSpPr>
            <a:xfrm>
              <a:off x="4335829" y="3026004"/>
              <a:ext cx="512349" cy="637455"/>
              <a:chOff x="4335829" y="3026004"/>
              <a:chExt cx="512349" cy="637455"/>
            </a:xfrm>
            <a:solidFill>
              <a:schemeClr val="accent5"/>
            </a:soli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C4C1A28-79B4-4273-BFCF-A322C776591C}"/>
                  </a:ext>
                </a:extLst>
              </p:cNvPr>
              <p:cNvSpPr/>
              <p:nvPr/>
            </p:nvSpPr>
            <p:spPr>
              <a:xfrm>
                <a:off x="4337581" y="3491741"/>
                <a:ext cx="508144" cy="171718"/>
              </a:xfrm>
              <a:custGeom>
                <a:avLst/>
                <a:gdLst>
                  <a:gd name="connsiteX0" fmla="*/ 350 w 508143"/>
                  <a:gd name="connsiteY0" fmla="*/ 0 h 171717"/>
                  <a:gd name="connsiteX1" fmla="*/ 510246 w 508143"/>
                  <a:gd name="connsiteY1" fmla="*/ 0 h 171717"/>
                  <a:gd name="connsiteX2" fmla="*/ 509896 w 508143"/>
                  <a:gd name="connsiteY2" fmla="*/ 135271 h 171717"/>
                  <a:gd name="connsiteX3" fmla="*/ 498331 w 508143"/>
                  <a:gd name="connsiteY3" fmla="*/ 146135 h 171717"/>
                  <a:gd name="connsiteX4" fmla="*/ 413524 w 508143"/>
                  <a:gd name="connsiteY4" fmla="*/ 163657 h 171717"/>
                  <a:gd name="connsiteX5" fmla="*/ 191342 w 508143"/>
                  <a:gd name="connsiteY5" fmla="*/ 171017 h 171717"/>
                  <a:gd name="connsiteX6" fmla="*/ 26634 w 508143"/>
                  <a:gd name="connsiteY6" fmla="*/ 151392 h 171717"/>
                  <a:gd name="connsiteX7" fmla="*/ 0 w 508143"/>
                  <a:gd name="connsiteY7" fmla="*/ 116347 h 171717"/>
                  <a:gd name="connsiteX8" fmla="*/ 350 w 508143"/>
                  <a:gd name="connsiteY8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8143" h="171717">
                    <a:moveTo>
                      <a:pt x="350" y="0"/>
                    </a:moveTo>
                    <a:cubicBezTo>
                      <a:pt x="170666" y="34344"/>
                      <a:pt x="339931" y="34344"/>
                      <a:pt x="510246" y="0"/>
                    </a:cubicBezTo>
                    <a:cubicBezTo>
                      <a:pt x="510246" y="43455"/>
                      <a:pt x="510597" y="89363"/>
                      <a:pt x="509896" y="135271"/>
                    </a:cubicBezTo>
                    <a:cubicBezTo>
                      <a:pt x="509896" y="139126"/>
                      <a:pt x="502887" y="145084"/>
                      <a:pt x="498331" y="146135"/>
                    </a:cubicBezTo>
                    <a:cubicBezTo>
                      <a:pt x="470296" y="152794"/>
                      <a:pt x="441910" y="159802"/>
                      <a:pt x="413524" y="163657"/>
                    </a:cubicBezTo>
                    <a:cubicBezTo>
                      <a:pt x="339931" y="173470"/>
                      <a:pt x="265637" y="173470"/>
                      <a:pt x="191342" y="171017"/>
                    </a:cubicBezTo>
                    <a:cubicBezTo>
                      <a:pt x="135972" y="169264"/>
                      <a:pt x="80602" y="165760"/>
                      <a:pt x="26634" y="151392"/>
                    </a:cubicBezTo>
                    <a:cubicBezTo>
                      <a:pt x="0" y="144032"/>
                      <a:pt x="0" y="143682"/>
                      <a:pt x="0" y="116347"/>
                    </a:cubicBezTo>
                    <a:cubicBezTo>
                      <a:pt x="350" y="76747"/>
                      <a:pt x="350" y="37147"/>
                      <a:pt x="35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CA0F0E7-6AF1-460C-A21C-2C7C4E5E3B4A}"/>
                  </a:ext>
                </a:extLst>
              </p:cNvPr>
              <p:cNvSpPr/>
              <p:nvPr/>
            </p:nvSpPr>
            <p:spPr>
              <a:xfrm>
                <a:off x="4337581" y="3284979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10246 w 508143"/>
                  <a:gd name="connsiteY1" fmla="*/ 0 h 171717"/>
                  <a:gd name="connsiteX2" fmla="*/ 510246 w 508143"/>
                  <a:gd name="connsiteY2" fmla="*/ 57473 h 171717"/>
                  <a:gd name="connsiteX3" fmla="*/ 510597 w 508143"/>
                  <a:gd name="connsiteY3" fmla="*/ 126510 h 171717"/>
                  <a:gd name="connsiteX4" fmla="*/ 494476 w 508143"/>
                  <a:gd name="connsiteY4" fmla="*/ 148238 h 171717"/>
                  <a:gd name="connsiteX5" fmla="*/ 403011 w 508143"/>
                  <a:gd name="connsiteY5" fmla="*/ 165410 h 171717"/>
                  <a:gd name="connsiteX6" fmla="*/ 234447 w 508143"/>
                  <a:gd name="connsiteY6" fmla="*/ 172418 h 171717"/>
                  <a:gd name="connsiteX7" fmla="*/ 32591 w 508143"/>
                  <a:gd name="connsiteY7" fmla="*/ 153495 h 171717"/>
                  <a:gd name="connsiteX8" fmla="*/ 0 w 508143"/>
                  <a:gd name="connsiteY8" fmla="*/ 112493 h 171717"/>
                  <a:gd name="connsiteX9" fmla="*/ 0 w 508143"/>
                  <a:gd name="connsiteY9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70666" y="34694"/>
                      <a:pt x="339580" y="35044"/>
                      <a:pt x="510246" y="0"/>
                    </a:cubicBezTo>
                    <a:cubicBezTo>
                      <a:pt x="510246" y="17873"/>
                      <a:pt x="510246" y="37498"/>
                      <a:pt x="510246" y="57473"/>
                    </a:cubicBezTo>
                    <a:cubicBezTo>
                      <a:pt x="510246" y="80602"/>
                      <a:pt x="509195" y="103731"/>
                      <a:pt x="510597" y="126510"/>
                    </a:cubicBezTo>
                    <a:cubicBezTo>
                      <a:pt x="511298" y="139477"/>
                      <a:pt x="506041" y="145785"/>
                      <a:pt x="494476" y="148238"/>
                    </a:cubicBezTo>
                    <a:cubicBezTo>
                      <a:pt x="463988" y="154546"/>
                      <a:pt x="433850" y="162956"/>
                      <a:pt x="403011" y="165410"/>
                    </a:cubicBezTo>
                    <a:cubicBezTo>
                      <a:pt x="346940" y="169965"/>
                      <a:pt x="290518" y="172769"/>
                      <a:pt x="234447" y="172418"/>
                    </a:cubicBezTo>
                    <a:cubicBezTo>
                      <a:pt x="166811" y="172068"/>
                      <a:pt x="98825" y="169264"/>
                      <a:pt x="32591" y="153495"/>
                    </a:cubicBezTo>
                    <a:cubicBezTo>
                      <a:pt x="0" y="145785"/>
                      <a:pt x="0" y="145434"/>
                      <a:pt x="0" y="112493"/>
                    </a:cubicBezTo>
                    <a:cubicBezTo>
                      <a:pt x="0" y="74294"/>
                      <a:pt x="0" y="36446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83585B2-8C61-4936-A139-4EDF67279587}"/>
                  </a:ext>
                </a:extLst>
              </p:cNvPr>
              <p:cNvSpPr/>
              <p:nvPr/>
            </p:nvSpPr>
            <p:spPr>
              <a:xfrm>
                <a:off x="4337931" y="3083123"/>
                <a:ext cx="508144" cy="171718"/>
              </a:xfrm>
              <a:custGeom>
                <a:avLst/>
                <a:gdLst>
                  <a:gd name="connsiteX0" fmla="*/ 0 w 508143"/>
                  <a:gd name="connsiteY0" fmla="*/ 350 h 171717"/>
                  <a:gd name="connsiteX1" fmla="*/ 510246 w 508143"/>
                  <a:gd name="connsiteY1" fmla="*/ 0 h 171717"/>
                  <a:gd name="connsiteX2" fmla="*/ 509546 w 508143"/>
                  <a:gd name="connsiteY2" fmla="*/ 134921 h 171717"/>
                  <a:gd name="connsiteX3" fmla="*/ 497630 w 508143"/>
                  <a:gd name="connsiteY3" fmla="*/ 147186 h 171717"/>
                  <a:gd name="connsiteX4" fmla="*/ 426841 w 508143"/>
                  <a:gd name="connsiteY4" fmla="*/ 162956 h 171717"/>
                  <a:gd name="connsiteX5" fmla="*/ 239353 w 508143"/>
                  <a:gd name="connsiteY5" fmla="*/ 173119 h 171717"/>
                  <a:gd name="connsiteX6" fmla="*/ 31190 w 508143"/>
                  <a:gd name="connsiteY6" fmla="*/ 153494 h 171717"/>
                  <a:gd name="connsiteX7" fmla="*/ 29788 w 508143"/>
                  <a:gd name="connsiteY7" fmla="*/ 153144 h 171717"/>
                  <a:gd name="connsiteX8" fmla="*/ 0 w 508143"/>
                  <a:gd name="connsiteY8" fmla="*/ 114946 h 171717"/>
                  <a:gd name="connsiteX9" fmla="*/ 0 w 508143"/>
                  <a:gd name="connsiteY9" fmla="*/ 35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8143" h="171717">
                    <a:moveTo>
                      <a:pt x="0" y="350"/>
                    </a:moveTo>
                    <a:cubicBezTo>
                      <a:pt x="171017" y="34344"/>
                      <a:pt x="340281" y="35044"/>
                      <a:pt x="510246" y="0"/>
                    </a:cubicBezTo>
                    <a:cubicBezTo>
                      <a:pt x="510246" y="43455"/>
                      <a:pt x="510597" y="89013"/>
                      <a:pt x="509546" y="134921"/>
                    </a:cubicBezTo>
                    <a:cubicBezTo>
                      <a:pt x="509546" y="139126"/>
                      <a:pt x="502537" y="145785"/>
                      <a:pt x="497630" y="147186"/>
                    </a:cubicBezTo>
                    <a:cubicBezTo>
                      <a:pt x="474151" y="153494"/>
                      <a:pt x="450671" y="160854"/>
                      <a:pt x="426841" y="162956"/>
                    </a:cubicBezTo>
                    <a:cubicBezTo>
                      <a:pt x="364462" y="167863"/>
                      <a:pt x="301732" y="172769"/>
                      <a:pt x="239353" y="173119"/>
                    </a:cubicBezTo>
                    <a:cubicBezTo>
                      <a:pt x="169615" y="173119"/>
                      <a:pt x="99526" y="169965"/>
                      <a:pt x="31190" y="153494"/>
                    </a:cubicBezTo>
                    <a:cubicBezTo>
                      <a:pt x="30839" y="153494"/>
                      <a:pt x="30489" y="153494"/>
                      <a:pt x="29788" y="153144"/>
                    </a:cubicBezTo>
                    <a:cubicBezTo>
                      <a:pt x="0" y="145434"/>
                      <a:pt x="0" y="145434"/>
                      <a:pt x="0" y="114946"/>
                    </a:cubicBezTo>
                    <a:cubicBezTo>
                      <a:pt x="0" y="75345"/>
                      <a:pt x="0" y="36446"/>
                      <a:pt x="0" y="35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DF485D7-2109-438F-8D63-9E49A763A055}"/>
                  </a:ext>
                </a:extLst>
              </p:cNvPr>
              <p:cNvSpPr/>
              <p:nvPr/>
            </p:nvSpPr>
            <p:spPr>
              <a:xfrm>
                <a:off x="4336530" y="3026004"/>
                <a:ext cx="511648" cy="63080"/>
              </a:xfrm>
              <a:custGeom>
                <a:avLst/>
                <a:gdLst>
                  <a:gd name="connsiteX0" fmla="*/ 0 w 511648"/>
                  <a:gd name="connsiteY0" fmla="*/ 34691 h 63079"/>
                  <a:gd name="connsiteX1" fmla="*/ 70439 w 511648"/>
                  <a:gd name="connsiteY1" fmla="*/ 12963 h 63079"/>
                  <a:gd name="connsiteX2" fmla="*/ 304886 w 511648"/>
                  <a:gd name="connsiteY2" fmla="*/ 1399 h 63079"/>
                  <a:gd name="connsiteX3" fmla="*/ 472398 w 511648"/>
                  <a:gd name="connsiteY3" fmla="*/ 18220 h 63079"/>
                  <a:gd name="connsiteX4" fmla="*/ 511999 w 511648"/>
                  <a:gd name="connsiteY4" fmla="*/ 30135 h 63079"/>
                  <a:gd name="connsiteX5" fmla="*/ 512349 w 511648"/>
                  <a:gd name="connsiteY5" fmla="*/ 35742 h 63079"/>
                  <a:gd name="connsiteX6" fmla="*/ 474852 w 511648"/>
                  <a:gd name="connsiteY6" fmla="*/ 47657 h 63079"/>
                  <a:gd name="connsiteX7" fmla="*/ 335375 w 511648"/>
                  <a:gd name="connsiteY7" fmla="*/ 63427 h 63079"/>
                  <a:gd name="connsiteX8" fmla="*/ 203608 w 511648"/>
                  <a:gd name="connsiteY8" fmla="*/ 64829 h 63079"/>
                  <a:gd name="connsiteX9" fmla="*/ 30138 w 511648"/>
                  <a:gd name="connsiteY9" fmla="*/ 45204 h 63079"/>
                  <a:gd name="connsiteX10" fmla="*/ 0 w 511648"/>
                  <a:gd name="connsiteY10" fmla="*/ 34691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1648" h="63079">
                    <a:moveTo>
                      <a:pt x="0" y="34691"/>
                    </a:moveTo>
                    <a:cubicBezTo>
                      <a:pt x="24181" y="19972"/>
                      <a:pt x="47660" y="16818"/>
                      <a:pt x="70439" y="12963"/>
                    </a:cubicBezTo>
                    <a:cubicBezTo>
                      <a:pt x="148238" y="698"/>
                      <a:pt x="226737" y="-2106"/>
                      <a:pt x="304886" y="1399"/>
                    </a:cubicBezTo>
                    <a:cubicBezTo>
                      <a:pt x="360957" y="3852"/>
                      <a:pt x="416678" y="11562"/>
                      <a:pt x="472398" y="18220"/>
                    </a:cubicBezTo>
                    <a:cubicBezTo>
                      <a:pt x="486066" y="19972"/>
                      <a:pt x="499032" y="26280"/>
                      <a:pt x="511999" y="30135"/>
                    </a:cubicBezTo>
                    <a:cubicBezTo>
                      <a:pt x="511999" y="31887"/>
                      <a:pt x="511999" y="33990"/>
                      <a:pt x="512349" y="35742"/>
                    </a:cubicBezTo>
                    <a:cubicBezTo>
                      <a:pt x="500084" y="39948"/>
                      <a:pt x="487818" y="45905"/>
                      <a:pt x="474852" y="47657"/>
                    </a:cubicBezTo>
                    <a:cubicBezTo>
                      <a:pt x="428593" y="53965"/>
                      <a:pt x="381984" y="60273"/>
                      <a:pt x="335375" y="63427"/>
                    </a:cubicBezTo>
                    <a:cubicBezTo>
                      <a:pt x="291569" y="66231"/>
                      <a:pt x="247413" y="66231"/>
                      <a:pt x="203608" y="64829"/>
                    </a:cubicBezTo>
                    <a:cubicBezTo>
                      <a:pt x="145434" y="63077"/>
                      <a:pt x="86910" y="59923"/>
                      <a:pt x="30138" y="45204"/>
                    </a:cubicBezTo>
                    <a:cubicBezTo>
                      <a:pt x="21377" y="43452"/>
                      <a:pt x="12616" y="39247"/>
                      <a:pt x="0" y="3469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1CAD379-FCA1-42F9-81A3-77CD7D68DFFE}"/>
                  </a:ext>
                </a:extLst>
              </p:cNvPr>
              <p:cNvSpPr/>
              <p:nvPr/>
            </p:nvSpPr>
            <p:spPr>
              <a:xfrm>
                <a:off x="4336530" y="3455466"/>
                <a:ext cx="511648" cy="42053"/>
              </a:xfrm>
              <a:custGeom>
                <a:avLst/>
                <a:gdLst>
                  <a:gd name="connsiteX0" fmla="*/ 512349 w 511648"/>
                  <a:gd name="connsiteY0" fmla="*/ 15599 h 42053"/>
                  <a:gd name="connsiteX1" fmla="*/ 469244 w 511648"/>
                  <a:gd name="connsiteY1" fmla="*/ 28566 h 42053"/>
                  <a:gd name="connsiteX2" fmla="*/ 305587 w 511648"/>
                  <a:gd name="connsiteY2" fmla="*/ 43985 h 42053"/>
                  <a:gd name="connsiteX3" fmla="*/ 114245 w 511648"/>
                  <a:gd name="connsiteY3" fmla="*/ 38378 h 42053"/>
                  <a:gd name="connsiteX4" fmla="*/ 26283 w 511648"/>
                  <a:gd name="connsiteY4" fmla="*/ 23659 h 42053"/>
                  <a:gd name="connsiteX5" fmla="*/ 0 w 511648"/>
                  <a:gd name="connsiteY5" fmla="*/ 13497 h 42053"/>
                  <a:gd name="connsiteX6" fmla="*/ 40301 w 511648"/>
                  <a:gd name="connsiteY6" fmla="*/ 530 h 42053"/>
                  <a:gd name="connsiteX7" fmla="*/ 234797 w 511648"/>
                  <a:gd name="connsiteY7" fmla="*/ 17351 h 42053"/>
                  <a:gd name="connsiteX8" fmla="*/ 441209 w 511648"/>
                  <a:gd name="connsiteY8" fmla="*/ 6137 h 42053"/>
                  <a:gd name="connsiteX9" fmla="*/ 468894 w 511648"/>
                  <a:gd name="connsiteY9" fmla="*/ 1231 h 42053"/>
                  <a:gd name="connsiteX10" fmla="*/ 511648 w 511648"/>
                  <a:gd name="connsiteY10" fmla="*/ 11394 h 42053"/>
                  <a:gd name="connsiteX11" fmla="*/ 512349 w 511648"/>
                  <a:gd name="connsiteY11" fmla="*/ 15599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11648" h="42053">
                    <a:moveTo>
                      <a:pt x="512349" y="15599"/>
                    </a:moveTo>
                    <a:cubicBezTo>
                      <a:pt x="497981" y="20155"/>
                      <a:pt x="483963" y="26813"/>
                      <a:pt x="469244" y="28566"/>
                    </a:cubicBezTo>
                    <a:cubicBezTo>
                      <a:pt x="414926" y="34874"/>
                      <a:pt x="360256" y="42583"/>
                      <a:pt x="305587" y="43985"/>
                    </a:cubicBezTo>
                    <a:cubicBezTo>
                      <a:pt x="241806" y="45737"/>
                      <a:pt x="178026" y="42233"/>
                      <a:pt x="114245" y="38378"/>
                    </a:cubicBezTo>
                    <a:cubicBezTo>
                      <a:pt x="84807" y="36626"/>
                      <a:pt x="55370" y="29266"/>
                      <a:pt x="26283" y="23659"/>
                    </a:cubicBezTo>
                    <a:cubicBezTo>
                      <a:pt x="18223" y="22258"/>
                      <a:pt x="10864" y="17702"/>
                      <a:pt x="0" y="13497"/>
                    </a:cubicBezTo>
                    <a:cubicBezTo>
                      <a:pt x="14368" y="5086"/>
                      <a:pt x="25933" y="-1923"/>
                      <a:pt x="40301" y="530"/>
                    </a:cubicBezTo>
                    <a:cubicBezTo>
                      <a:pt x="104432" y="12796"/>
                      <a:pt x="169615" y="16300"/>
                      <a:pt x="234797" y="17351"/>
                    </a:cubicBezTo>
                    <a:cubicBezTo>
                      <a:pt x="303835" y="18403"/>
                      <a:pt x="372522" y="15950"/>
                      <a:pt x="441209" y="6137"/>
                    </a:cubicBezTo>
                    <a:cubicBezTo>
                      <a:pt x="450320" y="4735"/>
                      <a:pt x="459783" y="3334"/>
                      <a:pt x="468894" y="1231"/>
                    </a:cubicBezTo>
                    <a:cubicBezTo>
                      <a:pt x="485365" y="-2974"/>
                      <a:pt x="498331" y="4385"/>
                      <a:pt x="511648" y="11394"/>
                    </a:cubicBezTo>
                    <a:cubicBezTo>
                      <a:pt x="511999" y="12796"/>
                      <a:pt x="512349" y="14197"/>
                      <a:pt x="512349" y="15599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3BCDA7E-DD17-4DE6-A8F6-C0717D67AD1A}"/>
                  </a:ext>
                </a:extLst>
              </p:cNvPr>
              <p:cNvSpPr/>
              <p:nvPr/>
            </p:nvSpPr>
            <p:spPr>
              <a:xfrm>
                <a:off x="4335829" y="3251897"/>
                <a:ext cx="511648" cy="38549"/>
              </a:xfrm>
              <a:custGeom>
                <a:avLst/>
                <a:gdLst>
                  <a:gd name="connsiteX0" fmla="*/ 0 w 511648"/>
                  <a:gd name="connsiteY0" fmla="*/ 10654 h 38548"/>
                  <a:gd name="connsiteX1" fmla="*/ 39951 w 511648"/>
                  <a:gd name="connsiteY1" fmla="*/ 1192 h 38548"/>
                  <a:gd name="connsiteX2" fmla="*/ 189590 w 511648"/>
                  <a:gd name="connsiteY2" fmla="*/ 16962 h 38548"/>
                  <a:gd name="connsiteX3" fmla="*/ 369718 w 511648"/>
                  <a:gd name="connsiteY3" fmla="*/ 14509 h 38548"/>
                  <a:gd name="connsiteX4" fmla="*/ 474852 w 511648"/>
                  <a:gd name="connsiteY4" fmla="*/ 842 h 38548"/>
                  <a:gd name="connsiteX5" fmla="*/ 513751 w 511648"/>
                  <a:gd name="connsiteY5" fmla="*/ 10654 h 38548"/>
                  <a:gd name="connsiteX6" fmla="*/ 482912 w 511648"/>
                  <a:gd name="connsiteY6" fmla="*/ 21868 h 38548"/>
                  <a:gd name="connsiteX7" fmla="*/ 338529 w 511648"/>
                  <a:gd name="connsiteY7" fmla="*/ 39390 h 38548"/>
                  <a:gd name="connsiteX8" fmla="*/ 132818 w 511648"/>
                  <a:gd name="connsiteY8" fmla="*/ 36937 h 38548"/>
                  <a:gd name="connsiteX9" fmla="*/ 24531 w 511648"/>
                  <a:gd name="connsiteY9" fmla="*/ 20116 h 38548"/>
                  <a:gd name="connsiteX10" fmla="*/ 0 w 511648"/>
                  <a:gd name="connsiteY10" fmla="*/ 10654 h 38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1648" h="38548">
                    <a:moveTo>
                      <a:pt x="0" y="10654"/>
                    </a:moveTo>
                    <a:cubicBezTo>
                      <a:pt x="14368" y="842"/>
                      <a:pt x="25582" y="-560"/>
                      <a:pt x="39951" y="1192"/>
                    </a:cubicBezTo>
                    <a:cubicBezTo>
                      <a:pt x="89714" y="8201"/>
                      <a:pt x="139827" y="15210"/>
                      <a:pt x="189590" y="16962"/>
                    </a:cubicBezTo>
                    <a:cubicBezTo>
                      <a:pt x="249516" y="19065"/>
                      <a:pt x="309792" y="17312"/>
                      <a:pt x="369718" y="14509"/>
                    </a:cubicBezTo>
                    <a:cubicBezTo>
                      <a:pt x="404763" y="12757"/>
                      <a:pt x="440158" y="6799"/>
                      <a:pt x="474852" y="842"/>
                    </a:cubicBezTo>
                    <a:cubicBezTo>
                      <a:pt x="488869" y="-1612"/>
                      <a:pt x="499733" y="1192"/>
                      <a:pt x="513751" y="10654"/>
                    </a:cubicBezTo>
                    <a:cubicBezTo>
                      <a:pt x="501836" y="15210"/>
                      <a:pt x="492724" y="20466"/>
                      <a:pt x="482912" y="21868"/>
                    </a:cubicBezTo>
                    <a:cubicBezTo>
                      <a:pt x="434901" y="28527"/>
                      <a:pt x="386890" y="37638"/>
                      <a:pt x="338529" y="39390"/>
                    </a:cubicBezTo>
                    <a:cubicBezTo>
                      <a:pt x="270192" y="41843"/>
                      <a:pt x="201155" y="40091"/>
                      <a:pt x="132818" y="36937"/>
                    </a:cubicBezTo>
                    <a:cubicBezTo>
                      <a:pt x="96372" y="35185"/>
                      <a:pt x="60627" y="26424"/>
                      <a:pt x="24531" y="20116"/>
                    </a:cubicBezTo>
                    <a:cubicBezTo>
                      <a:pt x="16821" y="19065"/>
                      <a:pt x="9812" y="14509"/>
                      <a:pt x="0" y="106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9" name="Group 50">
            <a:extLst>
              <a:ext uri="{FF2B5EF4-FFF2-40B4-BE49-F238E27FC236}">
                <a16:creationId xmlns:a16="http://schemas.microsoft.com/office/drawing/2014/main" id="{F0125FC8-F41B-449A-8F17-CB93E2DF1EE5}"/>
              </a:ext>
            </a:extLst>
          </p:cNvPr>
          <p:cNvGrpSpPr/>
          <p:nvPr/>
        </p:nvGrpSpPr>
        <p:grpSpPr>
          <a:xfrm>
            <a:off x="6557965" y="1876040"/>
            <a:ext cx="1990576" cy="538494"/>
            <a:chOff x="-475010" y="1114178"/>
            <a:chExt cx="4241713" cy="71799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E4B60D3-C6B2-44D3-A410-23294668537F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4881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cs typeface="Arial" pitchFamily="34" charset="0"/>
                </a:rPr>
                <a:t>Binary File Mapped </a:t>
              </a:r>
              <a:endParaRPr lang="ko-KR" altLang="en-US" sz="1100" b="1" dirty="0"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FD8E24-477B-475E-90A9-E7AA5A8681B3}"/>
                </a:ext>
              </a:extLst>
            </p:cNvPr>
            <p:cNvSpPr txBox="1"/>
            <p:nvPr/>
          </p:nvSpPr>
          <p:spPr>
            <a:xfrm>
              <a:off x="-475010" y="1339727"/>
              <a:ext cx="422629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>
                  <a:cs typeface="Arial" pitchFamily="34" charset="0"/>
                </a:rPr>
                <a:t>Manage your external file traditional way.</a:t>
              </a:r>
              <a:endParaRPr lang="en-US" altLang="ko-KR" sz="900" dirty="0">
                <a:cs typeface="Arial" pitchFamily="34" charset="0"/>
              </a:endParaRP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985CB46D-B6FD-49BE-9B5D-0D17866B9448}"/>
              </a:ext>
            </a:extLst>
          </p:cNvPr>
          <p:cNvSpPr/>
          <p:nvPr/>
        </p:nvSpPr>
        <p:spPr>
          <a:xfrm>
            <a:off x="7340927" y="1436420"/>
            <a:ext cx="424644" cy="42464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grpSp>
        <p:nvGrpSpPr>
          <p:cNvPr id="40" name="Group 55">
            <a:extLst>
              <a:ext uri="{FF2B5EF4-FFF2-40B4-BE49-F238E27FC236}">
                <a16:creationId xmlns:a16="http://schemas.microsoft.com/office/drawing/2014/main" id="{6A4AF117-8341-43E2-BD1F-A42E35AC3DEB}"/>
              </a:ext>
            </a:extLst>
          </p:cNvPr>
          <p:cNvGrpSpPr/>
          <p:nvPr/>
        </p:nvGrpSpPr>
        <p:grpSpPr>
          <a:xfrm>
            <a:off x="6557965" y="3772648"/>
            <a:ext cx="1990576" cy="538494"/>
            <a:chOff x="-475010" y="1114178"/>
            <a:chExt cx="4241713" cy="71799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8EA6006-8C84-4CD7-B33E-9F9643B24A2D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4881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cs typeface="Arial" pitchFamily="34" charset="0"/>
                </a:rPr>
                <a:t>Auto Report Generator</a:t>
              </a:r>
              <a:endParaRPr lang="ko-KR" altLang="en-US" sz="1100" b="1" dirty="0"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6937D6B-0F6C-49C8-BA46-1FCAF2288CD9}"/>
                </a:ext>
              </a:extLst>
            </p:cNvPr>
            <p:cNvSpPr txBox="1"/>
            <p:nvPr/>
          </p:nvSpPr>
          <p:spPr>
            <a:xfrm>
              <a:off x="-475010" y="1339727"/>
              <a:ext cx="422629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>
                  <a:cs typeface="Arial" pitchFamily="34" charset="0"/>
                </a:rPr>
                <a:t>Just write your custom query. Design will be generate.</a:t>
              </a:r>
              <a:endParaRPr lang="en-US" altLang="ko-KR" sz="900" dirty="0">
                <a:cs typeface="Arial" pitchFamily="34" charset="0"/>
              </a:endParaRP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88BD8D44-C67B-452E-85BA-D90C04978951}"/>
              </a:ext>
            </a:extLst>
          </p:cNvPr>
          <p:cNvSpPr/>
          <p:nvPr/>
        </p:nvSpPr>
        <p:spPr>
          <a:xfrm>
            <a:off x="7340927" y="3333028"/>
            <a:ext cx="424644" cy="42464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grpSp>
        <p:nvGrpSpPr>
          <p:cNvPr id="41" name="Group 59">
            <a:extLst>
              <a:ext uri="{FF2B5EF4-FFF2-40B4-BE49-F238E27FC236}">
                <a16:creationId xmlns:a16="http://schemas.microsoft.com/office/drawing/2014/main" id="{1BD9196D-CA50-42F4-B5B9-42A7A9115D04}"/>
              </a:ext>
            </a:extLst>
          </p:cNvPr>
          <p:cNvGrpSpPr/>
          <p:nvPr/>
        </p:nvGrpSpPr>
        <p:grpSpPr>
          <a:xfrm>
            <a:off x="630419" y="1882709"/>
            <a:ext cx="1990576" cy="538494"/>
            <a:chOff x="-475010" y="1114178"/>
            <a:chExt cx="4241713" cy="71799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9B466AC-7F5C-43F9-B010-5FA6F556E030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4881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cs typeface="Arial" pitchFamily="34" charset="0"/>
                </a:rPr>
                <a:t>Time Saver</a:t>
              </a:r>
              <a:endParaRPr lang="ko-KR" altLang="en-US" sz="1100" b="1" dirty="0"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38A6CFE-6509-419D-92F4-2D25BFE9CF9E}"/>
                </a:ext>
              </a:extLst>
            </p:cNvPr>
            <p:cNvSpPr txBox="1"/>
            <p:nvPr/>
          </p:nvSpPr>
          <p:spPr>
            <a:xfrm>
              <a:off x="-475010" y="1339727"/>
              <a:ext cx="422629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>
                  <a:cs typeface="Arial" pitchFamily="34" charset="0"/>
                </a:rPr>
                <a:t>Auto Generate Report, CRUD operation Code.</a:t>
              </a:r>
              <a:endParaRPr lang="en-US" altLang="ko-KR" sz="900" dirty="0">
                <a:cs typeface="Arial" pitchFamily="34" charset="0"/>
              </a:endParaRPr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CB2B4693-2283-4EE0-BD03-188B3B8B2929}"/>
              </a:ext>
            </a:extLst>
          </p:cNvPr>
          <p:cNvSpPr/>
          <p:nvPr/>
        </p:nvSpPr>
        <p:spPr>
          <a:xfrm>
            <a:off x="1413382" y="1443089"/>
            <a:ext cx="424644" cy="42464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>
              <a:solidFill>
                <a:schemeClr val="accent5"/>
              </a:solidFill>
            </a:endParaRPr>
          </a:p>
        </p:txBody>
      </p:sp>
      <p:grpSp>
        <p:nvGrpSpPr>
          <p:cNvPr id="42" name="Group 63">
            <a:extLst>
              <a:ext uri="{FF2B5EF4-FFF2-40B4-BE49-F238E27FC236}">
                <a16:creationId xmlns:a16="http://schemas.microsoft.com/office/drawing/2014/main" id="{2C9BE563-0AAB-4F36-93F1-3CFC48E069A9}"/>
              </a:ext>
            </a:extLst>
          </p:cNvPr>
          <p:cNvGrpSpPr/>
          <p:nvPr/>
        </p:nvGrpSpPr>
        <p:grpSpPr>
          <a:xfrm>
            <a:off x="630419" y="3779318"/>
            <a:ext cx="1990576" cy="538494"/>
            <a:chOff x="-475010" y="1114178"/>
            <a:chExt cx="4241713" cy="71799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9A3EF3-85D9-4D2C-AB49-B25F40B969A0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4881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cs typeface="Arial" pitchFamily="34" charset="0"/>
                </a:rPr>
                <a:t>Auto Tuning</a:t>
              </a:r>
              <a:endParaRPr lang="ko-KR" altLang="en-US" sz="1100" b="1" dirty="0"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FA38F00-AA11-4B8D-85A2-77FB19795AD1}"/>
                </a:ext>
              </a:extLst>
            </p:cNvPr>
            <p:cNvSpPr txBox="1"/>
            <p:nvPr/>
          </p:nvSpPr>
          <p:spPr>
            <a:xfrm>
              <a:off x="-475010" y="1339727"/>
              <a:ext cx="422629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>
                  <a:cs typeface="Arial" pitchFamily="34" charset="0"/>
                </a:rPr>
                <a:t>Smart Auto tuning integrated. So performance is always good.</a:t>
              </a:r>
              <a:endParaRPr lang="en-US" altLang="ko-KR" sz="900" dirty="0">
                <a:cs typeface="Arial" pitchFamily="34" charset="0"/>
              </a:endParaRPr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699239A2-10A8-4474-A5AD-8B179085AEB1}"/>
              </a:ext>
            </a:extLst>
          </p:cNvPr>
          <p:cNvSpPr/>
          <p:nvPr/>
        </p:nvSpPr>
        <p:spPr>
          <a:xfrm>
            <a:off x="1413382" y="3339698"/>
            <a:ext cx="424644" cy="4246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68" name="Oval 21">
            <a:extLst>
              <a:ext uri="{FF2B5EF4-FFF2-40B4-BE49-F238E27FC236}">
                <a16:creationId xmlns:a16="http://schemas.microsoft.com/office/drawing/2014/main" id="{0AF357DB-9AD1-452D-9F8E-2C50A7500C3F}"/>
              </a:ext>
            </a:extLst>
          </p:cNvPr>
          <p:cNvSpPr/>
          <p:nvPr/>
        </p:nvSpPr>
        <p:spPr>
          <a:xfrm rot="20700000">
            <a:off x="1499228" y="3434503"/>
            <a:ext cx="252958" cy="2216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/>
          </a:p>
        </p:txBody>
      </p:sp>
      <p:sp>
        <p:nvSpPr>
          <p:cNvPr id="69" name="Pie 2">
            <a:extLst>
              <a:ext uri="{FF2B5EF4-FFF2-40B4-BE49-F238E27FC236}">
                <a16:creationId xmlns:a16="http://schemas.microsoft.com/office/drawing/2014/main" id="{CA131C45-6B4E-4B55-915B-BDB5E74C971D}"/>
              </a:ext>
            </a:extLst>
          </p:cNvPr>
          <p:cNvSpPr/>
          <p:nvPr/>
        </p:nvSpPr>
        <p:spPr>
          <a:xfrm>
            <a:off x="7426171" y="3420398"/>
            <a:ext cx="254162" cy="249906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70" name="Donut 15">
            <a:extLst>
              <a:ext uri="{FF2B5EF4-FFF2-40B4-BE49-F238E27FC236}">
                <a16:creationId xmlns:a16="http://schemas.microsoft.com/office/drawing/2014/main" id="{8F02FCBE-6E20-426C-9A4F-A547962F557B}"/>
              </a:ext>
            </a:extLst>
          </p:cNvPr>
          <p:cNvSpPr/>
          <p:nvPr/>
        </p:nvSpPr>
        <p:spPr>
          <a:xfrm>
            <a:off x="1490649" y="1511015"/>
            <a:ext cx="270112" cy="26823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467600" y="150495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TextBox 70"/>
          <p:cNvSpPr txBox="1"/>
          <p:nvPr/>
        </p:nvSpPr>
        <p:spPr>
          <a:xfrm>
            <a:off x="7162800" y="4767791"/>
            <a:ext cx="2286000" cy="318559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b="1" dirty="0" smtClean="0"/>
              <a:t>Core Benefits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6188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4" grpId="0" animBg="1"/>
      <p:bldP spid="59" grpId="0" animBg="1"/>
      <p:bldP spid="63" grpId="0" animBg="1"/>
      <p:bldP spid="67" grpId="0" animBg="1"/>
      <p:bldP spid="68" grpId="0" animBg="1"/>
      <p:bldP spid="69" grpId="0" animBg="1"/>
      <p:bldP spid="70" grpId="0" animBg="1"/>
      <p:bldP spid="64" grpId="0" animBg="1"/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Perfect Data Table for Big Data</a:t>
            </a:r>
            <a:endParaRPr lang="en-US" dirty="0"/>
          </a:p>
        </p:txBody>
      </p:sp>
      <p:sp>
        <p:nvSpPr>
          <p:cNvPr id="18" name="사각형: 둥근 위쪽 모서리 6">
            <a:extLst>
              <a:ext uri="{FF2B5EF4-FFF2-40B4-BE49-F238E27FC236}">
                <a16:creationId xmlns:a16="http://schemas.microsoft.com/office/drawing/2014/main" id="{3026C100-ED2A-40B3-BC3C-64457022A353}"/>
              </a:ext>
            </a:extLst>
          </p:cNvPr>
          <p:cNvSpPr/>
          <p:nvPr/>
        </p:nvSpPr>
        <p:spPr>
          <a:xfrm rot="16200000">
            <a:off x="2425858" y="51066"/>
            <a:ext cx="796500" cy="3412922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19" name="사각형: 둥근 위쪽 모서리 38">
            <a:extLst>
              <a:ext uri="{FF2B5EF4-FFF2-40B4-BE49-F238E27FC236}">
                <a16:creationId xmlns:a16="http://schemas.microsoft.com/office/drawing/2014/main" id="{51A5E2EF-2D4C-49B0-9A03-ABCBC3A7A7BF}"/>
              </a:ext>
            </a:extLst>
          </p:cNvPr>
          <p:cNvSpPr/>
          <p:nvPr/>
        </p:nvSpPr>
        <p:spPr>
          <a:xfrm rot="16200000">
            <a:off x="2158789" y="1113067"/>
            <a:ext cx="796500" cy="287879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0" name="사각형: 둥근 위쪽 모서리 39">
            <a:extLst>
              <a:ext uri="{FF2B5EF4-FFF2-40B4-BE49-F238E27FC236}">
                <a16:creationId xmlns:a16="http://schemas.microsoft.com/office/drawing/2014/main" id="{DB470CCE-EA37-4123-8409-E0A59D87898A}"/>
              </a:ext>
            </a:extLst>
          </p:cNvPr>
          <p:cNvSpPr/>
          <p:nvPr/>
        </p:nvSpPr>
        <p:spPr>
          <a:xfrm rot="16200000">
            <a:off x="2158789" y="1908003"/>
            <a:ext cx="796500" cy="287879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1" name="사각형: 둥근 위쪽 모서리 40">
            <a:extLst>
              <a:ext uri="{FF2B5EF4-FFF2-40B4-BE49-F238E27FC236}">
                <a16:creationId xmlns:a16="http://schemas.microsoft.com/office/drawing/2014/main" id="{0F7F6B50-3FE2-49A2-8584-CBEC5019D9C8}"/>
              </a:ext>
            </a:extLst>
          </p:cNvPr>
          <p:cNvSpPr/>
          <p:nvPr/>
        </p:nvSpPr>
        <p:spPr>
          <a:xfrm rot="16200000">
            <a:off x="2158789" y="2702938"/>
            <a:ext cx="796500" cy="287879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46E05ED-7DA0-43EB-8EAE-56B1B6228928}"/>
              </a:ext>
            </a:extLst>
          </p:cNvPr>
          <p:cNvSpPr/>
          <p:nvPr/>
        </p:nvSpPr>
        <p:spPr>
          <a:xfrm>
            <a:off x="1206577" y="1433525"/>
            <a:ext cx="648000" cy="64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FBD13E9-A172-4DAC-9631-430D98F55DB7}"/>
              </a:ext>
            </a:extLst>
          </p:cNvPr>
          <p:cNvSpPr/>
          <p:nvPr/>
        </p:nvSpPr>
        <p:spPr>
          <a:xfrm>
            <a:off x="1206577" y="2228462"/>
            <a:ext cx="648000" cy="64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75AC148-D905-4EA7-900B-6BED5651B17B}"/>
              </a:ext>
            </a:extLst>
          </p:cNvPr>
          <p:cNvSpPr/>
          <p:nvPr/>
        </p:nvSpPr>
        <p:spPr>
          <a:xfrm>
            <a:off x="1206577" y="3023396"/>
            <a:ext cx="648000" cy="64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52613B-A7E9-4633-997A-755AB0C4A0FA}"/>
              </a:ext>
            </a:extLst>
          </p:cNvPr>
          <p:cNvSpPr/>
          <p:nvPr/>
        </p:nvSpPr>
        <p:spPr>
          <a:xfrm>
            <a:off x="1206577" y="3818332"/>
            <a:ext cx="648000" cy="64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42" name="Oval 21">
            <a:extLst>
              <a:ext uri="{FF2B5EF4-FFF2-40B4-BE49-F238E27FC236}">
                <a16:creationId xmlns:a16="http://schemas.microsoft.com/office/drawing/2014/main" id="{C18EE43C-47E2-425E-97DA-7BDD760A8953}"/>
              </a:ext>
            </a:extLst>
          </p:cNvPr>
          <p:cNvSpPr>
            <a:spLocks noChangeAspect="1"/>
          </p:cNvSpPr>
          <p:nvPr/>
        </p:nvSpPr>
        <p:spPr>
          <a:xfrm>
            <a:off x="1395166" y="2438092"/>
            <a:ext cx="277262" cy="243000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/>
          </a:p>
        </p:txBody>
      </p:sp>
      <p:sp>
        <p:nvSpPr>
          <p:cNvPr id="43" name="Donut 15">
            <a:extLst>
              <a:ext uri="{FF2B5EF4-FFF2-40B4-BE49-F238E27FC236}">
                <a16:creationId xmlns:a16="http://schemas.microsoft.com/office/drawing/2014/main" id="{7D8272BD-A7D4-43DF-8FD6-A214B6E90E9D}"/>
              </a:ext>
            </a:extLst>
          </p:cNvPr>
          <p:cNvSpPr/>
          <p:nvPr/>
        </p:nvSpPr>
        <p:spPr>
          <a:xfrm>
            <a:off x="1394481" y="3207484"/>
            <a:ext cx="272372" cy="270476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Rectangle 15">
            <a:extLst>
              <a:ext uri="{FF2B5EF4-FFF2-40B4-BE49-F238E27FC236}">
                <a16:creationId xmlns:a16="http://schemas.microsoft.com/office/drawing/2014/main" id="{23D6B7AB-D027-4975-8608-9FFB56A878C2}"/>
              </a:ext>
            </a:extLst>
          </p:cNvPr>
          <p:cNvSpPr/>
          <p:nvPr/>
        </p:nvSpPr>
        <p:spPr>
          <a:xfrm>
            <a:off x="1401933" y="1621624"/>
            <a:ext cx="257318" cy="268044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/>
          </a:p>
        </p:txBody>
      </p:sp>
      <p:sp>
        <p:nvSpPr>
          <p:cNvPr id="45" name="Isosceles Triangle 41">
            <a:extLst>
              <a:ext uri="{FF2B5EF4-FFF2-40B4-BE49-F238E27FC236}">
                <a16:creationId xmlns:a16="http://schemas.microsoft.com/office/drawing/2014/main" id="{CDBBEB24-1186-42FE-B688-5DEAFDFE277E}"/>
              </a:ext>
            </a:extLst>
          </p:cNvPr>
          <p:cNvSpPr>
            <a:spLocks noChangeAspect="1"/>
          </p:cNvSpPr>
          <p:nvPr/>
        </p:nvSpPr>
        <p:spPr>
          <a:xfrm>
            <a:off x="1436594" y="4007332"/>
            <a:ext cx="187966" cy="270000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B7492B-F371-4491-A6FF-642C09358ADE}"/>
              </a:ext>
            </a:extLst>
          </p:cNvPr>
          <p:cNvSpPr/>
          <p:nvPr/>
        </p:nvSpPr>
        <p:spPr>
          <a:xfrm>
            <a:off x="3762788" y="3745931"/>
            <a:ext cx="628650" cy="828675"/>
          </a:xfrm>
          <a:custGeom>
            <a:avLst/>
            <a:gdLst>
              <a:gd name="connsiteX0" fmla="*/ 117521 w 838200"/>
              <a:gd name="connsiteY0" fmla="*/ 577215 h 1104900"/>
              <a:gd name="connsiteX1" fmla="*/ 29891 w 838200"/>
              <a:gd name="connsiteY1" fmla="*/ 904875 h 1104900"/>
              <a:gd name="connsiteX2" fmla="*/ 7984 w 838200"/>
              <a:gd name="connsiteY2" fmla="*/ 949643 h 1104900"/>
              <a:gd name="connsiteX3" fmla="*/ 90851 w 838200"/>
              <a:gd name="connsiteY3" fmla="*/ 1094423 h 1104900"/>
              <a:gd name="connsiteX4" fmla="*/ 192769 w 838200"/>
              <a:gd name="connsiteY4" fmla="*/ 1097280 h 1104900"/>
              <a:gd name="connsiteX5" fmla="*/ 492806 w 838200"/>
              <a:gd name="connsiteY5" fmla="*/ 1102995 h 1104900"/>
              <a:gd name="connsiteX6" fmla="*/ 526144 w 838200"/>
              <a:gd name="connsiteY6" fmla="*/ 1105853 h 1104900"/>
              <a:gd name="connsiteX7" fmla="*/ 570912 w 838200"/>
              <a:gd name="connsiteY7" fmla="*/ 1061085 h 1104900"/>
              <a:gd name="connsiteX8" fmla="*/ 605202 w 838200"/>
              <a:gd name="connsiteY8" fmla="*/ 1031557 h 1104900"/>
              <a:gd name="connsiteX9" fmla="*/ 773794 w 838200"/>
              <a:gd name="connsiteY9" fmla="*/ 1045845 h 1104900"/>
              <a:gd name="connsiteX10" fmla="*/ 841421 w 838200"/>
              <a:gd name="connsiteY10" fmla="*/ 1002983 h 1104900"/>
              <a:gd name="connsiteX11" fmla="*/ 789987 w 838200"/>
              <a:gd name="connsiteY11" fmla="*/ 919163 h 1104900"/>
              <a:gd name="connsiteX12" fmla="*/ 720454 w 838200"/>
              <a:gd name="connsiteY12" fmla="*/ 871538 h 1104900"/>
              <a:gd name="connsiteX13" fmla="*/ 623299 w 838200"/>
              <a:gd name="connsiteY13" fmla="*/ 565785 h 1104900"/>
              <a:gd name="connsiteX14" fmla="*/ 674734 w 838200"/>
              <a:gd name="connsiteY14" fmla="*/ 110490 h 1104900"/>
              <a:gd name="connsiteX15" fmla="*/ 704262 w 838200"/>
              <a:gd name="connsiteY15" fmla="*/ 0 h 1104900"/>
              <a:gd name="connsiteX16" fmla="*/ 20366 w 838200"/>
              <a:gd name="connsiteY16" fmla="*/ 0 h 1104900"/>
              <a:gd name="connsiteX17" fmla="*/ 117521 w 838200"/>
              <a:gd name="connsiteY17" fmla="*/ 577215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38200" h="1104900">
                <a:moveTo>
                  <a:pt x="117521" y="577215"/>
                </a:moveTo>
                <a:cubicBezTo>
                  <a:pt x="120379" y="695325"/>
                  <a:pt x="101329" y="806768"/>
                  <a:pt x="29891" y="904875"/>
                </a:cubicBezTo>
                <a:cubicBezTo>
                  <a:pt x="20366" y="918210"/>
                  <a:pt x="13699" y="934403"/>
                  <a:pt x="7984" y="949643"/>
                </a:cubicBezTo>
                <a:cubicBezTo>
                  <a:pt x="-16781" y="1019175"/>
                  <a:pt x="17509" y="1079182"/>
                  <a:pt x="90851" y="1094423"/>
                </a:cubicBezTo>
                <a:cubicBezTo>
                  <a:pt x="125141" y="1101090"/>
                  <a:pt x="159431" y="1102995"/>
                  <a:pt x="192769" y="1097280"/>
                </a:cubicBezTo>
                <a:cubicBezTo>
                  <a:pt x="292781" y="1082993"/>
                  <a:pt x="393746" y="1082993"/>
                  <a:pt x="492806" y="1102995"/>
                </a:cubicBezTo>
                <a:cubicBezTo>
                  <a:pt x="503284" y="1104900"/>
                  <a:pt x="514714" y="1105853"/>
                  <a:pt x="526144" y="1105853"/>
                </a:cubicBezTo>
                <a:cubicBezTo>
                  <a:pt x="567102" y="1106805"/>
                  <a:pt x="573769" y="1100138"/>
                  <a:pt x="570912" y="1061085"/>
                </a:cubicBezTo>
                <a:cubicBezTo>
                  <a:pt x="569006" y="1032510"/>
                  <a:pt x="578531" y="1027748"/>
                  <a:pt x="605202" y="1031557"/>
                </a:cubicBezTo>
                <a:cubicBezTo>
                  <a:pt x="661399" y="1040130"/>
                  <a:pt x="717596" y="1045845"/>
                  <a:pt x="773794" y="1045845"/>
                </a:cubicBezTo>
                <a:cubicBezTo>
                  <a:pt x="819514" y="1044893"/>
                  <a:pt x="838564" y="1033463"/>
                  <a:pt x="841421" y="1002983"/>
                </a:cubicBezTo>
                <a:cubicBezTo>
                  <a:pt x="846184" y="959168"/>
                  <a:pt x="829039" y="930593"/>
                  <a:pt x="789987" y="919163"/>
                </a:cubicBezTo>
                <a:cubicBezTo>
                  <a:pt x="760459" y="911543"/>
                  <a:pt x="737599" y="895350"/>
                  <a:pt x="720454" y="871538"/>
                </a:cubicBezTo>
                <a:cubicBezTo>
                  <a:pt x="654732" y="780098"/>
                  <a:pt x="607106" y="682943"/>
                  <a:pt x="623299" y="565785"/>
                </a:cubicBezTo>
                <a:cubicBezTo>
                  <a:pt x="643301" y="414338"/>
                  <a:pt x="651874" y="260985"/>
                  <a:pt x="674734" y="110490"/>
                </a:cubicBezTo>
                <a:cubicBezTo>
                  <a:pt x="680449" y="71438"/>
                  <a:pt x="690926" y="35243"/>
                  <a:pt x="704262" y="0"/>
                </a:cubicBezTo>
                <a:lnTo>
                  <a:pt x="20366" y="0"/>
                </a:lnTo>
                <a:cubicBezTo>
                  <a:pt x="82279" y="186690"/>
                  <a:pt x="111806" y="381000"/>
                  <a:pt x="117521" y="57721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lIns="68580" tIns="34290" rIns="68580" bIns="34290"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0558379-9C5F-4D33-B21D-0165E00359C6}"/>
              </a:ext>
            </a:extLst>
          </p:cNvPr>
          <p:cNvSpPr/>
          <p:nvPr/>
        </p:nvSpPr>
        <p:spPr>
          <a:xfrm>
            <a:off x="6038345" y="3740766"/>
            <a:ext cx="657225" cy="892969"/>
          </a:xfrm>
          <a:custGeom>
            <a:avLst/>
            <a:gdLst>
              <a:gd name="connsiteX0" fmla="*/ 199072 w 876300"/>
              <a:gd name="connsiteY0" fmla="*/ 361950 h 1190625"/>
              <a:gd name="connsiteX1" fmla="*/ 263843 w 876300"/>
              <a:gd name="connsiteY1" fmla="*/ 594360 h 1190625"/>
              <a:gd name="connsiteX2" fmla="*/ 296228 w 876300"/>
              <a:gd name="connsiteY2" fmla="*/ 702945 h 1190625"/>
              <a:gd name="connsiteX3" fmla="*/ 323850 w 876300"/>
              <a:gd name="connsiteY3" fmla="*/ 898207 h 1190625"/>
              <a:gd name="connsiteX4" fmla="*/ 290513 w 876300"/>
              <a:gd name="connsiteY4" fmla="*/ 965835 h 1190625"/>
              <a:gd name="connsiteX5" fmla="*/ 231458 w 876300"/>
              <a:gd name="connsiteY5" fmla="*/ 1045845 h 1190625"/>
              <a:gd name="connsiteX6" fmla="*/ 279083 w 876300"/>
              <a:gd name="connsiteY6" fmla="*/ 1165860 h 1190625"/>
              <a:gd name="connsiteX7" fmla="*/ 435293 w 876300"/>
              <a:gd name="connsiteY7" fmla="*/ 1192530 h 1190625"/>
              <a:gd name="connsiteX8" fmla="*/ 753428 w 876300"/>
              <a:gd name="connsiteY8" fmla="*/ 1170623 h 1190625"/>
              <a:gd name="connsiteX9" fmla="*/ 839153 w 876300"/>
              <a:gd name="connsiteY9" fmla="*/ 1162050 h 1190625"/>
              <a:gd name="connsiteX10" fmla="*/ 878205 w 876300"/>
              <a:gd name="connsiteY10" fmla="*/ 1102995 h 1190625"/>
              <a:gd name="connsiteX11" fmla="*/ 826770 w 876300"/>
              <a:gd name="connsiteY11" fmla="*/ 1023938 h 1190625"/>
              <a:gd name="connsiteX12" fmla="*/ 678180 w 876300"/>
              <a:gd name="connsiteY12" fmla="*/ 703897 h 1190625"/>
              <a:gd name="connsiteX13" fmla="*/ 674370 w 876300"/>
              <a:gd name="connsiteY13" fmla="*/ 627697 h 1190625"/>
              <a:gd name="connsiteX14" fmla="*/ 577215 w 876300"/>
              <a:gd name="connsiteY14" fmla="*/ 139065 h 1190625"/>
              <a:gd name="connsiteX15" fmla="*/ 543878 w 876300"/>
              <a:gd name="connsiteY15" fmla="*/ 0 h 1190625"/>
              <a:gd name="connsiteX16" fmla="*/ 0 w 876300"/>
              <a:gd name="connsiteY16" fmla="*/ 0 h 1190625"/>
              <a:gd name="connsiteX17" fmla="*/ 199072 w 876300"/>
              <a:gd name="connsiteY17" fmla="*/ 361950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76300" h="1190625">
                <a:moveTo>
                  <a:pt x="199072" y="361950"/>
                </a:moveTo>
                <a:cubicBezTo>
                  <a:pt x="233363" y="436245"/>
                  <a:pt x="250508" y="515303"/>
                  <a:pt x="263843" y="594360"/>
                </a:cubicBezTo>
                <a:cubicBezTo>
                  <a:pt x="270510" y="631507"/>
                  <a:pt x="280035" y="668655"/>
                  <a:pt x="296228" y="702945"/>
                </a:cubicBezTo>
                <a:cubicBezTo>
                  <a:pt x="324803" y="765810"/>
                  <a:pt x="328613" y="831532"/>
                  <a:pt x="323850" y="898207"/>
                </a:cubicBezTo>
                <a:cubicBezTo>
                  <a:pt x="322897" y="924878"/>
                  <a:pt x="307658" y="945832"/>
                  <a:pt x="290513" y="965835"/>
                </a:cubicBezTo>
                <a:cubicBezTo>
                  <a:pt x="268605" y="991553"/>
                  <a:pt x="244793" y="1014413"/>
                  <a:pt x="231458" y="1045845"/>
                </a:cubicBezTo>
                <a:cubicBezTo>
                  <a:pt x="205740" y="1102995"/>
                  <a:pt x="220980" y="1142048"/>
                  <a:pt x="279083" y="1165860"/>
                </a:cubicBezTo>
                <a:cubicBezTo>
                  <a:pt x="328613" y="1186815"/>
                  <a:pt x="381953" y="1190625"/>
                  <a:pt x="435293" y="1192530"/>
                </a:cubicBezTo>
                <a:cubicBezTo>
                  <a:pt x="541972" y="1195388"/>
                  <a:pt x="647700" y="1183005"/>
                  <a:pt x="753428" y="1170623"/>
                </a:cubicBezTo>
                <a:cubicBezTo>
                  <a:pt x="782003" y="1167765"/>
                  <a:pt x="811530" y="1167765"/>
                  <a:pt x="839153" y="1162050"/>
                </a:cubicBezTo>
                <a:cubicBezTo>
                  <a:pt x="875347" y="1155382"/>
                  <a:pt x="883920" y="1139190"/>
                  <a:pt x="878205" y="1102995"/>
                </a:cubicBezTo>
                <a:cubicBezTo>
                  <a:pt x="872490" y="1068705"/>
                  <a:pt x="852488" y="1044893"/>
                  <a:pt x="826770" y="1023938"/>
                </a:cubicBezTo>
                <a:cubicBezTo>
                  <a:pt x="726758" y="941070"/>
                  <a:pt x="676275" y="834390"/>
                  <a:pt x="678180" y="703897"/>
                </a:cubicBezTo>
                <a:cubicBezTo>
                  <a:pt x="678180" y="678180"/>
                  <a:pt x="676275" y="652463"/>
                  <a:pt x="674370" y="627697"/>
                </a:cubicBezTo>
                <a:cubicBezTo>
                  <a:pt x="660083" y="461010"/>
                  <a:pt x="618172" y="300038"/>
                  <a:pt x="577215" y="139065"/>
                </a:cubicBezTo>
                <a:cubicBezTo>
                  <a:pt x="565785" y="92393"/>
                  <a:pt x="554355" y="46672"/>
                  <a:pt x="543878" y="0"/>
                </a:cubicBezTo>
                <a:lnTo>
                  <a:pt x="0" y="0"/>
                </a:lnTo>
                <a:cubicBezTo>
                  <a:pt x="74295" y="115253"/>
                  <a:pt x="140970" y="236220"/>
                  <a:pt x="199072" y="36195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lIns="68580" tIns="34290" rIns="68580" bIns="34290"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23E567D-795B-44B8-BD27-31BCB299A9B9}"/>
              </a:ext>
            </a:extLst>
          </p:cNvPr>
          <p:cNvSpPr/>
          <p:nvPr/>
        </p:nvSpPr>
        <p:spPr>
          <a:xfrm>
            <a:off x="3328006" y="2927839"/>
            <a:ext cx="3114675" cy="820235"/>
          </a:xfrm>
          <a:custGeom>
            <a:avLst/>
            <a:gdLst>
              <a:gd name="connsiteX0" fmla="*/ 6668 w 4152900"/>
              <a:gd name="connsiteY0" fmla="*/ 648653 h 1057275"/>
              <a:gd name="connsiteX1" fmla="*/ 58103 w 4152900"/>
              <a:gd name="connsiteY1" fmla="*/ 617220 h 1057275"/>
              <a:gd name="connsiteX2" fmla="*/ 206693 w 4152900"/>
              <a:gd name="connsiteY2" fmla="*/ 402907 h 1057275"/>
              <a:gd name="connsiteX3" fmla="*/ 280035 w 4152900"/>
              <a:gd name="connsiteY3" fmla="*/ 181928 h 1057275"/>
              <a:gd name="connsiteX4" fmla="*/ 315278 w 4152900"/>
              <a:gd name="connsiteY4" fmla="*/ 85725 h 1057275"/>
              <a:gd name="connsiteX5" fmla="*/ 331470 w 4152900"/>
              <a:gd name="connsiteY5" fmla="*/ 71438 h 1057275"/>
              <a:gd name="connsiteX6" fmla="*/ 347663 w 4152900"/>
              <a:gd name="connsiteY6" fmla="*/ 90488 h 1057275"/>
              <a:gd name="connsiteX7" fmla="*/ 361950 w 4152900"/>
              <a:gd name="connsiteY7" fmla="*/ 159067 h 1057275"/>
              <a:gd name="connsiteX8" fmla="*/ 574358 w 4152900"/>
              <a:gd name="connsiteY8" fmla="*/ 987742 h 1057275"/>
              <a:gd name="connsiteX9" fmla="*/ 599123 w 4152900"/>
              <a:gd name="connsiteY9" fmla="*/ 1056323 h 1057275"/>
              <a:gd name="connsiteX10" fmla="*/ 1283970 w 4152900"/>
              <a:gd name="connsiteY10" fmla="*/ 1056323 h 1057275"/>
              <a:gd name="connsiteX11" fmla="*/ 1400175 w 4152900"/>
              <a:gd name="connsiteY11" fmla="*/ 882015 h 1057275"/>
              <a:gd name="connsiteX12" fmla="*/ 1508760 w 4152900"/>
              <a:gd name="connsiteY12" fmla="*/ 768667 h 1057275"/>
              <a:gd name="connsiteX13" fmla="*/ 1689735 w 4152900"/>
              <a:gd name="connsiteY13" fmla="*/ 706755 h 1057275"/>
              <a:gd name="connsiteX14" fmla="*/ 1968818 w 4152900"/>
              <a:gd name="connsiteY14" fmla="*/ 701040 h 1057275"/>
              <a:gd name="connsiteX15" fmla="*/ 2546985 w 4152900"/>
              <a:gd name="connsiteY15" fmla="*/ 502920 h 1057275"/>
              <a:gd name="connsiteX16" fmla="*/ 2591753 w 4152900"/>
              <a:gd name="connsiteY16" fmla="*/ 518160 h 1057275"/>
              <a:gd name="connsiteX17" fmla="*/ 2619375 w 4152900"/>
              <a:gd name="connsiteY17" fmla="*/ 582930 h 1057275"/>
              <a:gd name="connsiteX18" fmla="*/ 2704148 w 4152900"/>
              <a:gd name="connsiteY18" fmla="*/ 965835 h 1057275"/>
              <a:gd name="connsiteX19" fmla="*/ 2703195 w 4152900"/>
              <a:gd name="connsiteY19" fmla="*/ 1057275 h 1057275"/>
              <a:gd name="connsiteX20" fmla="*/ 3198495 w 4152900"/>
              <a:gd name="connsiteY20" fmla="*/ 1057275 h 1057275"/>
              <a:gd name="connsiteX21" fmla="*/ 3264218 w 4152900"/>
              <a:gd name="connsiteY21" fmla="*/ 647700 h 1057275"/>
              <a:gd name="connsiteX22" fmla="*/ 3283268 w 4152900"/>
              <a:gd name="connsiteY22" fmla="*/ 620078 h 1057275"/>
              <a:gd name="connsiteX23" fmla="*/ 3325178 w 4152900"/>
              <a:gd name="connsiteY23" fmla="*/ 632460 h 1057275"/>
              <a:gd name="connsiteX24" fmla="*/ 3356610 w 4152900"/>
              <a:gd name="connsiteY24" fmla="*/ 686753 h 1057275"/>
              <a:gd name="connsiteX25" fmla="*/ 3460433 w 4152900"/>
              <a:gd name="connsiteY25" fmla="*/ 852488 h 1057275"/>
              <a:gd name="connsiteX26" fmla="*/ 3610928 w 4152900"/>
              <a:gd name="connsiteY26" fmla="*/ 1057275 h 1057275"/>
              <a:gd name="connsiteX27" fmla="*/ 4154805 w 4152900"/>
              <a:gd name="connsiteY27" fmla="*/ 1057275 h 1057275"/>
              <a:gd name="connsiteX28" fmla="*/ 4009073 w 4152900"/>
              <a:gd name="connsiteY28" fmla="*/ 368617 h 1057275"/>
              <a:gd name="connsiteX29" fmla="*/ 3931920 w 4152900"/>
              <a:gd name="connsiteY29" fmla="*/ 0 h 1057275"/>
              <a:gd name="connsiteX30" fmla="*/ 244793 w 4152900"/>
              <a:gd name="connsiteY30" fmla="*/ 0 h 1057275"/>
              <a:gd name="connsiteX31" fmla="*/ 23813 w 4152900"/>
              <a:gd name="connsiteY31" fmla="*/ 591503 h 1057275"/>
              <a:gd name="connsiteX32" fmla="*/ 0 w 4152900"/>
              <a:gd name="connsiteY32" fmla="*/ 632460 h 1057275"/>
              <a:gd name="connsiteX33" fmla="*/ 0 w 4152900"/>
              <a:gd name="connsiteY33" fmla="*/ 638175 h 1057275"/>
              <a:gd name="connsiteX34" fmla="*/ 6668 w 4152900"/>
              <a:gd name="connsiteY34" fmla="*/ 648653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152900" h="1057275">
                <a:moveTo>
                  <a:pt x="6668" y="648653"/>
                </a:moveTo>
                <a:cubicBezTo>
                  <a:pt x="20955" y="660082"/>
                  <a:pt x="42863" y="630555"/>
                  <a:pt x="58103" y="617220"/>
                </a:cubicBezTo>
                <a:cubicBezTo>
                  <a:pt x="124778" y="559117"/>
                  <a:pt x="171450" y="483870"/>
                  <a:pt x="206693" y="402907"/>
                </a:cubicBezTo>
                <a:cubicBezTo>
                  <a:pt x="239078" y="331470"/>
                  <a:pt x="263843" y="258128"/>
                  <a:pt x="280035" y="181928"/>
                </a:cubicBezTo>
                <a:cubicBezTo>
                  <a:pt x="287655" y="147638"/>
                  <a:pt x="297180" y="115253"/>
                  <a:pt x="315278" y="85725"/>
                </a:cubicBezTo>
                <a:cubicBezTo>
                  <a:pt x="319088" y="79057"/>
                  <a:pt x="322898" y="71438"/>
                  <a:pt x="331470" y="71438"/>
                </a:cubicBezTo>
                <a:cubicBezTo>
                  <a:pt x="342900" y="71438"/>
                  <a:pt x="345758" y="80963"/>
                  <a:pt x="347663" y="90488"/>
                </a:cubicBezTo>
                <a:cubicBezTo>
                  <a:pt x="353378" y="113347"/>
                  <a:pt x="358140" y="135255"/>
                  <a:pt x="361950" y="159067"/>
                </a:cubicBezTo>
                <a:cubicBezTo>
                  <a:pt x="401003" y="443865"/>
                  <a:pt x="470535" y="719138"/>
                  <a:pt x="574358" y="987742"/>
                </a:cubicBezTo>
                <a:cubicBezTo>
                  <a:pt x="582930" y="1010603"/>
                  <a:pt x="591503" y="1033463"/>
                  <a:pt x="599123" y="1056323"/>
                </a:cubicBezTo>
                <a:lnTo>
                  <a:pt x="1283970" y="1056323"/>
                </a:lnTo>
                <a:cubicBezTo>
                  <a:pt x="1309688" y="991553"/>
                  <a:pt x="1347788" y="932497"/>
                  <a:pt x="1400175" y="882015"/>
                </a:cubicBezTo>
                <a:cubicBezTo>
                  <a:pt x="1437323" y="845820"/>
                  <a:pt x="1471613" y="806767"/>
                  <a:pt x="1508760" y="768667"/>
                </a:cubicBezTo>
                <a:cubicBezTo>
                  <a:pt x="1558290" y="717232"/>
                  <a:pt x="1624013" y="710565"/>
                  <a:pt x="1689735" y="706755"/>
                </a:cubicBezTo>
                <a:cubicBezTo>
                  <a:pt x="1783080" y="701992"/>
                  <a:pt x="1875473" y="708660"/>
                  <a:pt x="1968818" y="701040"/>
                </a:cubicBezTo>
                <a:cubicBezTo>
                  <a:pt x="2179320" y="683895"/>
                  <a:pt x="2371725" y="620078"/>
                  <a:pt x="2546985" y="502920"/>
                </a:cubicBezTo>
                <a:cubicBezTo>
                  <a:pt x="2574608" y="484822"/>
                  <a:pt x="2583180" y="489585"/>
                  <a:pt x="2591753" y="518160"/>
                </a:cubicBezTo>
                <a:cubicBezTo>
                  <a:pt x="2598420" y="540067"/>
                  <a:pt x="2607945" y="561975"/>
                  <a:pt x="2619375" y="582930"/>
                </a:cubicBezTo>
                <a:cubicBezTo>
                  <a:pt x="2684145" y="702945"/>
                  <a:pt x="2704148" y="831532"/>
                  <a:pt x="2704148" y="965835"/>
                </a:cubicBezTo>
                <a:cubicBezTo>
                  <a:pt x="2704148" y="996315"/>
                  <a:pt x="2704148" y="1026795"/>
                  <a:pt x="2703195" y="1057275"/>
                </a:cubicBezTo>
                <a:lnTo>
                  <a:pt x="3198495" y="1057275"/>
                </a:lnTo>
                <a:cubicBezTo>
                  <a:pt x="3228023" y="922020"/>
                  <a:pt x="3252788" y="785813"/>
                  <a:pt x="3264218" y="647700"/>
                </a:cubicBezTo>
                <a:cubicBezTo>
                  <a:pt x="3265170" y="634365"/>
                  <a:pt x="3268980" y="622935"/>
                  <a:pt x="3283268" y="620078"/>
                </a:cubicBezTo>
                <a:cubicBezTo>
                  <a:pt x="3299460" y="617220"/>
                  <a:pt x="3315653" y="616267"/>
                  <a:pt x="3325178" y="632460"/>
                </a:cubicBezTo>
                <a:cubicBezTo>
                  <a:pt x="3336608" y="650557"/>
                  <a:pt x="3348038" y="667703"/>
                  <a:pt x="3356610" y="686753"/>
                </a:cubicBezTo>
                <a:cubicBezTo>
                  <a:pt x="3382328" y="747713"/>
                  <a:pt x="3418523" y="802005"/>
                  <a:pt x="3460433" y="852488"/>
                </a:cubicBezTo>
                <a:cubicBezTo>
                  <a:pt x="3513773" y="918210"/>
                  <a:pt x="3564255" y="986790"/>
                  <a:pt x="3610928" y="1057275"/>
                </a:cubicBezTo>
                <a:lnTo>
                  <a:pt x="4154805" y="1057275"/>
                </a:lnTo>
                <a:cubicBezTo>
                  <a:pt x="4102418" y="828675"/>
                  <a:pt x="4059555" y="597217"/>
                  <a:pt x="4009073" y="368617"/>
                </a:cubicBezTo>
                <a:cubicBezTo>
                  <a:pt x="3982403" y="245745"/>
                  <a:pt x="3948113" y="124778"/>
                  <a:pt x="3931920" y="0"/>
                </a:cubicBezTo>
                <a:lnTo>
                  <a:pt x="244793" y="0"/>
                </a:lnTo>
                <a:cubicBezTo>
                  <a:pt x="207645" y="205740"/>
                  <a:pt x="131445" y="402907"/>
                  <a:pt x="23813" y="591503"/>
                </a:cubicBezTo>
                <a:cubicBezTo>
                  <a:pt x="16193" y="603885"/>
                  <a:pt x="1905" y="619125"/>
                  <a:pt x="0" y="632460"/>
                </a:cubicBezTo>
                <a:lnTo>
                  <a:pt x="0" y="638175"/>
                </a:lnTo>
                <a:cubicBezTo>
                  <a:pt x="953" y="641985"/>
                  <a:pt x="2858" y="645795"/>
                  <a:pt x="6668" y="64865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lIns="68580" tIns="34290" rIns="68580" bIns="34290" rtlCol="0" anchor="ctr"/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CA7F024-454B-4430-9702-6AADE56B84BE}"/>
              </a:ext>
            </a:extLst>
          </p:cNvPr>
          <p:cNvSpPr/>
          <p:nvPr/>
        </p:nvSpPr>
        <p:spPr>
          <a:xfrm>
            <a:off x="3598040" y="850561"/>
            <a:ext cx="4321969" cy="1307306"/>
          </a:xfrm>
          <a:custGeom>
            <a:avLst/>
            <a:gdLst>
              <a:gd name="connsiteX0" fmla="*/ 5513070 w 5762625"/>
              <a:gd name="connsiteY0" fmla="*/ 1731657 h 1743075"/>
              <a:gd name="connsiteX1" fmla="*/ 5724525 w 5762625"/>
              <a:gd name="connsiteY1" fmla="*/ 1415427 h 1743075"/>
              <a:gd name="connsiteX2" fmla="*/ 5714048 w 5762625"/>
              <a:gd name="connsiteY2" fmla="*/ 978230 h 1743075"/>
              <a:gd name="connsiteX3" fmla="*/ 5607368 w 5762625"/>
              <a:gd name="connsiteY3" fmla="*/ 775347 h 1743075"/>
              <a:gd name="connsiteX4" fmla="*/ 5571173 w 5762625"/>
              <a:gd name="connsiteY4" fmla="*/ 656285 h 1743075"/>
              <a:gd name="connsiteX5" fmla="*/ 5570220 w 5762625"/>
              <a:gd name="connsiteY5" fmla="*/ 640092 h 1743075"/>
              <a:gd name="connsiteX6" fmla="*/ 5384483 w 5762625"/>
              <a:gd name="connsiteY6" fmla="*/ 107645 h 1743075"/>
              <a:gd name="connsiteX7" fmla="*/ 5161598 w 5762625"/>
              <a:gd name="connsiteY7" fmla="*/ 965 h 1743075"/>
              <a:gd name="connsiteX8" fmla="*/ 5103495 w 5762625"/>
              <a:gd name="connsiteY8" fmla="*/ 99072 h 1743075"/>
              <a:gd name="connsiteX9" fmla="*/ 5159693 w 5762625"/>
              <a:gd name="connsiteY9" fmla="*/ 179082 h 1743075"/>
              <a:gd name="connsiteX10" fmla="*/ 5288280 w 5762625"/>
              <a:gd name="connsiteY10" fmla="*/ 487692 h 1743075"/>
              <a:gd name="connsiteX11" fmla="*/ 5365433 w 5762625"/>
              <a:gd name="connsiteY11" fmla="*/ 1005852 h 1743075"/>
              <a:gd name="connsiteX12" fmla="*/ 5373053 w 5762625"/>
              <a:gd name="connsiteY12" fmla="*/ 1027760 h 1743075"/>
              <a:gd name="connsiteX13" fmla="*/ 5343525 w 5762625"/>
              <a:gd name="connsiteY13" fmla="*/ 1240167 h 1743075"/>
              <a:gd name="connsiteX14" fmla="*/ 5093970 w 5762625"/>
              <a:gd name="connsiteY14" fmla="*/ 1311605 h 1743075"/>
              <a:gd name="connsiteX15" fmla="*/ 4958715 w 5762625"/>
              <a:gd name="connsiteY15" fmla="*/ 1229690 h 1743075"/>
              <a:gd name="connsiteX16" fmla="*/ 4588193 w 5762625"/>
              <a:gd name="connsiteY16" fmla="*/ 867740 h 1743075"/>
              <a:gd name="connsiteX17" fmla="*/ 4558665 w 5762625"/>
              <a:gd name="connsiteY17" fmla="*/ 823925 h 1743075"/>
              <a:gd name="connsiteX18" fmla="*/ 4413885 w 5762625"/>
              <a:gd name="connsiteY18" fmla="*/ 633425 h 1743075"/>
              <a:gd name="connsiteX19" fmla="*/ 4019550 w 5762625"/>
              <a:gd name="connsiteY19" fmla="*/ 540080 h 1743075"/>
              <a:gd name="connsiteX20" fmla="*/ 3741420 w 5762625"/>
              <a:gd name="connsiteY20" fmla="*/ 601040 h 1743075"/>
              <a:gd name="connsiteX21" fmla="*/ 3560445 w 5762625"/>
              <a:gd name="connsiteY21" fmla="*/ 615327 h 1743075"/>
              <a:gd name="connsiteX22" fmla="*/ 2866073 w 5762625"/>
              <a:gd name="connsiteY22" fmla="*/ 592467 h 1743075"/>
              <a:gd name="connsiteX23" fmla="*/ 2697480 w 5762625"/>
              <a:gd name="connsiteY23" fmla="*/ 609612 h 1743075"/>
              <a:gd name="connsiteX24" fmla="*/ 2586038 w 5762625"/>
              <a:gd name="connsiteY24" fmla="*/ 699147 h 1743075"/>
              <a:gd name="connsiteX25" fmla="*/ 2509838 w 5762625"/>
              <a:gd name="connsiteY25" fmla="*/ 750582 h 1743075"/>
              <a:gd name="connsiteX26" fmla="*/ 2319338 w 5762625"/>
              <a:gd name="connsiteY26" fmla="*/ 782015 h 1743075"/>
              <a:gd name="connsiteX27" fmla="*/ 1937385 w 5762625"/>
              <a:gd name="connsiteY27" fmla="*/ 827735 h 1743075"/>
              <a:gd name="connsiteX28" fmla="*/ 1654493 w 5762625"/>
              <a:gd name="connsiteY28" fmla="*/ 780110 h 1743075"/>
              <a:gd name="connsiteX29" fmla="*/ 1360170 w 5762625"/>
              <a:gd name="connsiteY29" fmla="*/ 703910 h 1743075"/>
              <a:gd name="connsiteX30" fmla="*/ 894398 w 5762625"/>
              <a:gd name="connsiteY30" fmla="*/ 783920 h 1743075"/>
              <a:gd name="connsiteX31" fmla="*/ 288608 w 5762625"/>
              <a:gd name="connsiteY31" fmla="*/ 1232547 h 1743075"/>
              <a:gd name="connsiteX32" fmla="*/ 0 w 5762625"/>
              <a:gd name="connsiteY32" fmla="*/ 1747850 h 1743075"/>
              <a:gd name="connsiteX33" fmla="*/ 5497830 w 5762625"/>
              <a:gd name="connsiteY33" fmla="*/ 1747850 h 1743075"/>
              <a:gd name="connsiteX34" fmla="*/ 5513070 w 5762625"/>
              <a:gd name="connsiteY34" fmla="*/ 1731657 h 174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762625" h="1743075">
                <a:moveTo>
                  <a:pt x="5513070" y="1731657"/>
                </a:moveTo>
                <a:cubicBezTo>
                  <a:pt x="5597843" y="1635455"/>
                  <a:pt x="5674995" y="1534490"/>
                  <a:pt x="5724525" y="1415427"/>
                </a:cubicBezTo>
                <a:cubicBezTo>
                  <a:pt x="5785485" y="1267790"/>
                  <a:pt x="5785485" y="1122057"/>
                  <a:pt x="5714048" y="978230"/>
                </a:cubicBezTo>
                <a:cubicBezTo>
                  <a:pt x="5679758" y="909650"/>
                  <a:pt x="5645468" y="841070"/>
                  <a:pt x="5607368" y="775347"/>
                </a:cubicBezTo>
                <a:cubicBezTo>
                  <a:pt x="5586413" y="738200"/>
                  <a:pt x="5569268" y="700100"/>
                  <a:pt x="5571173" y="656285"/>
                </a:cubicBezTo>
                <a:cubicBezTo>
                  <a:pt x="5571173" y="650570"/>
                  <a:pt x="5571173" y="644855"/>
                  <a:pt x="5570220" y="640092"/>
                </a:cubicBezTo>
                <a:cubicBezTo>
                  <a:pt x="5524500" y="457212"/>
                  <a:pt x="5491163" y="269570"/>
                  <a:pt x="5384483" y="107645"/>
                </a:cubicBezTo>
                <a:cubicBezTo>
                  <a:pt x="5350193" y="54305"/>
                  <a:pt x="5223510" y="-8560"/>
                  <a:pt x="5161598" y="965"/>
                </a:cubicBezTo>
                <a:cubicBezTo>
                  <a:pt x="5117783" y="7632"/>
                  <a:pt x="5092065" y="51447"/>
                  <a:pt x="5103495" y="99072"/>
                </a:cubicBezTo>
                <a:cubicBezTo>
                  <a:pt x="5111115" y="133362"/>
                  <a:pt x="5133023" y="159080"/>
                  <a:pt x="5159693" y="179082"/>
                </a:cubicBezTo>
                <a:cubicBezTo>
                  <a:pt x="5261610" y="257187"/>
                  <a:pt x="5292090" y="365772"/>
                  <a:pt x="5288280" y="487692"/>
                </a:cubicBezTo>
                <a:cubicBezTo>
                  <a:pt x="5283518" y="664857"/>
                  <a:pt x="5290185" y="840117"/>
                  <a:pt x="5365433" y="1005852"/>
                </a:cubicBezTo>
                <a:cubicBezTo>
                  <a:pt x="5368290" y="1013472"/>
                  <a:pt x="5371148" y="1020140"/>
                  <a:pt x="5373053" y="1027760"/>
                </a:cubicBezTo>
                <a:cubicBezTo>
                  <a:pt x="5398770" y="1103960"/>
                  <a:pt x="5409248" y="1174445"/>
                  <a:pt x="5343525" y="1240167"/>
                </a:cubicBezTo>
                <a:cubicBezTo>
                  <a:pt x="5272088" y="1312557"/>
                  <a:pt x="5193030" y="1341132"/>
                  <a:pt x="5093970" y="1311605"/>
                </a:cubicBezTo>
                <a:cubicBezTo>
                  <a:pt x="5042535" y="1295412"/>
                  <a:pt x="4996815" y="1266837"/>
                  <a:pt x="4958715" y="1229690"/>
                </a:cubicBezTo>
                <a:cubicBezTo>
                  <a:pt x="4833938" y="1109675"/>
                  <a:pt x="4711065" y="988707"/>
                  <a:pt x="4588193" y="867740"/>
                </a:cubicBezTo>
                <a:cubicBezTo>
                  <a:pt x="4575810" y="855357"/>
                  <a:pt x="4564380" y="841070"/>
                  <a:pt x="4558665" y="823925"/>
                </a:cubicBezTo>
                <a:cubicBezTo>
                  <a:pt x="4531995" y="743915"/>
                  <a:pt x="4471988" y="689622"/>
                  <a:pt x="4413885" y="633425"/>
                </a:cubicBezTo>
                <a:cubicBezTo>
                  <a:pt x="4300538" y="522935"/>
                  <a:pt x="4164330" y="517220"/>
                  <a:pt x="4019550" y="540080"/>
                </a:cubicBezTo>
                <a:cubicBezTo>
                  <a:pt x="3925253" y="554367"/>
                  <a:pt x="3830955" y="569607"/>
                  <a:pt x="3741420" y="601040"/>
                </a:cubicBezTo>
                <a:cubicBezTo>
                  <a:pt x="3682365" y="621042"/>
                  <a:pt x="3621405" y="617232"/>
                  <a:pt x="3560445" y="615327"/>
                </a:cubicBezTo>
                <a:cubicBezTo>
                  <a:pt x="3328988" y="603897"/>
                  <a:pt x="3098483" y="581990"/>
                  <a:pt x="2866073" y="592467"/>
                </a:cubicBezTo>
                <a:cubicBezTo>
                  <a:pt x="2809875" y="595325"/>
                  <a:pt x="2752725" y="598182"/>
                  <a:pt x="2697480" y="609612"/>
                </a:cubicBezTo>
                <a:cubicBezTo>
                  <a:pt x="2646045" y="621042"/>
                  <a:pt x="2605088" y="645807"/>
                  <a:pt x="2586038" y="699147"/>
                </a:cubicBezTo>
                <a:cubicBezTo>
                  <a:pt x="2573655" y="735342"/>
                  <a:pt x="2542223" y="744867"/>
                  <a:pt x="2509838" y="750582"/>
                </a:cubicBezTo>
                <a:cubicBezTo>
                  <a:pt x="2446973" y="762965"/>
                  <a:pt x="2383155" y="771537"/>
                  <a:pt x="2319338" y="782015"/>
                </a:cubicBezTo>
                <a:cubicBezTo>
                  <a:pt x="2192655" y="803922"/>
                  <a:pt x="2065973" y="824877"/>
                  <a:pt x="1937385" y="827735"/>
                </a:cubicBezTo>
                <a:cubicBezTo>
                  <a:pt x="1839278" y="829640"/>
                  <a:pt x="1744980" y="818210"/>
                  <a:pt x="1654493" y="780110"/>
                </a:cubicBezTo>
                <a:cubicBezTo>
                  <a:pt x="1560195" y="741057"/>
                  <a:pt x="1462088" y="713435"/>
                  <a:pt x="1360170" y="703910"/>
                </a:cubicBezTo>
                <a:cubicBezTo>
                  <a:pt x="1197293" y="689622"/>
                  <a:pt x="1042035" y="717245"/>
                  <a:pt x="894398" y="783920"/>
                </a:cubicBezTo>
                <a:cubicBezTo>
                  <a:pt x="661035" y="890600"/>
                  <a:pt x="446722" y="1024902"/>
                  <a:pt x="288608" y="1232547"/>
                </a:cubicBezTo>
                <a:cubicBezTo>
                  <a:pt x="167640" y="1389710"/>
                  <a:pt x="78105" y="1565922"/>
                  <a:pt x="0" y="1747850"/>
                </a:cubicBezTo>
                <a:lnTo>
                  <a:pt x="5497830" y="1747850"/>
                </a:lnTo>
                <a:cubicBezTo>
                  <a:pt x="5502593" y="1743087"/>
                  <a:pt x="5508308" y="1737372"/>
                  <a:pt x="5513070" y="173165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68580" tIns="34290" rIns="68580" bIns="34290"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EB73A7E-4A05-4C93-9A13-195FA3FB1103}"/>
              </a:ext>
            </a:extLst>
          </p:cNvPr>
          <p:cNvSpPr/>
          <p:nvPr/>
        </p:nvSpPr>
        <p:spPr>
          <a:xfrm>
            <a:off x="5217860" y="3741481"/>
            <a:ext cx="507206" cy="907256"/>
          </a:xfrm>
          <a:custGeom>
            <a:avLst/>
            <a:gdLst>
              <a:gd name="connsiteX0" fmla="*/ 647257 w 676275"/>
              <a:gd name="connsiteY0" fmla="*/ 1192530 h 1209675"/>
              <a:gd name="connsiteX1" fmla="*/ 679642 w 676275"/>
              <a:gd name="connsiteY1" fmla="*/ 1157287 h 1209675"/>
              <a:gd name="connsiteX2" fmla="*/ 643447 w 676275"/>
              <a:gd name="connsiteY2" fmla="*/ 1059180 h 1209675"/>
              <a:gd name="connsiteX3" fmla="*/ 567247 w 676275"/>
              <a:gd name="connsiteY3" fmla="*/ 989647 h 1209675"/>
              <a:gd name="connsiteX4" fmla="*/ 529147 w 676275"/>
              <a:gd name="connsiteY4" fmla="*/ 772478 h 1209675"/>
              <a:gd name="connsiteX5" fmla="*/ 567247 w 676275"/>
              <a:gd name="connsiteY5" fmla="*/ 637222 h 1209675"/>
              <a:gd name="connsiteX6" fmla="*/ 569152 w 676275"/>
              <a:gd name="connsiteY6" fmla="*/ 621030 h 1209675"/>
              <a:gd name="connsiteX7" fmla="*/ 665355 w 676275"/>
              <a:gd name="connsiteY7" fmla="*/ 68580 h 1209675"/>
              <a:gd name="connsiteX8" fmla="*/ 680595 w 676275"/>
              <a:gd name="connsiteY8" fmla="*/ 0 h 1209675"/>
              <a:gd name="connsiteX9" fmla="*/ 185295 w 676275"/>
              <a:gd name="connsiteY9" fmla="*/ 0 h 1209675"/>
              <a:gd name="connsiteX10" fmla="*/ 165292 w 676275"/>
              <a:gd name="connsiteY10" fmla="*/ 453390 h 1209675"/>
              <a:gd name="connsiteX11" fmla="*/ 155767 w 676275"/>
              <a:gd name="connsiteY11" fmla="*/ 719138 h 1209675"/>
              <a:gd name="connsiteX12" fmla="*/ 129097 w 676275"/>
              <a:gd name="connsiteY12" fmla="*/ 886778 h 1209675"/>
              <a:gd name="connsiteX13" fmla="*/ 105285 w 676275"/>
              <a:gd name="connsiteY13" fmla="*/ 916305 h 1209675"/>
              <a:gd name="connsiteX14" fmla="*/ 510 w 676275"/>
              <a:gd name="connsiteY14" fmla="*/ 1100137 h 1209675"/>
              <a:gd name="connsiteX15" fmla="*/ 21465 w 676275"/>
              <a:gd name="connsiteY15" fmla="*/ 1143953 h 1209675"/>
              <a:gd name="connsiteX16" fmla="*/ 176722 w 676275"/>
              <a:gd name="connsiteY16" fmla="*/ 1219200 h 1209675"/>
              <a:gd name="connsiteX17" fmla="*/ 532005 w 676275"/>
              <a:gd name="connsiteY17" fmla="*/ 1219200 h 1209675"/>
              <a:gd name="connsiteX18" fmla="*/ 598680 w 676275"/>
              <a:gd name="connsiteY18" fmla="*/ 1201103 h 1209675"/>
              <a:gd name="connsiteX19" fmla="*/ 647257 w 676275"/>
              <a:gd name="connsiteY19" fmla="*/ 119253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6275" h="1209675">
                <a:moveTo>
                  <a:pt x="647257" y="1192530"/>
                </a:moveTo>
                <a:cubicBezTo>
                  <a:pt x="671070" y="1193483"/>
                  <a:pt x="681547" y="1180148"/>
                  <a:pt x="679642" y="1157287"/>
                </a:cubicBezTo>
                <a:cubicBezTo>
                  <a:pt x="677737" y="1121092"/>
                  <a:pt x="668212" y="1087755"/>
                  <a:pt x="643447" y="1059180"/>
                </a:cubicBezTo>
                <a:cubicBezTo>
                  <a:pt x="620587" y="1033462"/>
                  <a:pt x="593917" y="1011555"/>
                  <a:pt x="567247" y="989647"/>
                </a:cubicBezTo>
                <a:cubicBezTo>
                  <a:pt x="495810" y="927735"/>
                  <a:pt x="482475" y="854392"/>
                  <a:pt x="529147" y="772478"/>
                </a:cubicBezTo>
                <a:cubicBezTo>
                  <a:pt x="552960" y="729615"/>
                  <a:pt x="570105" y="686753"/>
                  <a:pt x="567247" y="637222"/>
                </a:cubicBezTo>
                <a:cubicBezTo>
                  <a:pt x="567247" y="631507"/>
                  <a:pt x="567247" y="625792"/>
                  <a:pt x="569152" y="621030"/>
                </a:cubicBezTo>
                <a:cubicBezTo>
                  <a:pt x="625350" y="441007"/>
                  <a:pt x="624397" y="251460"/>
                  <a:pt x="665355" y="68580"/>
                </a:cubicBezTo>
                <a:cubicBezTo>
                  <a:pt x="670117" y="45720"/>
                  <a:pt x="675832" y="22860"/>
                  <a:pt x="680595" y="0"/>
                </a:cubicBezTo>
                <a:lnTo>
                  <a:pt x="185295" y="0"/>
                </a:lnTo>
                <a:cubicBezTo>
                  <a:pt x="182437" y="151447"/>
                  <a:pt x="171960" y="301942"/>
                  <a:pt x="165292" y="453390"/>
                </a:cubicBezTo>
                <a:cubicBezTo>
                  <a:pt x="161482" y="541972"/>
                  <a:pt x="159577" y="630555"/>
                  <a:pt x="155767" y="719138"/>
                </a:cubicBezTo>
                <a:cubicBezTo>
                  <a:pt x="152910" y="775335"/>
                  <a:pt x="138622" y="830580"/>
                  <a:pt x="129097" y="886778"/>
                </a:cubicBezTo>
                <a:cubicBezTo>
                  <a:pt x="126240" y="901065"/>
                  <a:pt x="119572" y="909638"/>
                  <a:pt x="105285" y="916305"/>
                </a:cubicBezTo>
                <a:cubicBezTo>
                  <a:pt x="53850" y="939165"/>
                  <a:pt x="-6158" y="1044892"/>
                  <a:pt x="510" y="1100137"/>
                </a:cubicBezTo>
                <a:cubicBezTo>
                  <a:pt x="2415" y="1117283"/>
                  <a:pt x="10035" y="1132523"/>
                  <a:pt x="21465" y="1143953"/>
                </a:cubicBezTo>
                <a:cubicBezTo>
                  <a:pt x="64327" y="1188720"/>
                  <a:pt x="114810" y="1216342"/>
                  <a:pt x="176722" y="1219200"/>
                </a:cubicBezTo>
                <a:lnTo>
                  <a:pt x="532005" y="1219200"/>
                </a:lnTo>
                <a:cubicBezTo>
                  <a:pt x="554865" y="1217295"/>
                  <a:pt x="577725" y="1211580"/>
                  <a:pt x="598680" y="1201103"/>
                </a:cubicBezTo>
                <a:cubicBezTo>
                  <a:pt x="613920" y="1192530"/>
                  <a:pt x="631065" y="1192530"/>
                  <a:pt x="647257" y="119253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lIns="68580" tIns="34290" rIns="68580" bIns="34290"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F2C1D44-75A7-4AAB-A73D-332C85C95780}"/>
              </a:ext>
            </a:extLst>
          </p:cNvPr>
          <p:cNvSpPr/>
          <p:nvPr/>
        </p:nvSpPr>
        <p:spPr>
          <a:xfrm>
            <a:off x="3510887" y="2154854"/>
            <a:ext cx="4207669" cy="792956"/>
          </a:xfrm>
          <a:custGeom>
            <a:avLst/>
            <a:gdLst>
              <a:gd name="connsiteX0" fmla="*/ 3676650 w 5610225"/>
              <a:gd name="connsiteY0" fmla="*/ 693420 h 1057275"/>
              <a:gd name="connsiteX1" fmla="*/ 3679508 w 5610225"/>
              <a:gd name="connsiteY1" fmla="*/ 537210 h 1057275"/>
              <a:gd name="connsiteX2" fmla="*/ 3707130 w 5610225"/>
              <a:gd name="connsiteY2" fmla="*/ 521017 h 1057275"/>
              <a:gd name="connsiteX3" fmla="*/ 3951923 w 5610225"/>
              <a:gd name="connsiteY3" fmla="*/ 623888 h 1057275"/>
              <a:gd name="connsiteX4" fmla="*/ 4186238 w 5610225"/>
              <a:gd name="connsiteY4" fmla="*/ 641033 h 1057275"/>
              <a:gd name="connsiteX5" fmla="*/ 4285298 w 5610225"/>
              <a:gd name="connsiteY5" fmla="*/ 541020 h 1057275"/>
              <a:gd name="connsiteX6" fmla="*/ 4287203 w 5610225"/>
              <a:gd name="connsiteY6" fmla="*/ 361950 h 1057275"/>
              <a:gd name="connsiteX7" fmla="*/ 4330065 w 5610225"/>
              <a:gd name="connsiteY7" fmla="*/ 312420 h 1057275"/>
              <a:gd name="connsiteX8" fmla="*/ 4591050 w 5610225"/>
              <a:gd name="connsiteY8" fmla="*/ 200978 h 1057275"/>
              <a:gd name="connsiteX9" fmla="*/ 4659630 w 5610225"/>
              <a:gd name="connsiteY9" fmla="*/ 208597 h 1057275"/>
              <a:gd name="connsiteX10" fmla="*/ 4672013 w 5610225"/>
              <a:gd name="connsiteY10" fmla="*/ 228600 h 1057275"/>
              <a:gd name="connsiteX11" fmla="*/ 4927283 w 5610225"/>
              <a:gd name="connsiteY11" fmla="*/ 368617 h 1057275"/>
              <a:gd name="connsiteX12" fmla="*/ 5003483 w 5610225"/>
              <a:gd name="connsiteY12" fmla="*/ 398145 h 1057275"/>
              <a:gd name="connsiteX13" fmla="*/ 5200650 w 5610225"/>
              <a:gd name="connsiteY13" fmla="*/ 657225 h 1057275"/>
              <a:gd name="connsiteX14" fmla="*/ 5283518 w 5610225"/>
              <a:gd name="connsiteY14" fmla="*/ 761047 h 1057275"/>
              <a:gd name="connsiteX15" fmla="*/ 5305425 w 5610225"/>
              <a:gd name="connsiteY15" fmla="*/ 781050 h 1057275"/>
              <a:gd name="connsiteX16" fmla="*/ 5348288 w 5610225"/>
              <a:gd name="connsiteY16" fmla="*/ 771525 h 1057275"/>
              <a:gd name="connsiteX17" fmla="*/ 5342573 w 5610225"/>
              <a:gd name="connsiteY17" fmla="*/ 743903 h 1057275"/>
              <a:gd name="connsiteX18" fmla="*/ 5166360 w 5610225"/>
              <a:gd name="connsiteY18" fmla="*/ 465772 h 1057275"/>
              <a:gd name="connsiteX19" fmla="*/ 5102543 w 5610225"/>
              <a:gd name="connsiteY19" fmla="*/ 376238 h 1057275"/>
              <a:gd name="connsiteX20" fmla="*/ 5074920 w 5610225"/>
              <a:gd name="connsiteY20" fmla="*/ 327660 h 1057275"/>
              <a:gd name="connsiteX21" fmla="*/ 5091113 w 5610225"/>
              <a:gd name="connsiteY21" fmla="*/ 312420 h 1057275"/>
              <a:gd name="connsiteX22" fmla="*/ 5143500 w 5610225"/>
              <a:gd name="connsiteY22" fmla="*/ 333375 h 1057275"/>
              <a:gd name="connsiteX23" fmla="*/ 5334953 w 5610225"/>
              <a:gd name="connsiteY23" fmla="*/ 385763 h 1057275"/>
              <a:gd name="connsiteX24" fmla="*/ 5455920 w 5610225"/>
              <a:gd name="connsiteY24" fmla="*/ 344805 h 1057275"/>
              <a:gd name="connsiteX25" fmla="*/ 5335905 w 5610225"/>
              <a:gd name="connsiteY25" fmla="*/ 318135 h 1057275"/>
              <a:gd name="connsiteX26" fmla="*/ 5175885 w 5610225"/>
              <a:gd name="connsiteY26" fmla="*/ 242888 h 1057275"/>
              <a:gd name="connsiteX27" fmla="*/ 5159693 w 5610225"/>
              <a:gd name="connsiteY27" fmla="*/ 213360 h 1057275"/>
              <a:gd name="connsiteX28" fmla="*/ 5188268 w 5610225"/>
              <a:gd name="connsiteY28" fmla="*/ 200978 h 1057275"/>
              <a:gd name="connsiteX29" fmla="*/ 5400675 w 5610225"/>
              <a:gd name="connsiteY29" fmla="*/ 122872 h 1057275"/>
              <a:gd name="connsiteX30" fmla="*/ 5496878 w 5610225"/>
              <a:gd name="connsiteY30" fmla="*/ 78105 h 1057275"/>
              <a:gd name="connsiteX31" fmla="*/ 5615940 w 5610225"/>
              <a:gd name="connsiteY31" fmla="*/ 0 h 1057275"/>
              <a:gd name="connsiteX32" fmla="*/ 115253 w 5610225"/>
              <a:gd name="connsiteY32" fmla="*/ 0 h 1057275"/>
              <a:gd name="connsiteX33" fmla="*/ 108585 w 5610225"/>
              <a:gd name="connsiteY33" fmla="*/ 15240 h 1057275"/>
              <a:gd name="connsiteX34" fmla="*/ 19050 w 5610225"/>
              <a:gd name="connsiteY34" fmla="*/ 626745 h 1057275"/>
              <a:gd name="connsiteX35" fmla="*/ 0 w 5610225"/>
              <a:gd name="connsiteY35" fmla="*/ 1057275 h 1057275"/>
              <a:gd name="connsiteX36" fmla="*/ 3689985 w 5610225"/>
              <a:gd name="connsiteY36" fmla="*/ 1057275 h 1057275"/>
              <a:gd name="connsiteX37" fmla="*/ 3685223 w 5610225"/>
              <a:gd name="connsiteY37" fmla="*/ 1015365 h 1057275"/>
              <a:gd name="connsiteX38" fmla="*/ 3676650 w 5610225"/>
              <a:gd name="connsiteY38" fmla="*/ 69342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10225" h="1057275">
                <a:moveTo>
                  <a:pt x="3676650" y="693420"/>
                </a:moveTo>
                <a:cubicBezTo>
                  <a:pt x="3677603" y="641985"/>
                  <a:pt x="3679508" y="588645"/>
                  <a:pt x="3679508" y="537210"/>
                </a:cubicBezTo>
                <a:cubicBezTo>
                  <a:pt x="3679508" y="513397"/>
                  <a:pt x="3687128" y="511492"/>
                  <a:pt x="3707130" y="521017"/>
                </a:cubicBezTo>
                <a:cubicBezTo>
                  <a:pt x="3786188" y="561022"/>
                  <a:pt x="3865245" y="601028"/>
                  <a:pt x="3951923" y="623888"/>
                </a:cubicBezTo>
                <a:cubicBezTo>
                  <a:pt x="4028123" y="643890"/>
                  <a:pt x="4107180" y="650558"/>
                  <a:pt x="4186238" y="641033"/>
                </a:cubicBezTo>
                <a:cubicBezTo>
                  <a:pt x="4257675" y="632460"/>
                  <a:pt x="4278630" y="611505"/>
                  <a:pt x="4285298" y="541020"/>
                </a:cubicBezTo>
                <a:cubicBezTo>
                  <a:pt x="4291013" y="481013"/>
                  <a:pt x="4294823" y="421958"/>
                  <a:pt x="4287203" y="361950"/>
                </a:cubicBezTo>
                <a:cubicBezTo>
                  <a:pt x="4282440" y="323850"/>
                  <a:pt x="4292918" y="312420"/>
                  <a:pt x="4330065" y="312420"/>
                </a:cubicBezTo>
                <a:cubicBezTo>
                  <a:pt x="4432935" y="311467"/>
                  <a:pt x="4520565" y="278130"/>
                  <a:pt x="4591050" y="200978"/>
                </a:cubicBezTo>
                <a:cubicBezTo>
                  <a:pt x="4616768" y="173355"/>
                  <a:pt x="4637723" y="178117"/>
                  <a:pt x="4659630" y="208597"/>
                </a:cubicBezTo>
                <a:cubicBezTo>
                  <a:pt x="4664393" y="214313"/>
                  <a:pt x="4668203" y="220980"/>
                  <a:pt x="4672013" y="228600"/>
                </a:cubicBezTo>
                <a:cubicBezTo>
                  <a:pt x="4719638" y="341947"/>
                  <a:pt x="4818698" y="366713"/>
                  <a:pt x="4927283" y="368617"/>
                </a:cubicBezTo>
                <a:cubicBezTo>
                  <a:pt x="4958715" y="369570"/>
                  <a:pt x="4981575" y="375285"/>
                  <a:pt x="5003483" y="398145"/>
                </a:cubicBezTo>
                <a:cubicBezTo>
                  <a:pt x="5079683" y="477203"/>
                  <a:pt x="5134928" y="571500"/>
                  <a:pt x="5200650" y="657225"/>
                </a:cubicBezTo>
                <a:cubicBezTo>
                  <a:pt x="5227320" y="692468"/>
                  <a:pt x="5254943" y="726757"/>
                  <a:pt x="5283518" y="761047"/>
                </a:cubicBezTo>
                <a:cubicBezTo>
                  <a:pt x="5289233" y="768668"/>
                  <a:pt x="5297805" y="775335"/>
                  <a:pt x="5305425" y="781050"/>
                </a:cubicBezTo>
                <a:cubicBezTo>
                  <a:pt x="5321618" y="790575"/>
                  <a:pt x="5335905" y="782003"/>
                  <a:pt x="5348288" y="771525"/>
                </a:cubicBezTo>
                <a:cubicBezTo>
                  <a:pt x="5361623" y="760095"/>
                  <a:pt x="5347335" y="750570"/>
                  <a:pt x="5342573" y="743903"/>
                </a:cubicBezTo>
                <a:cubicBezTo>
                  <a:pt x="5277803" y="654368"/>
                  <a:pt x="5220653" y="561975"/>
                  <a:pt x="5166360" y="465772"/>
                </a:cubicBezTo>
                <a:cubicBezTo>
                  <a:pt x="5148263" y="433388"/>
                  <a:pt x="5125403" y="404813"/>
                  <a:pt x="5102543" y="376238"/>
                </a:cubicBezTo>
                <a:cubicBezTo>
                  <a:pt x="5090160" y="361950"/>
                  <a:pt x="5079683" y="346710"/>
                  <a:pt x="5074920" y="327660"/>
                </a:cubicBezTo>
                <a:cubicBezTo>
                  <a:pt x="5071110" y="313372"/>
                  <a:pt x="5073968" y="304800"/>
                  <a:pt x="5091113" y="312420"/>
                </a:cubicBezTo>
                <a:cubicBezTo>
                  <a:pt x="5108258" y="320040"/>
                  <a:pt x="5125403" y="326708"/>
                  <a:pt x="5143500" y="333375"/>
                </a:cubicBezTo>
                <a:cubicBezTo>
                  <a:pt x="5205413" y="359092"/>
                  <a:pt x="5268278" y="381000"/>
                  <a:pt x="5334953" y="385763"/>
                </a:cubicBezTo>
                <a:cubicBezTo>
                  <a:pt x="5376863" y="386715"/>
                  <a:pt x="5419725" y="380047"/>
                  <a:pt x="5455920" y="344805"/>
                </a:cubicBezTo>
                <a:cubicBezTo>
                  <a:pt x="5415915" y="336233"/>
                  <a:pt x="5375910" y="327660"/>
                  <a:pt x="5335905" y="318135"/>
                </a:cubicBezTo>
                <a:cubicBezTo>
                  <a:pt x="5277803" y="303847"/>
                  <a:pt x="5220653" y="287655"/>
                  <a:pt x="5175885" y="242888"/>
                </a:cubicBezTo>
                <a:cubicBezTo>
                  <a:pt x="5167313" y="235267"/>
                  <a:pt x="5154930" y="226695"/>
                  <a:pt x="5159693" y="213360"/>
                </a:cubicBezTo>
                <a:cubicBezTo>
                  <a:pt x="5163503" y="200978"/>
                  <a:pt x="5177790" y="200978"/>
                  <a:pt x="5188268" y="200978"/>
                </a:cubicBezTo>
                <a:cubicBezTo>
                  <a:pt x="5266373" y="193358"/>
                  <a:pt x="5336858" y="169545"/>
                  <a:pt x="5400675" y="122872"/>
                </a:cubicBezTo>
                <a:cubicBezTo>
                  <a:pt x="5428298" y="101917"/>
                  <a:pt x="5463540" y="90488"/>
                  <a:pt x="5496878" y="78105"/>
                </a:cubicBezTo>
                <a:cubicBezTo>
                  <a:pt x="5542598" y="60008"/>
                  <a:pt x="5581650" y="34290"/>
                  <a:pt x="5615940" y="0"/>
                </a:cubicBezTo>
                <a:lnTo>
                  <a:pt x="115253" y="0"/>
                </a:lnTo>
                <a:cubicBezTo>
                  <a:pt x="113348" y="4763"/>
                  <a:pt x="111442" y="9525"/>
                  <a:pt x="108585" y="15240"/>
                </a:cubicBezTo>
                <a:cubicBezTo>
                  <a:pt x="25717" y="212408"/>
                  <a:pt x="953" y="415290"/>
                  <a:pt x="19050" y="626745"/>
                </a:cubicBezTo>
                <a:cubicBezTo>
                  <a:pt x="32385" y="774382"/>
                  <a:pt x="24765" y="918210"/>
                  <a:pt x="0" y="1057275"/>
                </a:cubicBezTo>
                <a:lnTo>
                  <a:pt x="3689985" y="1057275"/>
                </a:lnTo>
                <a:cubicBezTo>
                  <a:pt x="3688080" y="1042988"/>
                  <a:pt x="3686175" y="1029653"/>
                  <a:pt x="3685223" y="1015365"/>
                </a:cubicBezTo>
                <a:cubicBezTo>
                  <a:pt x="3673793" y="908685"/>
                  <a:pt x="3674745" y="801053"/>
                  <a:pt x="3676650" y="69342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lIns="68580" tIns="34290" rIns="68580" bIns="34290"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8AC8048D-674F-442A-8949-6F22EB37A62C}"/>
              </a:ext>
            </a:extLst>
          </p:cNvPr>
          <p:cNvSpPr/>
          <p:nvPr/>
        </p:nvSpPr>
        <p:spPr>
          <a:xfrm>
            <a:off x="3598040" y="850561"/>
            <a:ext cx="4326760" cy="1310888"/>
          </a:xfrm>
          <a:custGeom>
            <a:avLst/>
            <a:gdLst>
              <a:gd name="connsiteX0" fmla="*/ 5513070 w 5762625"/>
              <a:gd name="connsiteY0" fmla="*/ 1731657 h 1743075"/>
              <a:gd name="connsiteX1" fmla="*/ 5724525 w 5762625"/>
              <a:gd name="connsiteY1" fmla="*/ 1415427 h 1743075"/>
              <a:gd name="connsiteX2" fmla="*/ 5714048 w 5762625"/>
              <a:gd name="connsiteY2" fmla="*/ 978230 h 1743075"/>
              <a:gd name="connsiteX3" fmla="*/ 5607368 w 5762625"/>
              <a:gd name="connsiteY3" fmla="*/ 775347 h 1743075"/>
              <a:gd name="connsiteX4" fmla="*/ 5571173 w 5762625"/>
              <a:gd name="connsiteY4" fmla="*/ 656285 h 1743075"/>
              <a:gd name="connsiteX5" fmla="*/ 5570220 w 5762625"/>
              <a:gd name="connsiteY5" fmla="*/ 640092 h 1743075"/>
              <a:gd name="connsiteX6" fmla="*/ 5384483 w 5762625"/>
              <a:gd name="connsiteY6" fmla="*/ 107645 h 1743075"/>
              <a:gd name="connsiteX7" fmla="*/ 5161598 w 5762625"/>
              <a:gd name="connsiteY7" fmla="*/ 965 h 1743075"/>
              <a:gd name="connsiteX8" fmla="*/ 5103495 w 5762625"/>
              <a:gd name="connsiteY8" fmla="*/ 99072 h 1743075"/>
              <a:gd name="connsiteX9" fmla="*/ 5159693 w 5762625"/>
              <a:gd name="connsiteY9" fmla="*/ 179082 h 1743075"/>
              <a:gd name="connsiteX10" fmla="*/ 5288280 w 5762625"/>
              <a:gd name="connsiteY10" fmla="*/ 487692 h 1743075"/>
              <a:gd name="connsiteX11" fmla="*/ 5365433 w 5762625"/>
              <a:gd name="connsiteY11" fmla="*/ 1005852 h 1743075"/>
              <a:gd name="connsiteX12" fmla="*/ 5373053 w 5762625"/>
              <a:gd name="connsiteY12" fmla="*/ 1027760 h 1743075"/>
              <a:gd name="connsiteX13" fmla="*/ 5343525 w 5762625"/>
              <a:gd name="connsiteY13" fmla="*/ 1240167 h 1743075"/>
              <a:gd name="connsiteX14" fmla="*/ 5093970 w 5762625"/>
              <a:gd name="connsiteY14" fmla="*/ 1311605 h 1743075"/>
              <a:gd name="connsiteX15" fmla="*/ 4958715 w 5762625"/>
              <a:gd name="connsiteY15" fmla="*/ 1229690 h 1743075"/>
              <a:gd name="connsiteX16" fmla="*/ 4588193 w 5762625"/>
              <a:gd name="connsiteY16" fmla="*/ 867740 h 1743075"/>
              <a:gd name="connsiteX17" fmla="*/ 4558665 w 5762625"/>
              <a:gd name="connsiteY17" fmla="*/ 823925 h 1743075"/>
              <a:gd name="connsiteX18" fmla="*/ 4413885 w 5762625"/>
              <a:gd name="connsiteY18" fmla="*/ 633425 h 1743075"/>
              <a:gd name="connsiteX19" fmla="*/ 4019550 w 5762625"/>
              <a:gd name="connsiteY19" fmla="*/ 540080 h 1743075"/>
              <a:gd name="connsiteX20" fmla="*/ 3741420 w 5762625"/>
              <a:gd name="connsiteY20" fmla="*/ 601040 h 1743075"/>
              <a:gd name="connsiteX21" fmla="*/ 3560445 w 5762625"/>
              <a:gd name="connsiteY21" fmla="*/ 615327 h 1743075"/>
              <a:gd name="connsiteX22" fmla="*/ 2866073 w 5762625"/>
              <a:gd name="connsiteY22" fmla="*/ 592467 h 1743075"/>
              <a:gd name="connsiteX23" fmla="*/ 2697480 w 5762625"/>
              <a:gd name="connsiteY23" fmla="*/ 609612 h 1743075"/>
              <a:gd name="connsiteX24" fmla="*/ 2586038 w 5762625"/>
              <a:gd name="connsiteY24" fmla="*/ 699147 h 1743075"/>
              <a:gd name="connsiteX25" fmla="*/ 2509838 w 5762625"/>
              <a:gd name="connsiteY25" fmla="*/ 750582 h 1743075"/>
              <a:gd name="connsiteX26" fmla="*/ 2319338 w 5762625"/>
              <a:gd name="connsiteY26" fmla="*/ 782015 h 1743075"/>
              <a:gd name="connsiteX27" fmla="*/ 1937385 w 5762625"/>
              <a:gd name="connsiteY27" fmla="*/ 827735 h 1743075"/>
              <a:gd name="connsiteX28" fmla="*/ 1654493 w 5762625"/>
              <a:gd name="connsiteY28" fmla="*/ 780110 h 1743075"/>
              <a:gd name="connsiteX29" fmla="*/ 1360170 w 5762625"/>
              <a:gd name="connsiteY29" fmla="*/ 703910 h 1743075"/>
              <a:gd name="connsiteX30" fmla="*/ 894398 w 5762625"/>
              <a:gd name="connsiteY30" fmla="*/ 783920 h 1743075"/>
              <a:gd name="connsiteX31" fmla="*/ 288608 w 5762625"/>
              <a:gd name="connsiteY31" fmla="*/ 1232547 h 1743075"/>
              <a:gd name="connsiteX32" fmla="*/ 0 w 5762625"/>
              <a:gd name="connsiteY32" fmla="*/ 1747850 h 1743075"/>
              <a:gd name="connsiteX33" fmla="*/ 5497830 w 5762625"/>
              <a:gd name="connsiteY33" fmla="*/ 1747850 h 1743075"/>
              <a:gd name="connsiteX34" fmla="*/ 5513070 w 5762625"/>
              <a:gd name="connsiteY34" fmla="*/ 1731657 h 1743075"/>
              <a:gd name="connsiteX0" fmla="*/ 5513070 w 5769013"/>
              <a:gd name="connsiteY0" fmla="*/ 1731657 h 1747850"/>
              <a:gd name="connsiteX1" fmla="*/ 5724525 w 5769013"/>
              <a:gd name="connsiteY1" fmla="*/ 1415427 h 1747850"/>
              <a:gd name="connsiteX2" fmla="*/ 5714048 w 5769013"/>
              <a:gd name="connsiteY2" fmla="*/ 978230 h 1747850"/>
              <a:gd name="connsiteX3" fmla="*/ 5607368 w 5769013"/>
              <a:gd name="connsiteY3" fmla="*/ 775347 h 1747850"/>
              <a:gd name="connsiteX4" fmla="*/ 5571173 w 5769013"/>
              <a:gd name="connsiteY4" fmla="*/ 656285 h 1747850"/>
              <a:gd name="connsiteX5" fmla="*/ 5570220 w 5769013"/>
              <a:gd name="connsiteY5" fmla="*/ 640092 h 1747850"/>
              <a:gd name="connsiteX6" fmla="*/ 5384483 w 5769013"/>
              <a:gd name="connsiteY6" fmla="*/ 107645 h 1747850"/>
              <a:gd name="connsiteX7" fmla="*/ 5161598 w 5769013"/>
              <a:gd name="connsiteY7" fmla="*/ 965 h 1747850"/>
              <a:gd name="connsiteX8" fmla="*/ 5103495 w 5769013"/>
              <a:gd name="connsiteY8" fmla="*/ 99072 h 1747850"/>
              <a:gd name="connsiteX9" fmla="*/ 5159693 w 5769013"/>
              <a:gd name="connsiteY9" fmla="*/ 179082 h 1747850"/>
              <a:gd name="connsiteX10" fmla="*/ 5288280 w 5769013"/>
              <a:gd name="connsiteY10" fmla="*/ 487692 h 1747850"/>
              <a:gd name="connsiteX11" fmla="*/ 5365433 w 5769013"/>
              <a:gd name="connsiteY11" fmla="*/ 1005852 h 1747850"/>
              <a:gd name="connsiteX12" fmla="*/ 5373053 w 5769013"/>
              <a:gd name="connsiteY12" fmla="*/ 1027760 h 1747850"/>
              <a:gd name="connsiteX13" fmla="*/ 5343525 w 5769013"/>
              <a:gd name="connsiteY13" fmla="*/ 1240167 h 1747850"/>
              <a:gd name="connsiteX14" fmla="*/ 5093970 w 5769013"/>
              <a:gd name="connsiteY14" fmla="*/ 1311605 h 1747850"/>
              <a:gd name="connsiteX15" fmla="*/ 4958715 w 5769013"/>
              <a:gd name="connsiteY15" fmla="*/ 1229690 h 1747850"/>
              <a:gd name="connsiteX16" fmla="*/ 4588193 w 5769013"/>
              <a:gd name="connsiteY16" fmla="*/ 867740 h 1747850"/>
              <a:gd name="connsiteX17" fmla="*/ 4558665 w 5769013"/>
              <a:gd name="connsiteY17" fmla="*/ 823925 h 1747850"/>
              <a:gd name="connsiteX18" fmla="*/ 4413885 w 5769013"/>
              <a:gd name="connsiteY18" fmla="*/ 633425 h 1747850"/>
              <a:gd name="connsiteX19" fmla="*/ 4019550 w 5769013"/>
              <a:gd name="connsiteY19" fmla="*/ 540080 h 1747850"/>
              <a:gd name="connsiteX20" fmla="*/ 3741420 w 5769013"/>
              <a:gd name="connsiteY20" fmla="*/ 601040 h 1747850"/>
              <a:gd name="connsiteX21" fmla="*/ 3560445 w 5769013"/>
              <a:gd name="connsiteY21" fmla="*/ 615327 h 1747850"/>
              <a:gd name="connsiteX22" fmla="*/ 2866073 w 5769013"/>
              <a:gd name="connsiteY22" fmla="*/ 592467 h 1747850"/>
              <a:gd name="connsiteX23" fmla="*/ 2697480 w 5769013"/>
              <a:gd name="connsiteY23" fmla="*/ 609612 h 1747850"/>
              <a:gd name="connsiteX24" fmla="*/ 2586038 w 5769013"/>
              <a:gd name="connsiteY24" fmla="*/ 699147 h 1747850"/>
              <a:gd name="connsiteX25" fmla="*/ 2509838 w 5769013"/>
              <a:gd name="connsiteY25" fmla="*/ 750582 h 1747850"/>
              <a:gd name="connsiteX26" fmla="*/ 2319338 w 5769013"/>
              <a:gd name="connsiteY26" fmla="*/ 782015 h 1747850"/>
              <a:gd name="connsiteX27" fmla="*/ 1937385 w 5769013"/>
              <a:gd name="connsiteY27" fmla="*/ 827735 h 1747850"/>
              <a:gd name="connsiteX28" fmla="*/ 1654493 w 5769013"/>
              <a:gd name="connsiteY28" fmla="*/ 780110 h 1747850"/>
              <a:gd name="connsiteX29" fmla="*/ 1333793 w 5769013"/>
              <a:gd name="connsiteY29" fmla="*/ 677533 h 1747850"/>
              <a:gd name="connsiteX30" fmla="*/ 894398 w 5769013"/>
              <a:gd name="connsiteY30" fmla="*/ 783920 h 1747850"/>
              <a:gd name="connsiteX31" fmla="*/ 288608 w 5769013"/>
              <a:gd name="connsiteY31" fmla="*/ 1232547 h 1747850"/>
              <a:gd name="connsiteX32" fmla="*/ 0 w 5769013"/>
              <a:gd name="connsiteY32" fmla="*/ 1747850 h 1747850"/>
              <a:gd name="connsiteX33" fmla="*/ 5497830 w 5769013"/>
              <a:gd name="connsiteY33" fmla="*/ 1747850 h 1747850"/>
              <a:gd name="connsiteX34" fmla="*/ 5513070 w 5769013"/>
              <a:gd name="connsiteY34" fmla="*/ 1731657 h 17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769013" h="1747850">
                <a:moveTo>
                  <a:pt x="5513070" y="1731657"/>
                </a:moveTo>
                <a:cubicBezTo>
                  <a:pt x="5597843" y="1635455"/>
                  <a:pt x="5674995" y="1534490"/>
                  <a:pt x="5724525" y="1415427"/>
                </a:cubicBezTo>
                <a:cubicBezTo>
                  <a:pt x="5785485" y="1267790"/>
                  <a:pt x="5785485" y="1122057"/>
                  <a:pt x="5714048" y="978230"/>
                </a:cubicBezTo>
                <a:cubicBezTo>
                  <a:pt x="5679758" y="909650"/>
                  <a:pt x="5645468" y="841070"/>
                  <a:pt x="5607368" y="775347"/>
                </a:cubicBezTo>
                <a:cubicBezTo>
                  <a:pt x="5586413" y="738200"/>
                  <a:pt x="5569268" y="700100"/>
                  <a:pt x="5571173" y="656285"/>
                </a:cubicBezTo>
                <a:cubicBezTo>
                  <a:pt x="5571173" y="650570"/>
                  <a:pt x="5571173" y="644855"/>
                  <a:pt x="5570220" y="640092"/>
                </a:cubicBezTo>
                <a:cubicBezTo>
                  <a:pt x="5524500" y="457212"/>
                  <a:pt x="5491163" y="269570"/>
                  <a:pt x="5384483" y="107645"/>
                </a:cubicBezTo>
                <a:cubicBezTo>
                  <a:pt x="5350193" y="54305"/>
                  <a:pt x="5223510" y="-8560"/>
                  <a:pt x="5161598" y="965"/>
                </a:cubicBezTo>
                <a:cubicBezTo>
                  <a:pt x="5117783" y="7632"/>
                  <a:pt x="5092065" y="51447"/>
                  <a:pt x="5103495" y="99072"/>
                </a:cubicBezTo>
                <a:cubicBezTo>
                  <a:pt x="5111115" y="133362"/>
                  <a:pt x="5133023" y="159080"/>
                  <a:pt x="5159693" y="179082"/>
                </a:cubicBezTo>
                <a:cubicBezTo>
                  <a:pt x="5261610" y="257187"/>
                  <a:pt x="5292090" y="365772"/>
                  <a:pt x="5288280" y="487692"/>
                </a:cubicBezTo>
                <a:cubicBezTo>
                  <a:pt x="5283518" y="664857"/>
                  <a:pt x="5290185" y="840117"/>
                  <a:pt x="5365433" y="1005852"/>
                </a:cubicBezTo>
                <a:cubicBezTo>
                  <a:pt x="5368290" y="1013472"/>
                  <a:pt x="5371148" y="1020140"/>
                  <a:pt x="5373053" y="1027760"/>
                </a:cubicBezTo>
                <a:cubicBezTo>
                  <a:pt x="5398770" y="1103960"/>
                  <a:pt x="5409248" y="1174445"/>
                  <a:pt x="5343525" y="1240167"/>
                </a:cubicBezTo>
                <a:cubicBezTo>
                  <a:pt x="5272088" y="1312557"/>
                  <a:pt x="5193030" y="1341132"/>
                  <a:pt x="5093970" y="1311605"/>
                </a:cubicBezTo>
                <a:cubicBezTo>
                  <a:pt x="5042535" y="1295412"/>
                  <a:pt x="4996815" y="1266837"/>
                  <a:pt x="4958715" y="1229690"/>
                </a:cubicBezTo>
                <a:cubicBezTo>
                  <a:pt x="4833938" y="1109675"/>
                  <a:pt x="4711065" y="988707"/>
                  <a:pt x="4588193" y="867740"/>
                </a:cubicBezTo>
                <a:cubicBezTo>
                  <a:pt x="4575810" y="855357"/>
                  <a:pt x="4564380" y="841070"/>
                  <a:pt x="4558665" y="823925"/>
                </a:cubicBezTo>
                <a:cubicBezTo>
                  <a:pt x="4531995" y="743915"/>
                  <a:pt x="4471988" y="689622"/>
                  <a:pt x="4413885" y="633425"/>
                </a:cubicBezTo>
                <a:cubicBezTo>
                  <a:pt x="4300538" y="522935"/>
                  <a:pt x="4164330" y="517220"/>
                  <a:pt x="4019550" y="540080"/>
                </a:cubicBezTo>
                <a:cubicBezTo>
                  <a:pt x="3925253" y="554367"/>
                  <a:pt x="3830955" y="569607"/>
                  <a:pt x="3741420" y="601040"/>
                </a:cubicBezTo>
                <a:cubicBezTo>
                  <a:pt x="3682365" y="621042"/>
                  <a:pt x="3621405" y="617232"/>
                  <a:pt x="3560445" y="615327"/>
                </a:cubicBezTo>
                <a:cubicBezTo>
                  <a:pt x="3328988" y="603897"/>
                  <a:pt x="3098483" y="581990"/>
                  <a:pt x="2866073" y="592467"/>
                </a:cubicBezTo>
                <a:cubicBezTo>
                  <a:pt x="2809875" y="595325"/>
                  <a:pt x="2752725" y="598182"/>
                  <a:pt x="2697480" y="609612"/>
                </a:cubicBezTo>
                <a:cubicBezTo>
                  <a:pt x="2646045" y="621042"/>
                  <a:pt x="2605088" y="645807"/>
                  <a:pt x="2586038" y="699147"/>
                </a:cubicBezTo>
                <a:cubicBezTo>
                  <a:pt x="2573655" y="735342"/>
                  <a:pt x="2542223" y="744867"/>
                  <a:pt x="2509838" y="750582"/>
                </a:cubicBezTo>
                <a:cubicBezTo>
                  <a:pt x="2446973" y="762965"/>
                  <a:pt x="2383155" y="771537"/>
                  <a:pt x="2319338" y="782015"/>
                </a:cubicBezTo>
                <a:cubicBezTo>
                  <a:pt x="2192655" y="803922"/>
                  <a:pt x="2065973" y="824877"/>
                  <a:pt x="1937385" y="827735"/>
                </a:cubicBezTo>
                <a:cubicBezTo>
                  <a:pt x="1839278" y="829640"/>
                  <a:pt x="1755092" y="805144"/>
                  <a:pt x="1654493" y="780110"/>
                </a:cubicBezTo>
                <a:cubicBezTo>
                  <a:pt x="1553894" y="755076"/>
                  <a:pt x="1435711" y="687058"/>
                  <a:pt x="1333793" y="677533"/>
                </a:cubicBezTo>
                <a:cubicBezTo>
                  <a:pt x="1170916" y="663245"/>
                  <a:pt x="1068595" y="691418"/>
                  <a:pt x="894398" y="783920"/>
                </a:cubicBezTo>
                <a:cubicBezTo>
                  <a:pt x="720201" y="876422"/>
                  <a:pt x="446722" y="1024902"/>
                  <a:pt x="288608" y="1232547"/>
                </a:cubicBezTo>
                <a:cubicBezTo>
                  <a:pt x="167640" y="1389710"/>
                  <a:pt x="78105" y="1565922"/>
                  <a:pt x="0" y="1747850"/>
                </a:cubicBezTo>
                <a:lnTo>
                  <a:pt x="5497830" y="1747850"/>
                </a:lnTo>
                <a:cubicBezTo>
                  <a:pt x="5502593" y="1743087"/>
                  <a:pt x="5508308" y="1737372"/>
                  <a:pt x="5513070" y="173165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68580" tIns="34290" rIns="68580" bIns="34290" rtlCol="0" anchor="ctr"/>
          <a:lstStyle/>
          <a:p>
            <a:endParaRPr lang="en-US"/>
          </a:p>
        </p:txBody>
      </p:sp>
      <p:grpSp>
        <p:nvGrpSpPr>
          <p:cNvPr id="3" name="Group 29">
            <a:extLst>
              <a:ext uri="{FF2B5EF4-FFF2-40B4-BE49-F238E27FC236}">
                <a16:creationId xmlns:a16="http://schemas.microsoft.com/office/drawing/2014/main" id="{A36B4DA4-402E-40C2-92E9-5362D3DA8E4E}"/>
              </a:ext>
            </a:extLst>
          </p:cNvPr>
          <p:cNvGrpSpPr/>
          <p:nvPr/>
        </p:nvGrpSpPr>
        <p:grpSpPr>
          <a:xfrm>
            <a:off x="1958556" y="1512565"/>
            <a:ext cx="2686133" cy="386062"/>
            <a:chOff x="1280970" y="2069669"/>
            <a:chExt cx="3198831" cy="51474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712D13-37DD-4556-920A-54980FE1A5C6}"/>
                </a:ext>
              </a:extLst>
            </p:cNvPr>
            <p:cNvSpPr txBox="1"/>
            <p:nvPr/>
          </p:nvSpPr>
          <p:spPr>
            <a:xfrm>
              <a:off x="1280970" y="2069669"/>
              <a:ext cx="3198831" cy="3077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900" b="1" dirty="0" smtClean="0">
                  <a:solidFill>
                    <a:schemeClr val="bg1"/>
                  </a:solidFill>
                  <a:cs typeface="Arial" pitchFamily="34" charset="0"/>
                </a:rPr>
                <a:t>Real Time Data Search</a:t>
              </a:r>
              <a:endParaRPr lang="ko-KR" altLang="en-US" sz="9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A1B638-5591-4B2E-9F22-6BE35BF4F5BF}"/>
                </a:ext>
              </a:extLst>
            </p:cNvPr>
            <p:cNvSpPr txBox="1"/>
            <p:nvPr/>
          </p:nvSpPr>
          <p:spPr>
            <a:xfrm>
              <a:off x="1280970" y="2276641"/>
              <a:ext cx="317596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  <a:cs typeface="Arial" pitchFamily="34" charset="0"/>
                </a:rPr>
                <a:t>Real Time synch with server.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32">
            <a:extLst>
              <a:ext uri="{FF2B5EF4-FFF2-40B4-BE49-F238E27FC236}">
                <a16:creationId xmlns:a16="http://schemas.microsoft.com/office/drawing/2014/main" id="{7884FC4D-974A-4C53-B175-ADA7D738C8C4}"/>
              </a:ext>
            </a:extLst>
          </p:cNvPr>
          <p:cNvGrpSpPr/>
          <p:nvPr/>
        </p:nvGrpSpPr>
        <p:grpSpPr>
          <a:xfrm>
            <a:off x="1958558" y="2307500"/>
            <a:ext cx="2692532" cy="386062"/>
            <a:chOff x="1273350" y="2938497"/>
            <a:chExt cx="3206451" cy="51474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1C722C9-5673-4D24-8A34-3529EA329E1A}"/>
                </a:ext>
              </a:extLst>
            </p:cNvPr>
            <p:cNvSpPr txBox="1"/>
            <p:nvPr/>
          </p:nvSpPr>
          <p:spPr>
            <a:xfrm>
              <a:off x="1273350" y="2938497"/>
              <a:ext cx="3198831" cy="3077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900" b="1" dirty="0" smtClean="0">
                  <a:solidFill>
                    <a:schemeClr val="bg1"/>
                  </a:solidFill>
                  <a:cs typeface="Arial" pitchFamily="34" charset="0"/>
                </a:rPr>
                <a:t>Auto Generate Table Component</a:t>
              </a:r>
              <a:endParaRPr lang="ko-KR" altLang="en-US" sz="9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0DADEA8-50CF-4236-BD4D-8747A7593EF6}"/>
                </a:ext>
              </a:extLst>
            </p:cNvPr>
            <p:cNvSpPr txBox="1"/>
            <p:nvPr/>
          </p:nvSpPr>
          <p:spPr>
            <a:xfrm>
              <a:off x="1273350" y="3145469"/>
              <a:ext cx="320645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  <a:cs typeface="Arial" pitchFamily="34" charset="0"/>
                </a:rPr>
                <a:t>Column Header , Sorting, Filter, Pagination.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" name="Group 35">
            <a:extLst>
              <a:ext uri="{FF2B5EF4-FFF2-40B4-BE49-F238E27FC236}">
                <a16:creationId xmlns:a16="http://schemas.microsoft.com/office/drawing/2014/main" id="{34184F21-E74D-4C3C-B0E4-415839FC5E5F}"/>
              </a:ext>
            </a:extLst>
          </p:cNvPr>
          <p:cNvGrpSpPr/>
          <p:nvPr/>
        </p:nvGrpSpPr>
        <p:grpSpPr>
          <a:xfrm>
            <a:off x="1958556" y="3102429"/>
            <a:ext cx="2686133" cy="386061"/>
            <a:chOff x="1265730" y="3788973"/>
            <a:chExt cx="3198831" cy="51474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FF512E-565E-45A3-8704-588E802B50AC}"/>
                </a:ext>
              </a:extLst>
            </p:cNvPr>
            <p:cNvSpPr txBox="1"/>
            <p:nvPr/>
          </p:nvSpPr>
          <p:spPr>
            <a:xfrm>
              <a:off x="1265730" y="3788973"/>
              <a:ext cx="3198831" cy="3077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900" b="1" dirty="0" smtClean="0">
                  <a:solidFill>
                    <a:schemeClr val="bg1"/>
                  </a:solidFill>
                  <a:cs typeface="Arial" pitchFamily="34" charset="0"/>
                </a:rPr>
                <a:t>Live Data</a:t>
              </a:r>
              <a:endParaRPr lang="ko-KR" altLang="en-US" sz="9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8E6C7E-8E41-48CF-AA7A-4B8C70AF75AE}"/>
                </a:ext>
              </a:extLst>
            </p:cNvPr>
            <p:cNvSpPr txBox="1"/>
            <p:nvPr/>
          </p:nvSpPr>
          <p:spPr>
            <a:xfrm>
              <a:off x="1265730" y="3995945"/>
              <a:ext cx="319883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  <a:cs typeface="Arial" pitchFamily="34" charset="0"/>
                </a:rPr>
                <a:t>Real Time data time.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38">
            <a:extLst>
              <a:ext uri="{FF2B5EF4-FFF2-40B4-BE49-F238E27FC236}">
                <a16:creationId xmlns:a16="http://schemas.microsoft.com/office/drawing/2014/main" id="{2BE21E8C-8A25-427D-8236-4D1A70AB0252}"/>
              </a:ext>
            </a:extLst>
          </p:cNvPr>
          <p:cNvGrpSpPr/>
          <p:nvPr/>
        </p:nvGrpSpPr>
        <p:grpSpPr>
          <a:xfrm>
            <a:off x="1958555" y="3897374"/>
            <a:ext cx="2166080" cy="524560"/>
            <a:chOff x="1258110" y="4650181"/>
            <a:chExt cx="3221691" cy="69941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798AF8-6463-4147-B73E-30F370060357}"/>
                </a:ext>
              </a:extLst>
            </p:cNvPr>
            <p:cNvSpPr txBox="1"/>
            <p:nvPr/>
          </p:nvSpPr>
          <p:spPr>
            <a:xfrm>
              <a:off x="1258110" y="4650181"/>
              <a:ext cx="3198831" cy="3077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900" b="1" dirty="0" smtClean="0">
                  <a:solidFill>
                    <a:schemeClr val="bg1"/>
                  </a:solidFill>
                  <a:cs typeface="Arial" pitchFamily="34" charset="0"/>
                </a:rPr>
                <a:t>Reduce Table Generating Time</a:t>
              </a:r>
              <a:endParaRPr lang="ko-KR" altLang="en-US" sz="9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796604-EDF1-4B38-903E-A11AA240F861}"/>
                </a:ext>
              </a:extLst>
            </p:cNvPr>
            <p:cNvSpPr txBox="1"/>
            <p:nvPr/>
          </p:nvSpPr>
          <p:spPr>
            <a:xfrm>
              <a:off x="1258110" y="4857151"/>
              <a:ext cx="322169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  <a:cs typeface="Arial" pitchFamily="34" charset="0"/>
                </a:rPr>
                <a:t>Data table generating time is very fast from </a:t>
              </a:r>
              <a:r>
                <a:rPr lang="en-US" altLang="ko-KR" sz="900" dirty="0" err="1" smtClean="0">
                  <a:solidFill>
                    <a:schemeClr val="bg1"/>
                  </a:solidFill>
                  <a:cs typeface="Arial" pitchFamily="34" charset="0"/>
                </a:rPr>
                <a:t>jQuery</a:t>
              </a:r>
              <a:r>
                <a:rPr lang="en-US" altLang="ko-KR" sz="900" dirty="0" smtClean="0">
                  <a:solidFill>
                    <a:schemeClr val="bg1"/>
                  </a:solidFill>
                  <a:cs typeface="Arial" pitchFamily="34" charset="0"/>
                </a:rPr>
                <a:t> Data Table.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162800" y="4767791"/>
            <a:ext cx="2286000" cy="318559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b="1" dirty="0" smtClean="0"/>
              <a:t>Core Benefits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0028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9" grpId="0" animBg="1"/>
      <p:bldP spid="42" grpId="0" animBg="1"/>
      <p:bldP spid="43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</TotalTime>
  <Words>1424</Words>
  <Application>Microsoft Office PowerPoint</Application>
  <PresentationFormat>On-screen Show (16:9)</PresentationFormat>
  <Paragraphs>395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맑은 고딕</vt:lpstr>
      <vt:lpstr>Arial</vt:lpstr>
      <vt:lpstr>Calibri</vt:lpstr>
      <vt:lpstr>Open Sans</vt:lpstr>
      <vt:lpstr>Segoe UI Light</vt:lpstr>
      <vt:lpstr>Vrinda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Core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jisan</dc:creator>
  <cp:lastModifiedBy>Administrator</cp:lastModifiedBy>
  <cp:revision>161</cp:revision>
  <dcterms:created xsi:type="dcterms:W3CDTF">2020-06-17T06:25:56Z</dcterms:created>
  <dcterms:modified xsi:type="dcterms:W3CDTF">2021-11-12T17:54:44Z</dcterms:modified>
</cp:coreProperties>
</file>