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3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EF-B2EE-46EA-93D6-3557E8521B3A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8CB0-C732-44EB-AE4B-FA726094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EF-B2EE-46EA-93D6-3557E8521B3A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8CB0-C732-44EB-AE4B-FA726094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EF-B2EE-46EA-93D6-3557E8521B3A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8CB0-C732-44EB-AE4B-FA726094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EF-B2EE-46EA-93D6-3557E8521B3A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8CB0-C732-44EB-AE4B-FA726094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EF-B2EE-46EA-93D6-3557E8521B3A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8CB0-C732-44EB-AE4B-FA726094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EF-B2EE-46EA-93D6-3557E8521B3A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8CB0-C732-44EB-AE4B-FA726094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EF-B2EE-46EA-93D6-3557E8521B3A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8CB0-C732-44EB-AE4B-FA726094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EF-B2EE-46EA-93D6-3557E8521B3A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8CB0-C732-44EB-AE4B-FA726094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EF-B2EE-46EA-93D6-3557E8521B3A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8CB0-C732-44EB-AE4B-FA726094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EF-B2EE-46EA-93D6-3557E8521B3A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8CB0-C732-44EB-AE4B-FA726094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EF-B2EE-46EA-93D6-3557E8521B3A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8CB0-C732-44EB-AE4B-FA726094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39EF-B2EE-46EA-93D6-3557E8521B3A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8CB0-C732-44EB-AE4B-FA7260946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DFD 0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477000" y="1276350"/>
            <a:ext cx="1981200" cy="3505200"/>
            <a:chOff x="3276600" y="1098550"/>
            <a:chExt cx="2438400" cy="2438400"/>
          </a:xfrm>
        </p:grpSpPr>
        <p:sp>
          <p:nvSpPr>
            <p:cNvPr id="29" name="Oval 28"/>
            <p:cNvSpPr/>
            <p:nvPr/>
          </p:nvSpPr>
          <p:spPr>
            <a:xfrm>
              <a:off x="3276600" y="1098550"/>
              <a:ext cx="2438400" cy="24384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64169" y="2114550"/>
              <a:ext cx="2051538" cy="642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NAZRIF Code Generator System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7200" y="1276350"/>
            <a:ext cx="1447800" cy="3733800"/>
            <a:chOff x="533400" y="1428750"/>
            <a:chExt cx="1447800" cy="2362200"/>
          </a:xfrm>
        </p:grpSpPr>
        <p:sp>
          <p:nvSpPr>
            <p:cNvPr id="33" name="Rectangle 32"/>
            <p:cNvSpPr/>
            <p:nvPr/>
          </p:nvSpPr>
          <p:spPr>
            <a:xfrm>
              <a:off x="533400" y="1428750"/>
              <a:ext cx="1447800" cy="2362200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2000" y="2495550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Web Developer</a:t>
              </a:r>
              <a:endParaRPr lang="en-US" sz="14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905000" y="2111573"/>
            <a:ext cx="4724400" cy="29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05000" y="180677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DB Script Request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1905000" y="2495551"/>
            <a:ext cx="457200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00600" y="218777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Generate DDL, DML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1905001" y="3181350"/>
            <a:ext cx="4524375" cy="101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62400" y="288673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Generate HTML, CSS, JS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905000" y="2873574"/>
            <a:ext cx="4572000" cy="29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05000" y="249555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Web UI Request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905000" y="1425773"/>
            <a:ext cx="5105400" cy="29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905000" y="112097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Authentication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1905000" y="1733550"/>
            <a:ext cx="4876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876800" y="142875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Session</a:t>
            </a:r>
            <a:endParaRPr 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905000" y="3486150"/>
            <a:ext cx="4648200" cy="29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5000" y="318135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Make video Call</a:t>
            </a:r>
            <a:endParaRPr lang="en-US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 rot="10800000">
            <a:off x="1905001" y="3790950"/>
            <a:ext cx="4676775" cy="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038600" y="348615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Generate Code for Web RTC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905000" y="4095750"/>
            <a:ext cx="4800600" cy="29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05000" y="379095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Make Messenger</a:t>
            </a:r>
            <a:endParaRPr lang="en-US" sz="1400" dirty="0"/>
          </a:p>
        </p:txBody>
      </p:sp>
      <p:cxnSp>
        <p:nvCxnSpPr>
          <p:cNvPr id="88" name="Straight Arrow Connector 87"/>
          <p:cNvCxnSpPr/>
          <p:nvPr/>
        </p:nvCxnSpPr>
        <p:spPr>
          <a:xfrm rot="10800000">
            <a:off x="1905000" y="4400550"/>
            <a:ext cx="4953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038600" y="409575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Generate code for Socket Server</a:t>
            </a:r>
            <a:endParaRPr lang="en-US" sz="14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905000" y="4703762"/>
            <a:ext cx="5334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05000" y="439757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Session Close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jisan</dc:creator>
  <cp:lastModifiedBy>jisan</cp:lastModifiedBy>
  <cp:revision>11</cp:revision>
  <dcterms:created xsi:type="dcterms:W3CDTF">2020-06-23T16:54:33Z</dcterms:created>
  <dcterms:modified xsi:type="dcterms:W3CDTF">2020-06-23T17:56:50Z</dcterms:modified>
</cp:coreProperties>
</file>