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6" r:id="rId3"/>
    <p:sldId id="268" r:id="rId4"/>
    <p:sldId id="261" r:id="rId5"/>
    <p:sldId id="258" r:id="rId6"/>
    <p:sldId id="262" r:id="rId7"/>
    <p:sldId id="269" r:id="rId8"/>
    <p:sldId id="264" r:id="rId9"/>
    <p:sldId id="263" r:id="rId10"/>
    <p:sldId id="267" r:id="rId11"/>
    <p:sldId id="25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1" autoAdjust="0"/>
    <p:restoredTop sz="86154" autoAdjust="0"/>
  </p:normalViewPr>
  <p:slideViewPr>
    <p:cSldViewPr>
      <p:cViewPr varScale="1">
        <p:scale>
          <a:sx n="103" d="100"/>
          <a:sy n="103" d="100"/>
        </p:scale>
        <p:origin x="123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26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6F2C1-B673-43C1-8030-43C3069B4203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CAE84-20F5-4CF2-A9FF-4B2F7F47C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-  New Experience </a:t>
            </a:r>
          </a:p>
          <a:p>
            <a:r>
              <a:rPr lang="en-US" dirty="0" smtClean="0"/>
              <a:t>A - 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- zero tolerance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- rationality and realistic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– Self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– Future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b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নতুন</a:t>
            </a:r>
            <a:r>
              <a:rPr lang="b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অভিজ্ঞতা নিয়ে </a:t>
            </a:r>
            <a:r>
              <a:rPr lang="bn-IN" dirty="0" smtClean="0"/>
              <a:t>উচ্চাকাঙ্ক্ষার সাথে</a:t>
            </a:r>
            <a:r>
              <a:rPr lang="bn-IN" baseline="0" dirty="0" smtClean="0"/>
              <a:t> </a:t>
            </a:r>
            <a:r>
              <a:rPr lang="bn-IN" dirty="0" smtClean="0"/>
              <a:t>যুক্তিবাদী এবং বাস্তববাদীদের মত গড়ে</a:t>
            </a:r>
            <a:r>
              <a:rPr lang="bn-IN" baseline="0" dirty="0" smtClean="0"/>
              <a:t> নাও নিজের ভবিষ্যৎ।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CAE84-20F5-4CF2-A9FF-4B2F7F47C8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professional training on </a:t>
            </a:r>
            <a:r>
              <a:rPr lang="en-US" dirty="0" err="1" smtClean="0"/>
              <a:t>CompTIA</a:t>
            </a:r>
            <a:r>
              <a:rPr lang="en-US" dirty="0" smtClean="0"/>
              <a:t> A+, CCNA, MTCRE, Windows Server, MS SQL Server,  OCP (DBA), OCA (Dev), Oracle Apex, MCSD (.NET MVC), SE (java),RHCE,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Work experience (Software Development</a:t>
            </a:r>
            <a:r>
              <a:rPr lang="en-US" baseline="0" dirty="0" smtClean="0"/>
              <a:t> Track</a:t>
            </a:r>
            <a:r>
              <a:rPr lang="en-US" dirty="0" smtClean="0"/>
              <a:t>) on C#, AST.NET, ASP.NET</a:t>
            </a:r>
            <a:r>
              <a:rPr lang="en-US" baseline="0" dirty="0" smtClean="0"/>
              <a:t> MVC, </a:t>
            </a:r>
            <a:r>
              <a:rPr lang="en-US" dirty="0" smtClean="0"/>
              <a:t>PHP, PHP </a:t>
            </a:r>
            <a:r>
              <a:rPr lang="en-US" dirty="0" err="1" smtClean="0"/>
              <a:t>laravel</a:t>
            </a:r>
            <a:r>
              <a:rPr lang="en-US" dirty="0" smtClean="0"/>
              <a:t>, Node </a:t>
            </a:r>
            <a:r>
              <a:rPr lang="en-US" dirty="0" err="1" smtClean="0"/>
              <a:t>js</a:t>
            </a:r>
            <a:r>
              <a:rPr lang="en-US" dirty="0" smtClean="0"/>
              <a:t>, React </a:t>
            </a:r>
            <a:r>
              <a:rPr lang="en-US" dirty="0" err="1" smtClean="0"/>
              <a:t>js</a:t>
            </a:r>
            <a:r>
              <a:rPr lang="en-US" dirty="0" smtClean="0"/>
              <a:t>, SQL</a:t>
            </a:r>
            <a:r>
              <a:rPr lang="en-US" baseline="0" dirty="0" smtClean="0"/>
              <a:t> server,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Mongo DB and more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CAE84-20F5-4CF2-A9FF-4B2F7F47C8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CAE84-20F5-4CF2-A9FF-4B2F7F47C8F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280475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50AE314-4E38-40B3-B273-B5A1B0070BC1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23980FB-5200-4B56-8B9D-C0203AB5D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666750"/>
            <a:ext cx="9144000" cy="1049274"/>
          </a:xfrm>
        </p:spPr>
        <p:txBody>
          <a:bodyPr/>
          <a:lstStyle/>
          <a:p>
            <a:pPr algn="ctr"/>
            <a:r>
              <a:rPr lang="en-US" dirty="0" smtClean="0"/>
              <a:t>NAZRIF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87116"/>
            <a:ext cx="9144000" cy="248483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An open source tool for develop dynamic web application include live voice call, video call, messenger. Own Data Table solution. It’s performance Better from </a:t>
            </a:r>
            <a:r>
              <a:rPr lang="en-US" dirty="0" err="1" smtClean="0"/>
              <a:t>jQuery</a:t>
            </a:r>
            <a:r>
              <a:rPr lang="en-US" dirty="0" smtClean="0"/>
              <a:t> Data Table. Some unique Features Available . We know it letter.  Also Available Lots of Features.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290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May be Most unique Features real time data grid view(RND successful) </a:t>
            </a:r>
          </a:p>
          <a:p>
            <a:r>
              <a:rPr lang="en-US" sz="2400" dirty="0" smtClean="0"/>
              <a:t>**** Remove web API (get, post, put, delete) request. Very </a:t>
            </a:r>
            <a:r>
              <a:rPr lang="en-US" sz="2400" dirty="0" err="1" smtClean="0"/>
              <a:t>Very</a:t>
            </a:r>
            <a:r>
              <a:rPr lang="en-US" sz="2400" dirty="0" smtClean="0"/>
              <a:t> fast, trusted and constant performance with </a:t>
            </a:r>
            <a:r>
              <a:rPr lang="en-US" sz="2400" smtClean="0"/>
              <a:t>high security </a:t>
            </a:r>
            <a:r>
              <a:rPr lang="en-US" sz="2400" dirty="0" smtClean="0"/>
              <a:t>never seen before with </a:t>
            </a:r>
            <a:r>
              <a:rPr lang="en-US" sz="2400" smtClean="0"/>
              <a:t>fixed lowest bandwidth</a:t>
            </a:r>
            <a:r>
              <a:rPr lang="en-US" sz="2400" dirty="0" smtClean="0"/>
              <a:t>.  (RND successful) </a:t>
            </a:r>
          </a:p>
          <a:p>
            <a:r>
              <a:rPr lang="en-US" sz="2400" dirty="0" smtClean="0"/>
              <a:t>In future we are try to add open cv.(RND successful) </a:t>
            </a:r>
          </a:p>
          <a:p>
            <a:r>
              <a:rPr lang="en-US" sz="2400" dirty="0" smtClean="0"/>
              <a:t>Make it available for all API supported programming platform in the world like java, C#, python etc . (RND successful) </a:t>
            </a:r>
          </a:p>
          <a:p>
            <a:r>
              <a:rPr lang="en-US" sz="2400" dirty="0" smtClean="0"/>
              <a:t>Make it available for non </a:t>
            </a:r>
            <a:r>
              <a:rPr lang="en-US" sz="2400" dirty="0" err="1" smtClean="0"/>
              <a:t>sql</a:t>
            </a:r>
            <a:r>
              <a:rPr lang="en-US" sz="2400" dirty="0" smtClean="0"/>
              <a:t> DB. (RND Ongoing) </a:t>
            </a:r>
          </a:p>
          <a:p>
            <a:r>
              <a:rPr lang="en-US" sz="2400" dirty="0" smtClean="0"/>
              <a:t>Covert to IDE category (RND on going)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229600" cy="3429000"/>
          </a:xfrm>
        </p:spPr>
        <p:txBody>
          <a:bodyPr/>
          <a:lstStyle/>
          <a:p>
            <a:r>
              <a:rPr lang="en-US" dirty="0" smtClean="0"/>
              <a:t>Every system has two side one advantage other is disadvantage. My project has also. But should agree this.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1950"/>
            <a:ext cx="8229600" cy="1049274"/>
          </a:xfrm>
        </p:spPr>
        <p:txBody>
          <a:bodyPr/>
          <a:lstStyle/>
          <a:p>
            <a:pPr algn="ctr"/>
            <a:r>
              <a:rPr lang="en-US" dirty="0" smtClean="0"/>
              <a:t>Creator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SE </a:t>
            </a:r>
            <a:r>
              <a:rPr lang="en-US" dirty="0" err="1" smtClean="0"/>
              <a:t>Jisan</a:t>
            </a:r>
            <a:r>
              <a:rPr lang="en-US" dirty="0" smtClean="0"/>
              <a:t> Rahman</a:t>
            </a:r>
          </a:p>
          <a:p>
            <a:pPr algn="ctr">
              <a:buNone/>
            </a:pPr>
            <a:r>
              <a:rPr lang="en-US" dirty="0" smtClean="0"/>
              <a:t>IT Partner of </a:t>
            </a:r>
            <a:r>
              <a:rPr lang="en-US" smtClean="0"/>
              <a:t>SR Builders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8229600" cy="1049274"/>
          </a:xfrm>
        </p:spPr>
        <p:txBody>
          <a:bodyPr/>
          <a:lstStyle/>
          <a:p>
            <a:r>
              <a:rPr lang="en-US" dirty="0" smtClean="0"/>
              <a:t>Preparation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for this project 1 year</a:t>
            </a:r>
          </a:p>
          <a:p>
            <a:r>
              <a:rPr lang="en-US" dirty="0" smtClean="0"/>
              <a:t>Self Preparation  3 years</a:t>
            </a:r>
          </a:p>
          <a:p>
            <a:r>
              <a:rPr lang="en-US" dirty="0" smtClean="0"/>
              <a:t>For details see note of current slide or Visit: jisan.info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5230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862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Once upon a time software manufacture industry appointment different skills employee for different sector . But Today they want full stack (2013) developer. That’s Why we  are loosing special talent people.</a:t>
            </a:r>
          </a:p>
          <a:p>
            <a:pPr algn="just"/>
            <a:r>
              <a:rPr lang="en-US" sz="2000" dirty="0" smtClean="0"/>
              <a:t>A full stack developer support multiple sector.(some employer has wrong concept). That’s why increase unemployment. </a:t>
            </a:r>
          </a:p>
          <a:p>
            <a:pPr algn="just"/>
            <a:r>
              <a:rPr lang="en-US" sz="2000" dirty="0" smtClean="0"/>
              <a:t>Most important final good is not quality full</a:t>
            </a:r>
          </a:p>
          <a:p>
            <a:pPr algn="just"/>
            <a:r>
              <a:rPr lang="en-US" sz="2000" dirty="0" smtClean="0"/>
              <a:t>95% CSE student has a confusion which language or with frame work should use. We will be solve this problem</a:t>
            </a:r>
          </a:p>
          <a:p>
            <a:pPr algn="just"/>
            <a:r>
              <a:rPr lang="en-US" sz="2000" dirty="0" smtClean="0"/>
              <a:t>Create position for CSE not for non technical IT person (who are not from CSE but skill to work IT).</a:t>
            </a:r>
          </a:p>
          <a:p>
            <a:pPr algn="ctr">
              <a:buNone/>
            </a:pPr>
            <a:r>
              <a:rPr lang="en-US" sz="2000" dirty="0" smtClean="0"/>
              <a:t>We wish this project will help us to solve this five point.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409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dirty="0" smtClean="0"/>
              <a:t>This project is first time introduce by me for a combination with node JS and react JS. Also available for PHP LARAVEL. Support any SQL database .</a:t>
            </a:r>
          </a:p>
          <a:p>
            <a:pPr algn="just"/>
            <a:r>
              <a:rPr lang="en-US" sz="2500" dirty="0" smtClean="0"/>
              <a:t>Application Category : Intelligence web development tools based on GUI (recommend by NAZRIF) or extension or plug-in or package or library or Frame Work.</a:t>
            </a:r>
          </a:p>
          <a:p>
            <a:pPr algn="just"/>
            <a:r>
              <a:rPr lang="en-US" sz="2500" dirty="0" smtClean="0"/>
              <a:t>Project Type: RND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market no directly comparative product. But you may compare with oracle apex(2004) for get idea. Some feature is available in oracle apex ( Oracle Apex not popular in local market). Why can not compare with oracle apex. Because oracle apex is an IDE. But NAZRIF is a Tool.</a:t>
            </a:r>
          </a:p>
          <a:p>
            <a:r>
              <a:rPr lang="en-US" dirty="0" smtClean="0"/>
              <a:t>Do not compare with CMS(</a:t>
            </a:r>
            <a:r>
              <a:rPr lang="en-US" dirty="0" err="1" smtClean="0"/>
              <a:t>Moodle</a:t>
            </a:r>
            <a:r>
              <a:rPr lang="en-US" dirty="0" smtClean="0"/>
              <a:t>,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joomla</a:t>
            </a:r>
            <a:r>
              <a:rPr lang="en-US" dirty="0" smtClean="0"/>
              <a:t>, </a:t>
            </a:r>
            <a:r>
              <a:rPr lang="en-US" dirty="0" err="1" smtClean="0"/>
              <a:t>Durpal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23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smtClean="0"/>
              <a:t>CMS vs. Oracle Apex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21970"/>
          <a:ext cx="8229600" cy="430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CMS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Oracle Apex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Content Management  system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IDE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It’s a ready web application. 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Can be use direct on production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Using this you can develop web application.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Developed by 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php</a:t>
                      </a:r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&amp; 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mysql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Based on Java, Oracle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DB.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Perfect for blog (DIU BLC)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Perfect for  enterprise solution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Very famous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Ongoing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539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knowledge  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recommed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php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mysql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HTML,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css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js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jquery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ajax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etc (for customize).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PHP is comparative product with JAVA, c#, python etc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Must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have oracle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pl/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(power full for DB but not comparative with other PL )knowledge .</a:t>
                      </a:r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knowledge  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recommed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HTML,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css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js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jquery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sql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ajax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etc.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implementation</a:t>
                      </a:r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process is very difficult for own </a:t>
                      </a:r>
                      <a:r>
                        <a:rPr lang="en-US" sz="1200" dirty="0" err="1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ui</a:t>
                      </a:r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design.  sometime not possible. Because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oracle apex use their own html tag. 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Customizable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No Customizable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UI design has no limitation 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UI design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has limitation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Very light weight  &amp; cost effective (License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free, community support</a:t>
                      </a:r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Need high performance server &amp;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 costly (License need for DB, Official Support Available)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No browser related issue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It has</a:t>
                      </a:r>
                      <a:endParaRPr lang="en-US" sz="12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82808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Advantage of System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7250"/>
            <a:ext cx="8458200" cy="4057650"/>
          </a:xfrm>
        </p:spPr>
        <p:txBody>
          <a:bodyPr>
            <a:normAutofit fontScale="77500" lnSpcReduction="20000"/>
          </a:bodyPr>
          <a:lstStyle/>
          <a:p>
            <a:r>
              <a:rPr lang="en-US" sz="2500" dirty="0" smtClean="0"/>
              <a:t>Low coding.</a:t>
            </a:r>
          </a:p>
          <a:p>
            <a:r>
              <a:rPr lang="en-US" sz="2500" dirty="0" smtClean="0"/>
              <a:t>Without programming knowledge you can develop small web application.</a:t>
            </a:r>
          </a:p>
          <a:p>
            <a:r>
              <a:rPr lang="en-US" sz="2500" dirty="0" smtClean="0"/>
              <a:t>Work with very low bandwidth</a:t>
            </a:r>
          </a:p>
          <a:p>
            <a:r>
              <a:rPr lang="en-US" sz="2500" dirty="0" smtClean="0"/>
              <a:t>No need worry about performance tuning</a:t>
            </a:r>
          </a:p>
          <a:p>
            <a:r>
              <a:rPr lang="en-US" sz="2500" dirty="0" smtClean="0"/>
              <a:t>No need worry about security.</a:t>
            </a:r>
          </a:p>
          <a:p>
            <a:r>
              <a:rPr lang="en-US" sz="2500" dirty="0" smtClean="0"/>
              <a:t>Without HTML,CSS,JS   , </a:t>
            </a:r>
            <a:r>
              <a:rPr lang="en-US" sz="2500" dirty="0" err="1" smtClean="0"/>
              <a:t>jQuery</a:t>
            </a:r>
            <a:r>
              <a:rPr lang="en-US" sz="2500" dirty="0" smtClean="0"/>
              <a:t>, Ajax, Programming Language knowledge you can develop web application. But you have proper knowledge about DML,SQL.</a:t>
            </a:r>
          </a:p>
          <a:p>
            <a:r>
              <a:rPr lang="en-US" sz="2500" dirty="0" smtClean="0"/>
              <a:t>Low Cost with First Productivity</a:t>
            </a:r>
          </a:p>
          <a:p>
            <a:r>
              <a:rPr lang="en-US" sz="2500" dirty="0" smtClean="0"/>
              <a:t>A perfect tools for dynamic application migration or merge.</a:t>
            </a:r>
          </a:p>
          <a:p>
            <a:r>
              <a:rPr lang="en-US" sz="2500" dirty="0" smtClean="0"/>
              <a:t>Decrease unemployment</a:t>
            </a:r>
          </a:p>
          <a:p>
            <a:r>
              <a:rPr lang="en-US" sz="2500" dirty="0" smtClean="0"/>
              <a:t>Client can not detect the framework. (CMS can be detect also oracle apex)</a:t>
            </a:r>
          </a:p>
          <a:p>
            <a:endParaRPr lang="en-US" sz="2500" dirty="0" smtClean="0"/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Priority software industry.</a:t>
            </a:r>
          </a:p>
          <a:p>
            <a:r>
              <a:rPr lang="en-US" dirty="0" smtClean="0"/>
              <a:t>Second priority non technical organization.</a:t>
            </a:r>
          </a:p>
          <a:p>
            <a:r>
              <a:rPr lang="en-US" dirty="0" smtClean="0"/>
              <a:t>Fresher graduate student.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459</TotalTime>
  <Words>883</Words>
  <Application>Microsoft Office PowerPoint</Application>
  <PresentationFormat>On-screen Show (16:9)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Verdana</vt:lpstr>
      <vt:lpstr>Vrinda</vt:lpstr>
      <vt:lpstr>Wingdings 2</vt:lpstr>
      <vt:lpstr>Verve</vt:lpstr>
      <vt:lpstr>NAZRIF</vt:lpstr>
      <vt:lpstr>Creator</vt:lpstr>
      <vt:lpstr>Preparation for this project</vt:lpstr>
      <vt:lpstr>Motivation</vt:lpstr>
      <vt:lpstr>Introduction</vt:lpstr>
      <vt:lpstr>Comparative Product</vt:lpstr>
      <vt:lpstr>CMS vs. Oracle Apex</vt:lpstr>
      <vt:lpstr>Advantage of System</vt:lpstr>
      <vt:lpstr>Target User</vt:lpstr>
      <vt:lpstr>RND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jisan</dc:creator>
  <cp:lastModifiedBy>User</cp:lastModifiedBy>
  <cp:revision>114</cp:revision>
  <dcterms:created xsi:type="dcterms:W3CDTF">2020-06-08T15:16:02Z</dcterms:created>
  <dcterms:modified xsi:type="dcterms:W3CDTF">2023-02-17T13:19:16Z</dcterms:modified>
</cp:coreProperties>
</file>