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Office PowerPoint</Application>
  <PresentationFormat>On-screen Show (16:9)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Jisan Rahman</dc:creator>
  <cp:lastModifiedBy>Jisan Rahman</cp:lastModifiedBy>
  <cp:revision>5</cp:revision>
  <dcterms:created xsi:type="dcterms:W3CDTF">2006-08-16T00:00:00Z</dcterms:created>
  <dcterms:modified xsi:type="dcterms:W3CDTF">2016-10-26T06:48:23Z</dcterms:modified>
</cp:coreProperties>
</file>