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7" r:id="rId7"/>
    <p:sldId id="268" r:id="rId8"/>
    <p:sldId id="266" r:id="rId9"/>
    <p:sldId id="261" r:id="rId10"/>
    <p:sldId id="262" r:id="rId11"/>
    <p:sldId id="263" r:id="rId12"/>
    <p:sldId id="264" r:id="rId13"/>
    <p:sldId id="26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8" autoAdjust="0"/>
    <p:restoredTop sz="94638" autoAdjust="0"/>
  </p:normalViewPr>
  <p:slideViewPr>
    <p:cSldViewPr>
      <p:cViewPr varScale="1">
        <p:scale>
          <a:sx n="115" d="100"/>
          <a:sy n="115" d="100"/>
        </p:scale>
        <p:origin x="-126" y="-102"/>
      </p:cViewPr>
      <p:guideLst>
        <p:guide orient="horz" pos="1620"/>
        <p:guide pos="2880"/>
      </p:guideLst>
    </p:cSldViewPr>
  </p:slideViewPr>
  <p:outlineViewPr>
    <p:cViewPr>
      <p:scale>
        <a:sx n="33" d="100"/>
        <a:sy n="33" d="100"/>
      </p:scale>
      <p:origin x="54" y="19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D09F82CE-DC7C-440F-8678-982AF7B516D1}" type="datetimeFigureOut">
              <a:rPr lang="en-US" smtClean="0"/>
              <a:pPr/>
              <a:t>05-Oct-16</a:t>
            </a:fld>
            <a:endParaRPr lang="en-US"/>
          </a:p>
        </p:txBody>
      </p:sp>
      <p:sp>
        <p:nvSpPr>
          <p:cNvPr id="16" name="Slide Number Placeholder 15"/>
          <p:cNvSpPr>
            <a:spLocks noGrp="1"/>
          </p:cNvSpPr>
          <p:nvPr>
            <p:ph type="sldNum" sz="quarter" idx="11"/>
          </p:nvPr>
        </p:nvSpPr>
        <p:spPr/>
        <p:txBody>
          <a:bodyPr/>
          <a:lstStyle/>
          <a:p>
            <a:fld id="{7BDAF422-3B41-4696-B284-9103E42C56A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9F82CE-DC7C-440F-8678-982AF7B516D1}" type="datetimeFigureOut">
              <a:rPr lang="en-US" smtClean="0"/>
              <a:pPr/>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AF422-3B41-4696-B284-9103E42C56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9F82CE-DC7C-440F-8678-982AF7B516D1}" type="datetimeFigureOut">
              <a:rPr lang="en-US" smtClean="0"/>
              <a:pPr/>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AF422-3B41-4696-B284-9103E42C56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D09F82CE-DC7C-440F-8678-982AF7B516D1}" type="datetimeFigureOut">
              <a:rPr lang="en-US" smtClean="0"/>
              <a:pPr/>
              <a:t>05-Oct-16</a:t>
            </a:fld>
            <a:endParaRPr lang="en-US"/>
          </a:p>
        </p:txBody>
      </p:sp>
      <p:sp>
        <p:nvSpPr>
          <p:cNvPr id="15" name="Slide Number Placeholder 14"/>
          <p:cNvSpPr>
            <a:spLocks noGrp="1"/>
          </p:cNvSpPr>
          <p:nvPr>
            <p:ph type="sldNum" sz="quarter" idx="15"/>
          </p:nvPr>
        </p:nvSpPr>
        <p:spPr/>
        <p:txBody>
          <a:bodyPr/>
          <a:lstStyle>
            <a:lvl1pPr algn="ctr">
              <a:defRPr/>
            </a:lvl1pPr>
          </a:lstStyle>
          <a:p>
            <a:fld id="{7BDAF422-3B41-4696-B284-9103E42C56A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F82CE-DC7C-440F-8678-982AF7B516D1}" type="datetimeFigureOut">
              <a:rPr lang="en-US" smtClean="0"/>
              <a:pPr/>
              <a:t>05-Oct-16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AF422-3B41-4696-B284-9103E42C56AB}" type="slidenum">
              <a:rPr lang="en-US" smtClean="0"/>
              <a:pPr/>
              <a:t>‹#›</a:t>
            </a:fld>
            <a:endParaRPr lang="en-US"/>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9F82CE-DC7C-440F-8678-982AF7B516D1}" type="datetimeFigureOut">
              <a:rPr lang="en-US" smtClean="0"/>
              <a:pPr/>
              <a:t>05-Oct-16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AF422-3B41-4696-B284-9103E42C56A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BDAF422-3B41-4696-B284-9103E42C56A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D09F82CE-DC7C-440F-8678-982AF7B516D1}" type="datetimeFigureOut">
              <a:rPr lang="en-US" smtClean="0"/>
              <a:pPr/>
              <a:t>05-Oct-16</a:t>
            </a:fld>
            <a:endParaRPr lang="en-US"/>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9F82CE-DC7C-440F-8678-982AF7B516D1}" type="datetimeFigureOut">
              <a:rPr lang="en-US" smtClean="0"/>
              <a:pPr/>
              <a:t>05-Oct-16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AF422-3B41-4696-B284-9103E42C56A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F82CE-DC7C-440F-8678-982AF7B516D1}" type="datetimeFigureOut">
              <a:rPr lang="en-US" smtClean="0"/>
              <a:pPr/>
              <a:t>05-Oct-16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AF422-3B41-4696-B284-9103E42C56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D09F82CE-DC7C-440F-8678-982AF7B516D1}" type="datetimeFigureOut">
              <a:rPr lang="en-US" smtClean="0"/>
              <a:pPr/>
              <a:t>05-Oct-16</a:t>
            </a:fld>
            <a:endParaRPr lang="en-US"/>
          </a:p>
        </p:txBody>
      </p:sp>
      <p:sp>
        <p:nvSpPr>
          <p:cNvPr id="9" name="Slide Number Placeholder 8"/>
          <p:cNvSpPr>
            <a:spLocks noGrp="1"/>
          </p:cNvSpPr>
          <p:nvPr>
            <p:ph type="sldNum" sz="quarter" idx="15"/>
          </p:nvPr>
        </p:nvSpPr>
        <p:spPr/>
        <p:txBody>
          <a:bodyPr/>
          <a:lstStyle/>
          <a:p>
            <a:fld id="{7BDAF422-3B41-4696-B284-9103E42C56A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D09F82CE-DC7C-440F-8678-982AF7B516D1}" type="datetimeFigureOut">
              <a:rPr lang="en-US" smtClean="0"/>
              <a:pPr/>
              <a:t>05-Oct-16</a:t>
            </a:fld>
            <a:endParaRPr lang="en-US"/>
          </a:p>
        </p:txBody>
      </p:sp>
      <p:sp>
        <p:nvSpPr>
          <p:cNvPr id="9" name="Slide Number Placeholder 8"/>
          <p:cNvSpPr>
            <a:spLocks noGrp="1"/>
          </p:cNvSpPr>
          <p:nvPr>
            <p:ph type="sldNum" sz="quarter" idx="11"/>
          </p:nvPr>
        </p:nvSpPr>
        <p:spPr/>
        <p:txBody>
          <a:bodyPr/>
          <a:lstStyle/>
          <a:p>
            <a:fld id="{7BDAF422-3B41-4696-B284-9103E42C56A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fld id="{D09F82CE-DC7C-440F-8678-982AF7B516D1}" type="datetimeFigureOut">
              <a:rPr lang="en-US" smtClean="0"/>
              <a:pPr/>
              <a:t>05-Oct-16</a:t>
            </a:fld>
            <a:endParaRPr lang="en-US"/>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BDAF422-3B41-4696-B284-9103E42C56AB}" type="slidenum">
              <a:rPr lang="en-US" smtClean="0"/>
              <a:pPr/>
              <a:t>‹#›</a:t>
            </a:fld>
            <a:endParaRPr lang="en-US"/>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657350"/>
            <a:ext cx="6400800" cy="1314450"/>
          </a:xfrm>
        </p:spPr>
        <p:txBody>
          <a:bodyPr>
            <a:normAutofit/>
          </a:bodyPr>
          <a:lstStyle/>
          <a:p>
            <a:r>
              <a:rPr lang="bn-IN" sz="6600" dirty="0" smtClean="0">
                <a:latin typeface="Kalpurush" pitchFamily="2" charset="0"/>
                <a:cs typeface="Kalpurush" pitchFamily="2" charset="0"/>
              </a:rPr>
              <a:t>“চিরন্তন”</a:t>
            </a:r>
            <a:endParaRPr lang="en-US" sz="6600" dirty="0">
              <a:latin typeface="Kalpurush" pitchFamily="2" charset="0"/>
              <a:cs typeface="Kalpurush" pitchFamily="2" charset="0"/>
            </a:endParaRPr>
          </a:p>
        </p:txBody>
      </p:sp>
      <p:sp>
        <p:nvSpPr>
          <p:cNvPr id="2" name="Title 1"/>
          <p:cNvSpPr>
            <a:spLocks noGrp="1"/>
          </p:cNvSpPr>
          <p:nvPr>
            <p:ph type="ctrTitle"/>
          </p:nvPr>
        </p:nvSpPr>
        <p:spPr>
          <a:xfrm>
            <a:off x="685800" y="590550"/>
            <a:ext cx="7772400" cy="969169"/>
          </a:xfrm>
        </p:spPr>
        <p:txBody>
          <a:bodyPr/>
          <a:lstStyle/>
          <a:p>
            <a:r>
              <a:rPr lang="en-US" dirty="0" smtClean="0">
                <a:latin typeface="Times New Roman" pitchFamily="18" charset="0"/>
                <a:cs typeface="Times New Roman" pitchFamily="18" charset="0"/>
              </a:rPr>
              <a:t>Project</a:t>
            </a:r>
            <a:endParaRPr lang="en-US" dirty="0">
              <a:latin typeface="Times New Roman" pitchFamily="18" charset="0"/>
              <a:cs typeface="Times New Roman" pitchFamily="18" charset="0"/>
            </a:endParaRPr>
          </a:p>
        </p:txBody>
      </p:sp>
    </p:spTree>
  </p:cSld>
  <p:clrMapOvr>
    <a:masterClrMapping/>
  </p:clrMapOvr>
  <p:transition advTm="4000">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xit" presetSubtype="8" fill="hold" grpId="1" nodeType="afterEffect">
                                  <p:stCondLst>
                                    <p:cond delay="4000"/>
                                  </p:stCondLst>
                                  <p:childTnLst>
                                    <p:anim calcmode="lin" valueType="num">
                                      <p:cBhvr additive="base">
                                        <p:cTn id="16" dur="500"/>
                                        <p:tgtEl>
                                          <p:spTgt spid="2"/>
                                        </p:tgtEl>
                                        <p:attrNameLst>
                                          <p:attrName>ppt_x</p:attrName>
                                        </p:attrNameLst>
                                      </p:cBhvr>
                                      <p:tavLst>
                                        <p:tav tm="0">
                                          <p:val>
                                            <p:strVal val="ppt_x"/>
                                          </p:val>
                                        </p:tav>
                                        <p:tav tm="100000">
                                          <p:val>
                                            <p:strVal val="0-ppt_w/2"/>
                                          </p:val>
                                        </p:tav>
                                      </p:tavLst>
                                    </p:anim>
                                    <p:anim calcmode="lin" valueType="num">
                                      <p:cBhvr additive="base">
                                        <p:cTn id="17" dur="500"/>
                                        <p:tgtEl>
                                          <p:spTgt spid="2"/>
                                        </p:tgtEl>
                                        <p:attrNameLst>
                                          <p:attrName>ppt_y</p:attrName>
                                        </p:attrNameLst>
                                      </p:cBhvr>
                                      <p:tavLst>
                                        <p:tav tm="0">
                                          <p:val>
                                            <p:strVal val="ppt_y"/>
                                          </p:val>
                                        </p:tav>
                                        <p:tav tm="100000">
                                          <p:val>
                                            <p:strVal val="ppt_y"/>
                                          </p:val>
                                        </p:tav>
                                      </p:tavLst>
                                    </p:anim>
                                    <p:set>
                                      <p:cBhvr>
                                        <p:cTn id="18" dur="1" fill="hold">
                                          <p:stCondLst>
                                            <p:cond delay="499"/>
                                          </p:stCondLst>
                                        </p:cTn>
                                        <p:tgtEl>
                                          <p:spTgt spid="2"/>
                                        </p:tgtEl>
                                        <p:attrNameLst>
                                          <p:attrName>style.visibility</p:attrName>
                                        </p:attrNameLst>
                                      </p:cBhvr>
                                      <p:to>
                                        <p:strVal val="hidden"/>
                                      </p:to>
                                    </p:set>
                                  </p:childTnLst>
                                </p:cTn>
                              </p:par>
                            </p:childTnLst>
                          </p:cTn>
                        </p:par>
                        <p:par>
                          <p:cTn id="19" fill="hold">
                            <p:stCondLst>
                              <p:cond delay="5500"/>
                            </p:stCondLst>
                            <p:childTnLst>
                              <p:par>
                                <p:cTn id="20" presetID="2" presetClass="exit" presetSubtype="2" fill="hold" grpId="1" nodeType="afterEffect">
                                  <p:stCondLst>
                                    <p:cond delay="0"/>
                                  </p:stCondLst>
                                  <p:childTnLst>
                                    <p:anim calcmode="lin" valueType="num">
                                      <p:cBhvr additive="base">
                                        <p:cTn id="21"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22" dur="500"/>
                                        <p:tgtEl>
                                          <p:spTgt spid="3">
                                            <p:txEl>
                                              <p:pRg st="0" end="0"/>
                                            </p:txEl>
                                          </p:spTgt>
                                        </p:tgtEl>
                                        <p:attrNameLst>
                                          <p:attrName>ppt_y</p:attrName>
                                        </p:attrNameLst>
                                      </p:cBhvr>
                                      <p:tavLst>
                                        <p:tav tm="0">
                                          <p:val>
                                            <p:strVal val="ppt_y"/>
                                          </p:val>
                                        </p:tav>
                                        <p:tav tm="100000">
                                          <p:val>
                                            <p:strVal val="ppt_y"/>
                                          </p:val>
                                        </p:tav>
                                      </p:tavLst>
                                    </p:anim>
                                    <p:set>
                                      <p:cBhvr>
                                        <p:cTn id="2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047750"/>
            <a:ext cx="8305800" cy="2584353"/>
          </a:xfrm>
        </p:spPr>
        <p:txBody>
          <a:bodyPr/>
          <a:lstStyle/>
          <a:p>
            <a:r>
              <a:rPr lang="en-US" dirty="0" smtClean="0">
                <a:latin typeface="Times New Roman" pitchFamily="18" charset="0"/>
                <a:cs typeface="Times New Roman" pitchFamily="18" charset="0"/>
              </a:rPr>
              <a:t>Machine price about 128000 </a:t>
            </a:r>
            <a:r>
              <a:rPr lang="en-US" dirty="0" err="1" smtClean="0">
                <a:latin typeface="Times New Roman" pitchFamily="18" charset="0"/>
                <a:cs typeface="Times New Roman" pitchFamily="18" charset="0"/>
              </a:rPr>
              <a:t>tk</a:t>
            </a:r>
            <a:r>
              <a:rPr lang="en-US" dirty="0" smtClean="0">
                <a:latin typeface="Times New Roman" pitchFamily="18" charset="0"/>
                <a:cs typeface="Times New Roman" pitchFamily="18" charset="0"/>
              </a:rPr>
              <a:t>, internet bill 4000-5000 </a:t>
            </a:r>
            <a:r>
              <a:rPr lang="en-US" dirty="0" err="1" smtClean="0">
                <a:latin typeface="Times New Roman" pitchFamily="18" charset="0"/>
                <a:cs typeface="Times New Roman" pitchFamily="18" charset="0"/>
              </a:rPr>
              <a:t>tk</a:t>
            </a:r>
            <a:r>
              <a:rPr lang="en-US" dirty="0" smtClean="0">
                <a:latin typeface="Times New Roman" pitchFamily="18" charset="0"/>
                <a:cs typeface="Times New Roman" pitchFamily="18" charset="0"/>
              </a:rPr>
              <a:t> per month per Mbps, OS 13000 tk.</a:t>
            </a:r>
          </a:p>
          <a:p>
            <a:r>
              <a:rPr lang="en-US" dirty="0" smtClean="0">
                <a:latin typeface="Times New Roman" pitchFamily="18" charset="0"/>
                <a:cs typeface="Times New Roman" pitchFamily="18" charset="0"/>
              </a:rPr>
              <a:t> [Only for primary testing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GPS device for bus price about 3500-4500 </a:t>
            </a:r>
            <a:r>
              <a:rPr lang="en-US" dirty="0" err="1" smtClean="0">
                <a:latin typeface="Times New Roman" pitchFamily="18" charset="0"/>
                <a:cs typeface="Times New Roman" pitchFamily="18" charset="0"/>
              </a:rPr>
              <a:t>tk</a:t>
            </a:r>
            <a:endParaRPr lang="en-US" dirty="0">
              <a:latin typeface="Times New Roman" pitchFamily="18" charset="0"/>
              <a:cs typeface="Times New Roman" pitchFamily="18" charset="0"/>
            </a:endParaRPr>
          </a:p>
        </p:txBody>
      </p:sp>
      <p:sp>
        <p:nvSpPr>
          <p:cNvPr id="3" name="Title 2"/>
          <p:cNvSpPr>
            <a:spLocks noGrp="1"/>
          </p:cNvSpPr>
          <p:nvPr>
            <p:ph type="ctrTitle"/>
          </p:nvPr>
        </p:nvSpPr>
        <p:spPr>
          <a:xfrm>
            <a:off x="457200" y="361950"/>
            <a:ext cx="8305800" cy="762000"/>
          </a:xfrm>
        </p:spPr>
        <p:txBody>
          <a:bodyPr/>
          <a:lstStyle/>
          <a:p>
            <a:r>
              <a:rPr b="1" smtClean="0">
                <a:effectLst>
                  <a:outerShdw blurRad="38100" dist="38100" dir="2700000" algn="tl">
                    <a:srgbClr val="000000">
                      <a:alpha val="43137"/>
                    </a:srgbClr>
                  </a:outerShdw>
                </a:effectLst>
                <a:latin typeface="Times New Roman" pitchFamily="18" charset="0"/>
                <a:cs typeface="Times New Roman" pitchFamily="18" charset="0"/>
              </a:rPr>
              <a:t>Cost</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path" presetSubtype="0" accel="50000" decel="50000" fill="hold" grpId="0" nodeType="withEffect">
                                  <p:stCondLst>
                                    <p:cond delay="0"/>
                                  </p:stCondLst>
                                  <p:iterate type="lt">
                                    <p:tmPct val="0"/>
                                  </p:iterate>
                                  <p:childTnLst>
                                    <p:animMotion origin="layout" path="M 0.20086 -0.25332 C 0.19687 -0.26134 0.18281 -0.26936 0.17795 -0.26936 C 0.14687 -0.26936 0.11493 -0.1444 0.11493 -0.01944 C 0.11493 -0.08238 0.09896 -0.1444 0.08385 -0.1444 C 0.06788 -0.1444 0.05277 -0.08146 0.05277 -0.01944 C 0.05277 -0.05029 0.04479 -0.08238 0.0368 -0.08238 C 0.02882 -0.08238 0.02083 -0.05153 0.02083 -0.01944 C 0.02083 -0.03548 0.01684 -0.05029 0.01284 -0.05029 C 0.00885 -0.05029 0.00486 -0.03425 0.00486 -0.01944 C 0.00486 -0.02746 0.00277 -0.03548 0.00086 -0.03548 C -0.00018 -0.03548 -0.00313 -0.02746 -0.00313 -0.01944 C -0.00313 -0.02345 -0.00417 -0.02746 -0.00521 -0.02746 C -0.00521 -0.02839 -0.00729 -0.02345 -0.00729 -0.01944 C -0.00729 -0.02129 -0.00729 -0.02345 -0.00834 -0.02345 C -0.00834 -0.02252 -0.00938 -0.0216 -0.00938 -0.01944 C -0.00938 -0.02036 -0.00938 -0.02129 -0.00938 -0.02252 C -0.01042 -0.02252 -0.01042 -0.0216 -0.01042 -0.02067 C -0.01146 -0.02067 -0.01146 -0.0216 -0.01146 -0.02252 C -0.0125 -0.02252 -0.0125 -0.0216 -0.0125 -0.02067 " pathEditMode="relative" rAng="0" ptsTypes="fffffffffffffffffff">
                                      <p:cBhvr>
                                        <p:cTn id="6" dur="2000" fill="hold"/>
                                        <p:tgtEl>
                                          <p:spTgt spid="3"/>
                                        </p:tgtEl>
                                        <p:attrNameLst>
                                          <p:attrName>ppt_x</p:attrName>
                                          <p:attrName>ppt_y</p:attrName>
                                        </p:attrNameLst>
                                      </p:cBhvr>
                                      <p:rCtr x="-107" y="109"/>
                                    </p:animMotion>
                                  </p:childTnLst>
                                </p:cTn>
                              </p:par>
                            </p:childTnLst>
                          </p:cTn>
                        </p:par>
                        <p:par>
                          <p:cTn id="7" fill="hold">
                            <p:stCondLst>
                              <p:cond delay="2000"/>
                            </p:stCondLst>
                            <p:childTnLst>
                              <p:par>
                                <p:cTn id="8" presetID="41" presetClass="entr" presetSubtype="0" fill="hold" grpId="0" nodeType="afterEffect">
                                  <p:stCondLst>
                                    <p:cond delay="0"/>
                                  </p:stCondLst>
                                  <p:iterate type="lt">
                                    <p:tmPct val="10000"/>
                                  </p:iterate>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p:cTn id="10" dur="500" fill="hold"/>
                                        <p:tgtEl>
                                          <p:spTgt spid="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2">
                                            <p:txEl>
                                              <p:pRg st="0" end="0"/>
                                            </p:txEl>
                                          </p:spTgt>
                                        </p:tgtEl>
                                        <p:attrNameLst>
                                          <p:attrName>ppt_y</p:attrName>
                                        </p:attrNameLst>
                                      </p:cBhvr>
                                      <p:tavLst>
                                        <p:tav tm="0">
                                          <p:val>
                                            <p:strVal val="#ppt_y"/>
                                          </p:val>
                                        </p:tav>
                                        <p:tav tm="100000">
                                          <p:val>
                                            <p:strVal val="#ppt_y"/>
                                          </p:val>
                                        </p:tav>
                                      </p:tavLst>
                                    </p:anim>
                                    <p:anim calcmode="lin" valueType="num">
                                      <p:cBhvr>
                                        <p:cTn id="12" dur="500" fill="hold"/>
                                        <p:tgtEl>
                                          <p:spTgt spid="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2">
                                            <p:txEl>
                                              <p:pRg st="0" end="0"/>
                                            </p:txEl>
                                          </p:spTgt>
                                        </p:tgtEl>
                                      </p:cBhvr>
                                    </p:animEffect>
                                  </p:childTnLst>
                                </p:cTn>
                              </p:par>
                            </p:childTnLst>
                          </p:cTn>
                        </p:par>
                        <p:par>
                          <p:cTn id="15" fill="hold">
                            <p:stCondLst>
                              <p:cond delay="6200"/>
                            </p:stCondLst>
                            <p:childTnLst>
                              <p:par>
                                <p:cTn id="16" presetID="39" presetClass="entr" presetSubtype="0" accel="100000" fill="hold" grpId="0" nodeType="afterEffect">
                                  <p:stCondLst>
                                    <p:cond delay="0"/>
                                  </p:stCondLst>
                                  <p:iterate type="lt">
                                    <p:tmPct val="0"/>
                                  </p:iterate>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p:cTn id="18" dur="500" fill="hold"/>
                                        <p:tgtEl>
                                          <p:spTgt spid="2">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2">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2">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9" presetClass="entr" presetSubtype="0" accel="100000" fill="hold" grpId="0" nodeType="clickEffect">
                                  <p:stCondLst>
                                    <p:cond delay="0"/>
                                  </p:stCondLst>
                                  <p:iterate type="lt">
                                    <p:tmPct val="0"/>
                                  </p:iterate>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p:cTn id="26" dur="500" fill="hold"/>
                                        <p:tgtEl>
                                          <p:spTgt spid="2">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2">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2">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39" presetClass="exit" presetSubtype="0" decel="100000" fill="hold" grpId="1" nodeType="afterEffect">
                                  <p:stCondLst>
                                    <p:cond delay="4000"/>
                                  </p:stCondLst>
                                  <p:iterate type="lt">
                                    <p:tmPct val="0"/>
                                  </p:iterate>
                                  <p:childTnLst>
                                    <p:anim calcmode="lin" valueType="num">
                                      <p:cBhvr>
                                        <p:cTn id="32" dur="500"/>
                                        <p:tgtEl>
                                          <p:spTgt spid="3"/>
                                        </p:tgtEl>
                                        <p:attrNameLst>
                                          <p:attrName>ppt_h</p:attrName>
                                        </p:attrNameLst>
                                      </p:cBhvr>
                                      <p:tavLst>
                                        <p:tav tm="0">
                                          <p:val>
                                            <p:strVal val="ppt_h"/>
                                          </p:val>
                                        </p:tav>
                                        <p:tav tm="50000">
                                          <p:val>
                                            <p:strVal val="ppt_h/20"/>
                                          </p:val>
                                        </p:tav>
                                        <p:tav tm="100000">
                                          <p:val>
                                            <p:strVal val="ppt_h/20"/>
                                          </p:val>
                                        </p:tav>
                                      </p:tavLst>
                                    </p:anim>
                                    <p:anim calcmode="lin" valueType="num">
                                      <p:cBhvr>
                                        <p:cTn id="33" dur="500"/>
                                        <p:tgtEl>
                                          <p:spTgt spid="3"/>
                                        </p:tgtEl>
                                        <p:attrNameLst>
                                          <p:attrName>ppt_w</p:attrName>
                                        </p:attrNameLst>
                                      </p:cBhvr>
                                      <p:tavLst>
                                        <p:tav tm="0">
                                          <p:val>
                                            <p:strVal val="ppt_w"/>
                                          </p:val>
                                        </p:tav>
                                        <p:tav tm="50000">
                                          <p:val>
                                            <p:strVal val="ppt_w+.3"/>
                                          </p:val>
                                        </p:tav>
                                        <p:tav tm="100000">
                                          <p:val>
                                            <p:strVal val="ppt_w+.3"/>
                                          </p:val>
                                        </p:tav>
                                      </p:tavLst>
                                    </p:anim>
                                    <p:anim calcmode="lin" valueType="num">
                                      <p:cBhvr>
                                        <p:cTn id="34" dur="500"/>
                                        <p:tgtEl>
                                          <p:spTgt spid="3"/>
                                        </p:tgtEl>
                                        <p:attrNameLst>
                                          <p:attrName>ppt_x</p:attrName>
                                        </p:attrNameLst>
                                      </p:cBhvr>
                                      <p:tavLst>
                                        <p:tav tm="0">
                                          <p:val>
                                            <p:strVal val="ppt_x"/>
                                          </p:val>
                                        </p:tav>
                                        <p:tav tm="50000">
                                          <p:val>
                                            <p:strVal val="ppt_x"/>
                                          </p:val>
                                        </p:tav>
                                        <p:tav tm="100000">
                                          <p:val>
                                            <p:strVal val="ppt_x-.3"/>
                                          </p:val>
                                        </p:tav>
                                      </p:tavLst>
                                    </p:anim>
                                    <p:anim calcmode="lin" valueType="num">
                                      <p:cBhvr>
                                        <p:cTn id="35" dur="500"/>
                                        <p:tgtEl>
                                          <p:spTgt spid="3"/>
                                        </p:tgtEl>
                                        <p:attrNameLst>
                                          <p:attrName>ppt_y</p:attrName>
                                        </p:attrNameLst>
                                      </p:cBhvr>
                                      <p:tavLst>
                                        <p:tav tm="0">
                                          <p:val>
                                            <p:strVal val="ppt_y"/>
                                          </p:val>
                                        </p:tav>
                                        <p:tav tm="100000">
                                          <p:val>
                                            <p:strVal val="ppt_y"/>
                                          </p:val>
                                        </p:tav>
                                      </p:tavLst>
                                    </p:anim>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5000"/>
                            </p:stCondLst>
                            <p:childTnLst>
                              <p:par>
                                <p:cTn id="38" presetID="48" presetClass="exit" presetSubtype="0" decel="50000" fill="hold" grpId="1" nodeType="afterEffect">
                                  <p:stCondLst>
                                    <p:cond delay="0"/>
                                  </p:stCondLst>
                                  <p:iterate type="lt">
                                    <p:tmPct val="0"/>
                                  </p:iterate>
                                  <p:childTnLst>
                                    <p:anim calcmode="lin" valueType="num">
                                      <p:cBhvr>
                                        <p:cTn id="39" dur="1000"/>
                                        <p:tgtEl>
                                          <p:spTgt spid="2">
                                            <p:txEl>
                                              <p:pRg st="0" end="0"/>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0" dur="1000"/>
                                        <p:tgtEl>
                                          <p:spTgt spid="2">
                                            <p:txEl>
                                              <p:pRg st="0" end="0"/>
                                            </p:txEl>
                                          </p:spTgt>
                                        </p:tgtEl>
                                        <p:attrNameLst>
                                          <p:attrName>ppt_x</p:attrName>
                                        </p:attrNameLst>
                                      </p:cBhvr>
                                      <p:tavLst>
                                        <p:tav tm="0">
                                          <p:val>
                                            <p:strVal val="ppt_x"/>
                                          </p:val>
                                        </p:tav>
                                        <p:tav tm="50000">
                                          <p:val>
                                            <p:fltVal val="0.95"/>
                                          </p:val>
                                        </p:tav>
                                        <p:tav tm="100000">
                                          <p:val>
                                            <p:fltVal val="-1"/>
                                          </p:val>
                                        </p:tav>
                                      </p:tavLst>
                                    </p:anim>
                                    <p:anim calcmode="lin" valueType="num">
                                      <p:cBhvr>
                                        <p:cTn id="41" dur="1000"/>
                                        <p:tgtEl>
                                          <p:spTgt spid="2">
                                            <p:txEl>
                                              <p:pRg st="0" end="0"/>
                                            </p:txEl>
                                          </p:spTgt>
                                        </p:tgtEl>
                                        <p:attrNameLst>
                                          <p:attrName>ppt_y</p:attrName>
                                        </p:attrNameLst>
                                      </p:cBhvr>
                                      <p:tavLst>
                                        <p:tav tm="0">
                                          <p:val>
                                            <p:strVal val="ppt_y"/>
                                          </p:val>
                                        </p:tav>
                                        <p:tav tm="100000">
                                          <p:val>
                                            <p:strVal val="ppt_y"/>
                                          </p:val>
                                        </p:tav>
                                      </p:tavLst>
                                    </p:anim>
                                    <p:animEffect transition="out" filter="fade">
                                      <p:cBhvr>
                                        <p:cTn id="42" dur="1000"/>
                                        <p:tgtEl>
                                          <p:spTgt spid="2">
                                            <p:txEl>
                                              <p:pRg st="0" end="0"/>
                                            </p:txEl>
                                          </p:spTgt>
                                        </p:tgtEl>
                                      </p:cBhvr>
                                    </p:animEffect>
                                    <p:set>
                                      <p:cBhvr>
                                        <p:cTn id="43" dur="1" fill="hold">
                                          <p:stCondLst>
                                            <p:cond delay="999"/>
                                          </p:stCondLst>
                                        </p:cTn>
                                        <p:tgtEl>
                                          <p:spTgt spid="2">
                                            <p:txEl>
                                              <p:pRg st="0" end="0"/>
                                            </p:txEl>
                                          </p:spTgt>
                                        </p:tgtEl>
                                        <p:attrNameLst>
                                          <p:attrName>style.visibility</p:attrName>
                                        </p:attrNameLst>
                                      </p:cBhvr>
                                      <p:to>
                                        <p:strVal val="hidden"/>
                                      </p:to>
                                    </p:set>
                                  </p:childTnLst>
                                </p:cTn>
                              </p:par>
                            </p:childTnLst>
                          </p:cTn>
                        </p:par>
                        <p:par>
                          <p:cTn id="44" fill="hold">
                            <p:stCondLst>
                              <p:cond delay="6000"/>
                            </p:stCondLst>
                            <p:childTnLst>
                              <p:par>
                                <p:cTn id="45" presetID="48" presetClass="exit" presetSubtype="0" decel="50000" fill="hold" grpId="1" nodeType="afterEffect">
                                  <p:stCondLst>
                                    <p:cond delay="0"/>
                                  </p:stCondLst>
                                  <p:iterate type="lt">
                                    <p:tmPct val="0"/>
                                  </p:iterate>
                                  <p:childTnLst>
                                    <p:anim calcmode="lin" valueType="num">
                                      <p:cBhvr>
                                        <p:cTn id="46" dur="1000"/>
                                        <p:tgtEl>
                                          <p:spTgt spid="2">
                                            <p:txEl>
                                              <p:pRg st="1" end="1"/>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7" dur="1000"/>
                                        <p:tgtEl>
                                          <p:spTgt spid="2">
                                            <p:txEl>
                                              <p:pRg st="1" end="1"/>
                                            </p:txEl>
                                          </p:spTgt>
                                        </p:tgtEl>
                                        <p:attrNameLst>
                                          <p:attrName>ppt_x</p:attrName>
                                        </p:attrNameLst>
                                      </p:cBhvr>
                                      <p:tavLst>
                                        <p:tav tm="0">
                                          <p:val>
                                            <p:strVal val="ppt_x"/>
                                          </p:val>
                                        </p:tav>
                                        <p:tav tm="50000">
                                          <p:val>
                                            <p:fltVal val="0.95"/>
                                          </p:val>
                                        </p:tav>
                                        <p:tav tm="100000">
                                          <p:val>
                                            <p:fltVal val="-1"/>
                                          </p:val>
                                        </p:tav>
                                      </p:tavLst>
                                    </p:anim>
                                    <p:anim calcmode="lin" valueType="num">
                                      <p:cBhvr>
                                        <p:cTn id="48" dur="1000"/>
                                        <p:tgtEl>
                                          <p:spTgt spid="2">
                                            <p:txEl>
                                              <p:pRg st="1" end="1"/>
                                            </p:txEl>
                                          </p:spTgt>
                                        </p:tgtEl>
                                        <p:attrNameLst>
                                          <p:attrName>ppt_y</p:attrName>
                                        </p:attrNameLst>
                                      </p:cBhvr>
                                      <p:tavLst>
                                        <p:tav tm="0">
                                          <p:val>
                                            <p:strVal val="ppt_y"/>
                                          </p:val>
                                        </p:tav>
                                        <p:tav tm="100000">
                                          <p:val>
                                            <p:strVal val="ppt_y"/>
                                          </p:val>
                                        </p:tav>
                                      </p:tavLst>
                                    </p:anim>
                                    <p:animEffect transition="out" filter="fade">
                                      <p:cBhvr>
                                        <p:cTn id="49" dur="1000"/>
                                        <p:tgtEl>
                                          <p:spTgt spid="2">
                                            <p:txEl>
                                              <p:pRg st="1" end="1"/>
                                            </p:txEl>
                                          </p:spTgt>
                                        </p:tgtEl>
                                      </p:cBhvr>
                                    </p:animEffect>
                                    <p:set>
                                      <p:cBhvr>
                                        <p:cTn id="50" dur="1" fill="hold">
                                          <p:stCondLst>
                                            <p:cond delay="999"/>
                                          </p:stCondLst>
                                        </p:cTn>
                                        <p:tgtEl>
                                          <p:spTgt spid="2">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8" presetClass="exit" presetSubtype="0" decel="50000" fill="hold" grpId="1" nodeType="clickEffect">
                                  <p:stCondLst>
                                    <p:cond delay="0"/>
                                  </p:stCondLst>
                                  <p:iterate type="lt">
                                    <p:tmPct val="0"/>
                                  </p:iterate>
                                  <p:childTnLst>
                                    <p:anim calcmode="lin" valueType="num">
                                      <p:cBhvr>
                                        <p:cTn id="54" dur="1000"/>
                                        <p:tgtEl>
                                          <p:spTgt spid="2">
                                            <p:txEl>
                                              <p:pRg st="2" end="2"/>
                                            </p:txEl>
                                          </p:spTgt>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55" dur="1000"/>
                                        <p:tgtEl>
                                          <p:spTgt spid="2">
                                            <p:txEl>
                                              <p:pRg st="2" end="2"/>
                                            </p:txEl>
                                          </p:spTgt>
                                        </p:tgtEl>
                                        <p:attrNameLst>
                                          <p:attrName>ppt_x</p:attrName>
                                        </p:attrNameLst>
                                      </p:cBhvr>
                                      <p:tavLst>
                                        <p:tav tm="0">
                                          <p:val>
                                            <p:strVal val="ppt_x"/>
                                          </p:val>
                                        </p:tav>
                                        <p:tav tm="50000">
                                          <p:val>
                                            <p:fltVal val="0.95"/>
                                          </p:val>
                                        </p:tav>
                                        <p:tav tm="100000">
                                          <p:val>
                                            <p:fltVal val="-1"/>
                                          </p:val>
                                        </p:tav>
                                      </p:tavLst>
                                    </p:anim>
                                    <p:anim calcmode="lin" valueType="num">
                                      <p:cBhvr>
                                        <p:cTn id="56" dur="1000"/>
                                        <p:tgtEl>
                                          <p:spTgt spid="2">
                                            <p:txEl>
                                              <p:pRg st="2" end="2"/>
                                            </p:txEl>
                                          </p:spTgt>
                                        </p:tgtEl>
                                        <p:attrNameLst>
                                          <p:attrName>ppt_y</p:attrName>
                                        </p:attrNameLst>
                                      </p:cBhvr>
                                      <p:tavLst>
                                        <p:tav tm="0">
                                          <p:val>
                                            <p:strVal val="ppt_y"/>
                                          </p:val>
                                        </p:tav>
                                        <p:tav tm="100000">
                                          <p:val>
                                            <p:strVal val="ppt_y"/>
                                          </p:val>
                                        </p:tav>
                                      </p:tavLst>
                                    </p:anim>
                                    <p:animEffect transition="out" filter="fade">
                                      <p:cBhvr>
                                        <p:cTn id="57" dur="1000"/>
                                        <p:tgtEl>
                                          <p:spTgt spid="2">
                                            <p:txEl>
                                              <p:pRg st="2" end="2"/>
                                            </p:txEl>
                                          </p:spTgt>
                                        </p:tgtEl>
                                      </p:cBhvr>
                                    </p:animEffect>
                                    <p:set>
                                      <p:cBhvr>
                                        <p:cTn id="58" dur="1" fill="hold">
                                          <p:stCondLst>
                                            <p:cond delay="999"/>
                                          </p:stCondLst>
                                        </p:cTn>
                                        <p:tgtEl>
                                          <p:spTgt spid="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428750"/>
            <a:ext cx="8305800" cy="1524000"/>
          </a:xfrm>
        </p:spPr>
        <p:txBody>
          <a:bodyPr/>
          <a:lstStyle/>
          <a:p>
            <a:r>
              <a:rPr lang="en-US" dirty="0" smtClean="0">
                <a:latin typeface="Times New Roman" pitchFamily="18" charset="0"/>
                <a:cs typeface="Times New Roman" pitchFamily="18" charset="0"/>
              </a:rPr>
              <a:t>If we can actualization this project at first we can save our value able time. We can travel on bus safely. We can reduce 60% traffic jam in our city.</a:t>
            </a:r>
            <a:endParaRPr lang="en-US" dirty="0">
              <a:latin typeface="Times New Roman" pitchFamily="18" charset="0"/>
              <a:cs typeface="Times New Roman" pitchFamily="18" charset="0"/>
            </a:endParaRPr>
          </a:p>
        </p:txBody>
      </p:sp>
      <p:sp>
        <p:nvSpPr>
          <p:cNvPr id="3" name="Title 2"/>
          <p:cNvSpPr>
            <a:spLocks noGrp="1"/>
          </p:cNvSpPr>
          <p:nvPr>
            <p:ph type="ctrTitle"/>
          </p:nvPr>
        </p:nvSpPr>
        <p:spPr>
          <a:xfrm>
            <a:off x="457200" y="742950"/>
            <a:ext cx="8305800" cy="685800"/>
          </a:xfrm>
        </p:spPr>
        <p:txBody>
          <a:bodyPr/>
          <a:lstStyle/>
          <a:p>
            <a:r>
              <a:rPr b="1" smtClean="0">
                <a:effectLst>
                  <a:outerShdw blurRad="38100" dist="38100" dir="2700000" algn="tl">
                    <a:srgbClr val="000000">
                      <a:alpha val="43137"/>
                    </a:srgbClr>
                  </a:outerShdw>
                </a:effectLst>
                <a:latin typeface="Times New Roman" pitchFamily="18" charset="0"/>
                <a:cs typeface="Times New Roman" pitchFamily="18" charset="0"/>
              </a:rPr>
              <a:t>Advantage</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 calcmode="lin" valueType="num">
                                      <p:cBhvr>
                                        <p:cTn id="9"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3"/>
                                        </p:tgtEl>
                                      </p:cBhvr>
                                    </p:animEffect>
                                  </p:childTnLst>
                                </p:cTn>
                              </p:par>
                            </p:childTnLst>
                          </p:cTn>
                        </p:par>
                        <p:par>
                          <p:cTn id="12" fill="hold">
                            <p:stCondLst>
                              <p:cond delay="1800"/>
                            </p:stCondLst>
                            <p:childTnLst>
                              <p:par>
                                <p:cTn id="13" presetID="51" presetClass="entr" presetSubtype="0" fill="hold" grpId="0" nodeType="afterEffect">
                                  <p:stCondLst>
                                    <p:cond delay="0"/>
                                  </p:stCondLst>
                                  <p:iterate type="lt">
                                    <p:tmPct val="0"/>
                                  </p:iterate>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93" decel="100000"/>
                                        <p:tgtEl>
                                          <p:spTgt spid="2">
                                            <p:txEl>
                                              <p:pRg st="0" end="0"/>
                                            </p:txEl>
                                          </p:spTgt>
                                        </p:tgtEl>
                                      </p:cBhvr>
                                    </p:animEffect>
                                    <p:animScale>
                                      <p:cBhvr>
                                        <p:cTn id="16" dur="193" decel="100000"/>
                                        <p:tgtEl>
                                          <p:spTgt spid="2">
                                            <p:txEl>
                                              <p:pRg st="0" end="0"/>
                                            </p:txEl>
                                          </p:spTgt>
                                        </p:tgtEl>
                                      </p:cBhvr>
                                      <p:from x="10000" y="10000"/>
                                      <p:to x="200000" y="450000"/>
                                    </p:animScale>
                                    <p:animScale>
                                      <p:cBhvr>
                                        <p:cTn id="17" dur="308" accel="100000" fill="hold">
                                          <p:stCondLst>
                                            <p:cond delay="193"/>
                                          </p:stCondLst>
                                        </p:cTn>
                                        <p:tgtEl>
                                          <p:spTgt spid="2">
                                            <p:txEl>
                                              <p:pRg st="0" end="0"/>
                                            </p:txEl>
                                          </p:spTgt>
                                        </p:tgtEl>
                                      </p:cBhvr>
                                      <p:from x="200000" y="450000"/>
                                      <p:to x="100000" y="100000"/>
                                    </p:animScale>
                                    <p:set>
                                      <p:cBhvr>
                                        <p:cTn id="18" dur="193" fill="hold"/>
                                        <p:tgtEl>
                                          <p:spTgt spid="2">
                                            <p:txEl>
                                              <p:pRg st="0" end="0"/>
                                            </p:txEl>
                                          </p:spTgt>
                                        </p:tgtEl>
                                        <p:attrNameLst>
                                          <p:attrName>ppt_x</p:attrName>
                                        </p:attrNameLst>
                                      </p:cBhvr>
                                      <p:to>
                                        <p:strVal val="(0.5)"/>
                                      </p:to>
                                    </p:set>
                                    <p:anim from="(0.5)" to="(#ppt_x)" calcmode="lin" valueType="num">
                                      <p:cBhvr>
                                        <p:cTn id="19" dur="308" accel="100000" fill="hold">
                                          <p:stCondLst>
                                            <p:cond delay="193"/>
                                          </p:stCondLst>
                                        </p:cTn>
                                        <p:tgtEl>
                                          <p:spTgt spid="2">
                                            <p:txEl>
                                              <p:pRg st="0" end="0"/>
                                            </p:txEl>
                                          </p:spTgt>
                                        </p:tgtEl>
                                        <p:attrNameLst>
                                          <p:attrName>ppt_x</p:attrName>
                                        </p:attrNameLst>
                                      </p:cBhvr>
                                    </p:anim>
                                    <p:set>
                                      <p:cBhvr>
                                        <p:cTn id="20" dur="193" fill="hold"/>
                                        <p:tgtEl>
                                          <p:spTgt spid="2">
                                            <p:txEl>
                                              <p:pRg st="0" end="0"/>
                                            </p:txEl>
                                          </p:spTgt>
                                        </p:tgtEl>
                                        <p:attrNameLst>
                                          <p:attrName>ppt_y</p:attrName>
                                        </p:attrNameLst>
                                      </p:cBhvr>
                                      <p:to>
                                        <p:strVal val="(#ppt_y+0.4)"/>
                                      </p:to>
                                    </p:set>
                                    <p:anim from="(#ppt_y+0.4)" to="(#ppt_y)" calcmode="lin" valueType="num">
                                      <p:cBhvr>
                                        <p:cTn id="21" dur="308" accel="100000" fill="hold">
                                          <p:stCondLst>
                                            <p:cond delay="193"/>
                                          </p:stCondLst>
                                        </p:cTn>
                                        <p:tgtEl>
                                          <p:spTgt spid="2">
                                            <p:txEl>
                                              <p:pRg st="0" end="0"/>
                                            </p:txEl>
                                          </p:spTgt>
                                        </p:tgtEl>
                                        <p:attrNameLst>
                                          <p:attrName>ppt_y</p:attrName>
                                        </p:attrNameLst>
                                      </p:cBhvr>
                                    </p:anim>
                                  </p:childTnLst>
                                </p:cTn>
                              </p:par>
                            </p:childTnLst>
                          </p:cTn>
                        </p:par>
                        <p:par>
                          <p:cTn id="22" fill="hold">
                            <p:stCondLst>
                              <p:cond delay="2301"/>
                            </p:stCondLst>
                            <p:childTnLst>
                              <p:par>
                                <p:cTn id="23" presetID="38" presetClass="exit" presetSubtype="0" accel="50000" fill="hold" grpId="2" nodeType="afterEffect">
                                  <p:stCondLst>
                                    <p:cond delay="4000"/>
                                  </p:stCondLst>
                                  <p:iterate type="lt">
                                    <p:tmPct val="50000"/>
                                  </p:iterate>
                                  <p:childTnLst>
                                    <p:anim calcmode="lin" valueType="num">
                                      <p:cBhvr>
                                        <p:cTn id="24" dur="500">
                                          <p:stCondLst>
                                            <p:cond delay="0"/>
                                          </p:stCondLst>
                                        </p:cTn>
                                        <p:tgtEl>
                                          <p:spTgt spid="3"/>
                                        </p:tgtEl>
                                        <p:attrNameLst>
                                          <p:attrName>style.rotation</p:attrName>
                                        </p:attrNameLst>
                                      </p:cBhvr>
                                      <p:tavLst>
                                        <p:tav tm="0">
                                          <p:val>
                                            <p:fltVal val="0"/>
                                          </p:val>
                                        </p:tav>
                                        <p:tav tm="100000">
                                          <p:val>
                                            <p:fltVal val="45"/>
                                          </p:val>
                                        </p:tav>
                                      </p:tavLst>
                                    </p:anim>
                                    <p:anim calcmode="lin" valueType="num">
                                      <p:cBhvr>
                                        <p:cTn id="25" dur="500">
                                          <p:stCondLst>
                                            <p:cond delay="0"/>
                                          </p:stCondLst>
                                        </p:cTn>
                                        <p:tgtEl>
                                          <p:spTgt spid="3"/>
                                        </p:tgtEl>
                                        <p:attrNameLst>
                                          <p:attrName>ppt_y</p:attrName>
                                        </p:attrNameLst>
                                      </p:cBhvr>
                                      <p:tavLst>
                                        <p:tav tm="0">
                                          <p:val>
                                            <p:strVal val="ppt_y"/>
                                          </p:val>
                                        </p:tav>
                                        <p:tav tm="100000">
                                          <p:val>
                                            <p:strVal val="ppt_y+1"/>
                                          </p:val>
                                        </p:tav>
                                      </p:tavLst>
                                    </p:anim>
                                    <p:set>
                                      <p:cBhvr>
                                        <p:cTn id="26" dur="1" fill="hold">
                                          <p:stCondLst>
                                            <p:cond delay="499"/>
                                          </p:stCondLst>
                                        </p:cTn>
                                        <p:tgtEl>
                                          <p:spTgt spid="3"/>
                                        </p:tgtEl>
                                        <p:attrNameLst>
                                          <p:attrName>style.visibility</p:attrName>
                                        </p:attrNameLst>
                                      </p:cBhvr>
                                      <p:to>
                                        <p:strVal val="hidden"/>
                                      </p:to>
                                    </p:set>
                                  </p:childTnLst>
                                </p:cTn>
                              </p:par>
                              <p:par>
                                <p:cTn id="27" presetID="7" presetClass="exit" presetSubtype="4" fill="hold" grpId="1" nodeType="withEffect">
                                  <p:stCondLst>
                                    <p:cond delay="4000"/>
                                  </p:stCondLst>
                                  <p:iterate type="lt">
                                    <p:tmPct val="0"/>
                                  </p:iterate>
                                  <p:childTnLst>
                                    <p:anim calcmode="lin" valueType="num">
                                      <p:cBhvr additive="base">
                                        <p:cTn id="28" dur="3000"/>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9" dur="3000"/>
                                        <p:tgtEl>
                                          <p:spTgt spid="2">
                                            <p:txEl>
                                              <p:pRg st="0" end="0"/>
                                            </p:txEl>
                                          </p:spTgt>
                                        </p:tgtEl>
                                        <p:attrNameLst>
                                          <p:attrName>ppt_y</p:attrName>
                                        </p:attrNameLst>
                                      </p:cBhvr>
                                      <p:tavLst>
                                        <p:tav tm="0">
                                          <p:val>
                                            <p:strVal val="ppt_y"/>
                                          </p:val>
                                        </p:tav>
                                        <p:tav tm="100000">
                                          <p:val>
                                            <p:strVal val="1+ppt_h/2"/>
                                          </p:val>
                                        </p:tav>
                                      </p:tavLst>
                                    </p:anim>
                                    <p:set>
                                      <p:cBhvr>
                                        <p:cTn id="30" dur="1" fill="hold">
                                          <p:stCondLst>
                                            <p:cond delay="29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3" grpId="1"/>
      <p:bldP spid="3"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885950"/>
            <a:ext cx="8305800" cy="857250"/>
          </a:xfrm>
        </p:spPr>
        <p:txBody>
          <a:bodyPr/>
          <a:lstStyle/>
          <a:p>
            <a:r>
              <a:rPr lang="en-US" dirty="0" smtClean="0">
                <a:latin typeface="Times New Roman" pitchFamily="18" charset="0"/>
                <a:cs typeface="Times New Roman" pitchFamily="18" charset="0"/>
              </a:rPr>
              <a:t>As a result of the </a:t>
            </a:r>
            <a:r>
              <a:rPr lang="en-US" dirty="0" smtClean="0">
                <a:latin typeface="Times New Roman" pitchFamily="18" charset="0"/>
                <a:cs typeface="Times New Roman" pitchFamily="18" charset="0"/>
              </a:rPr>
              <a:t>sudden </a:t>
            </a:r>
            <a:r>
              <a:rPr lang="en-US" dirty="0" smtClean="0">
                <a:latin typeface="Times New Roman" pitchFamily="18" charset="0"/>
                <a:cs typeface="Times New Roman" pitchFamily="18" charset="0"/>
              </a:rPr>
              <a:t>emergence of this system will have some difficulty.</a:t>
            </a:r>
            <a:endParaRPr lang="en-US" dirty="0">
              <a:latin typeface="Times New Roman" pitchFamily="18" charset="0"/>
              <a:cs typeface="Times New Roman" pitchFamily="18" charset="0"/>
            </a:endParaRPr>
          </a:p>
        </p:txBody>
      </p:sp>
      <p:sp>
        <p:nvSpPr>
          <p:cNvPr id="3" name="Title 2"/>
          <p:cNvSpPr>
            <a:spLocks noGrp="1"/>
          </p:cNvSpPr>
          <p:nvPr>
            <p:ph type="ctrTitle"/>
          </p:nvPr>
        </p:nvSpPr>
        <p:spPr>
          <a:xfrm>
            <a:off x="457200" y="1200150"/>
            <a:ext cx="8305800" cy="734451"/>
          </a:xfrm>
        </p:spPr>
        <p:txBody>
          <a:bodyPr/>
          <a:lstStyle/>
          <a:p>
            <a:r>
              <a:rPr b="1" smtClean="0">
                <a:latin typeface="Times New Roman" pitchFamily="18" charset="0"/>
                <a:cs typeface="Times New Roman" pitchFamily="18" charset="0"/>
              </a:rPr>
              <a:t>Disadvantage</a:t>
            </a:r>
            <a:endParaRPr lang="en-US" dirty="0">
              <a:latin typeface="Times New Roman" pitchFamily="18" charset="0"/>
              <a:cs typeface="Times New Roman" pitchFamily="18" charset="0"/>
            </a:endParaRPr>
          </a:p>
        </p:txBody>
      </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ppt_x</p:attrName>
                                        </p:attrNameLst>
                                      </p:cBhvr>
                                      <p:tavLst>
                                        <p:tav tm="0">
                                          <p:val>
                                            <p:strVal val="#ppt_x-.2"/>
                                          </p:val>
                                        </p:tav>
                                        <p:tav tm="100000">
                                          <p:val>
                                            <p:strVal val="#ppt_x"/>
                                          </p:val>
                                        </p:tav>
                                      </p:tavLst>
                                    </p:anim>
                                    <p:anim calcmode="lin" valueType="num">
                                      <p:cBhvr>
                                        <p:cTn id="8" dur="2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2000"/>
                                        <p:tgtEl>
                                          <p:spTgt spid="3"/>
                                        </p:tgtEl>
                                      </p:cBhvr>
                                    </p:animEffect>
                                  </p:childTnLst>
                                </p:cTn>
                              </p:par>
                              <p:par>
                                <p:cTn id="10" presetID="42" presetClass="entr" presetSubtype="0" fill="hold" grpId="0" nodeType="withEffect">
                                  <p:stCondLst>
                                    <p:cond delay="0"/>
                                  </p:stCondLst>
                                  <p:iterate type="lt">
                                    <p:tmPct val="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0" presetClass="entr" presetSubtype="0" fill="hold" grpId="1" nodeType="withEffect">
                                  <p:stCondLst>
                                    <p:cond delay="0"/>
                                  </p:stCondLst>
                                  <p:iterate type="lt">
                                    <p:tmPct val="10000"/>
                                  </p:iterate>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anim calcmode="lin" valueType="num">
                                      <p:cBhvr>
                                        <p:cTn id="18" dur="500" fill="hold"/>
                                        <p:tgtEl>
                                          <p:spTgt spid="2">
                                            <p:txEl>
                                              <p:pRg st="0" end="0"/>
                                            </p:txEl>
                                          </p:spTgt>
                                        </p:tgtEl>
                                        <p:attrNameLst>
                                          <p:attrName>ppt_x</p:attrName>
                                        </p:attrNameLst>
                                      </p:cBhvr>
                                      <p:tavLst>
                                        <p:tav tm="0">
                                          <p:val>
                                            <p:strVal val="#ppt_x-.1"/>
                                          </p:val>
                                        </p:tav>
                                        <p:tav tm="100000">
                                          <p:val>
                                            <p:strVal val="#ppt_x"/>
                                          </p:val>
                                        </p:tav>
                                      </p:tavLst>
                                    </p:anim>
                                    <p:anim calcmode="lin" valueType="num">
                                      <p:cBhvr>
                                        <p:cTn id="19"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3650"/>
                            </p:stCondLst>
                            <p:childTnLst>
                              <p:par>
                                <p:cTn id="21" presetID="2" presetClass="exit" presetSubtype="1" fill="hold" grpId="1" nodeType="afterEffect">
                                  <p:stCondLst>
                                    <p:cond delay="3000"/>
                                  </p:stCondLst>
                                  <p:childTnLst>
                                    <p:anim calcmode="lin" valueType="num">
                                      <p:cBhvr additive="base">
                                        <p:cTn id="22" dur="500"/>
                                        <p:tgtEl>
                                          <p:spTgt spid="3"/>
                                        </p:tgtEl>
                                        <p:attrNameLst>
                                          <p:attrName>ppt_x</p:attrName>
                                        </p:attrNameLst>
                                      </p:cBhvr>
                                      <p:tavLst>
                                        <p:tav tm="0">
                                          <p:val>
                                            <p:strVal val="ppt_x"/>
                                          </p:val>
                                        </p:tav>
                                        <p:tav tm="100000">
                                          <p:val>
                                            <p:strVal val="ppt_x"/>
                                          </p:val>
                                        </p:tav>
                                      </p:tavLst>
                                    </p:anim>
                                    <p:anim calcmode="lin" valueType="num">
                                      <p:cBhvr additive="base">
                                        <p:cTn id="23" dur="500"/>
                                        <p:tgtEl>
                                          <p:spTgt spid="3"/>
                                        </p:tgtEl>
                                        <p:attrNameLst>
                                          <p:attrName>ppt_y</p:attrName>
                                        </p:attrNameLst>
                                      </p:cBhvr>
                                      <p:tavLst>
                                        <p:tav tm="0">
                                          <p:val>
                                            <p:strVal val="ppt_y"/>
                                          </p:val>
                                        </p:tav>
                                        <p:tav tm="100000">
                                          <p:val>
                                            <p:strVal val="0-ppt_h/2"/>
                                          </p:val>
                                        </p:tav>
                                      </p:tavLst>
                                    </p:anim>
                                    <p:set>
                                      <p:cBhvr>
                                        <p:cTn id="24" dur="1" fill="hold">
                                          <p:stCondLst>
                                            <p:cond delay="499"/>
                                          </p:stCondLst>
                                        </p:cTn>
                                        <p:tgtEl>
                                          <p:spTgt spid="3"/>
                                        </p:tgtEl>
                                        <p:attrNameLst>
                                          <p:attrName>style.visibility</p:attrName>
                                        </p:attrNameLst>
                                      </p:cBhvr>
                                      <p:to>
                                        <p:strVal val="hidden"/>
                                      </p:to>
                                    </p:set>
                                  </p:childTnLst>
                                </p:cTn>
                              </p:par>
                              <p:par>
                                <p:cTn id="25" presetID="2" presetClass="exit" presetSubtype="4" fill="hold" grpId="2" nodeType="withEffect">
                                  <p:stCondLst>
                                    <p:cond delay="3000"/>
                                  </p:stCondLst>
                                  <p:iterate type="lt">
                                    <p:tmPct val="0"/>
                                  </p:iterate>
                                  <p:childTnLst>
                                    <p:anim calcmode="lin" valueType="num">
                                      <p:cBhvr additive="base">
                                        <p:cTn id="26" dur="500"/>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p:tgtEl>
                                          <p:spTgt spid="2">
                                            <p:txEl>
                                              <p:pRg st="0" end="0"/>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2114550"/>
            <a:ext cx="8305800" cy="857250"/>
          </a:xfrm>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More use of digital methods. But do not be relied upon please.</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itle 3"/>
          <p:cNvSpPr>
            <a:spLocks noGrp="1"/>
          </p:cNvSpPr>
          <p:nvPr>
            <p:ph type="ctrTitle"/>
          </p:nvPr>
        </p:nvSpPr>
        <p:spPr>
          <a:xfrm>
            <a:off x="304800" y="2724150"/>
            <a:ext cx="8305800" cy="762000"/>
          </a:xfrm>
        </p:spPr>
        <p:txBody>
          <a:bodyPr/>
          <a:lstStyle/>
          <a:p>
            <a:r>
              <a:rPr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transition advTm="4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1200150"/>
            <a:ext cx="8305800" cy="3352800"/>
          </a:xfrm>
        </p:spPr>
        <p:txBody>
          <a:bodyPr/>
          <a:lstStyle/>
          <a:p>
            <a:r>
              <a:rPr lang="en-US" dirty="0" err="1" smtClean="0">
                <a:latin typeface="Times New Roman" pitchFamily="18" charset="0"/>
                <a:cs typeface="Times New Roman" pitchFamily="18" charset="0"/>
              </a:rPr>
              <a:t>Tareq</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Rahman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Jisan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Session 2013-14</a:t>
            </a:r>
          </a:p>
          <a:p>
            <a:r>
              <a:rPr lang="en-US" dirty="0" smtClean="0">
                <a:latin typeface="Times New Roman" pitchFamily="18" charset="0"/>
                <a:cs typeface="Times New Roman" pitchFamily="18" charset="0"/>
              </a:rPr>
              <a:t>Computer Technology </a:t>
            </a:r>
          </a:p>
          <a:p>
            <a:r>
              <a:rPr lang="en-US" dirty="0" smtClean="0">
                <a:latin typeface="Times New Roman" pitchFamily="18" charset="0"/>
                <a:cs typeface="Times New Roman" pitchFamily="18" charset="0"/>
              </a:rPr>
              <a:t>AITVET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Title 3"/>
          <p:cNvSpPr>
            <a:spLocks noGrp="1"/>
          </p:cNvSpPr>
          <p:nvPr>
            <p:ph type="ctrTitle"/>
          </p:nvPr>
        </p:nvSpPr>
        <p:spPr>
          <a:xfrm>
            <a:off x="1524000" y="514350"/>
            <a:ext cx="6172200" cy="533400"/>
          </a:xfrm>
        </p:spPr>
        <p:txBody>
          <a:bodyPr/>
          <a:lstStyle/>
          <a:p>
            <a:r>
              <a:rPr b="1" u="sng" smtClean="0">
                <a:latin typeface="Times New Roman" pitchFamily="18" charset="0"/>
                <a:cs typeface="Times New Roman" pitchFamily="18" charset="0"/>
              </a:rPr>
              <a:t>Submit By</a:t>
            </a:r>
            <a:endParaRPr u="sng">
              <a:latin typeface="Times New Roman" pitchFamily="18" charset="0"/>
              <a:cs typeface="Times New Roman" pitchFamily="18" charset="0"/>
            </a:endParaRPr>
          </a:p>
        </p:txBody>
      </p:sp>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xit" presetSubtype="2" fill="hold" grpId="1" nodeType="afterEffect">
                                  <p:stCondLst>
                                    <p:cond delay="4000"/>
                                  </p:stCondLst>
                                  <p:childTnLst>
                                    <p:anim calcmode="lin" valueType="num">
                                      <p:cBhvr additive="base">
                                        <p:cTn id="31" dur="500"/>
                                        <p:tgtEl>
                                          <p:spTgt spid="5">
                                            <p:txEl>
                                              <p:pRg st="0" end="0"/>
                                            </p:txEl>
                                          </p:spTgt>
                                        </p:tgtEl>
                                        <p:attrNameLst>
                                          <p:attrName>ppt_x</p:attrName>
                                        </p:attrNameLst>
                                      </p:cBhvr>
                                      <p:tavLst>
                                        <p:tav tm="0">
                                          <p:val>
                                            <p:strVal val="ppt_x"/>
                                          </p:val>
                                        </p:tav>
                                        <p:tav tm="100000">
                                          <p:val>
                                            <p:strVal val="1+ppt_w/2"/>
                                          </p:val>
                                        </p:tav>
                                      </p:tavLst>
                                    </p:anim>
                                    <p:anim calcmode="lin" valueType="num">
                                      <p:cBhvr additive="base">
                                        <p:cTn id="32" dur="500"/>
                                        <p:tgtEl>
                                          <p:spTgt spid="5">
                                            <p:txEl>
                                              <p:pRg st="0" end="0"/>
                                            </p:txEl>
                                          </p:spTgt>
                                        </p:tgtEl>
                                        <p:attrNameLst>
                                          <p:attrName>ppt_y</p:attrName>
                                        </p:attrNameLst>
                                      </p:cBhvr>
                                      <p:tavLst>
                                        <p:tav tm="0">
                                          <p:val>
                                            <p:strVal val="ppt_y"/>
                                          </p:val>
                                        </p:tav>
                                        <p:tav tm="100000">
                                          <p:val>
                                            <p:strVal val="ppt_y"/>
                                          </p:val>
                                        </p:tav>
                                      </p:tavLst>
                                    </p:anim>
                                    <p:set>
                                      <p:cBhvr>
                                        <p:cTn id="33" dur="1" fill="hold">
                                          <p:stCondLst>
                                            <p:cond delay="499"/>
                                          </p:stCondLst>
                                        </p:cTn>
                                        <p:tgtEl>
                                          <p:spTgt spid="5">
                                            <p:txEl>
                                              <p:pRg st="0" end="0"/>
                                            </p:txEl>
                                          </p:spTgt>
                                        </p:tgtEl>
                                        <p:attrNameLst>
                                          <p:attrName>style.visibility</p:attrName>
                                        </p:attrNameLst>
                                      </p:cBhvr>
                                      <p:to>
                                        <p:strVal val="hidden"/>
                                      </p:to>
                                    </p:set>
                                  </p:childTnLst>
                                </p:cTn>
                              </p:par>
                              <p:par>
                                <p:cTn id="34" presetID="2" presetClass="exit" presetSubtype="2" fill="hold" grpId="1" nodeType="withEffect">
                                  <p:stCondLst>
                                    <p:cond delay="4000"/>
                                  </p:stCondLst>
                                  <p:childTnLst>
                                    <p:anim calcmode="lin" valueType="num">
                                      <p:cBhvr additive="base">
                                        <p:cTn id="35" dur="500"/>
                                        <p:tgtEl>
                                          <p:spTgt spid="5">
                                            <p:txEl>
                                              <p:pRg st="1" end="1"/>
                                            </p:txEl>
                                          </p:spTgt>
                                        </p:tgtEl>
                                        <p:attrNameLst>
                                          <p:attrName>ppt_x</p:attrName>
                                        </p:attrNameLst>
                                      </p:cBhvr>
                                      <p:tavLst>
                                        <p:tav tm="0">
                                          <p:val>
                                            <p:strVal val="ppt_x"/>
                                          </p:val>
                                        </p:tav>
                                        <p:tav tm="100000">
                                          <p:val>
                                            <p:strVal val="1+ppt_w/2"/>
                                          </p:val>
                                        </p:tav>
                                      </p:tavLst>
                                    </p:anim>
                                    <p:anim calcmode="lin" valueType="num">
                                      <p:cBhvr additive="base">
                                        <p:cTn id="36" dur="500"/>
                                        <p:tgtEl>
                                          <p:spTgt spid="5">
                                            <p:txEl>
                                              <p:pRg st="1" end="1"/>
                                            </p:txEl>
                                          </p:spTgt>
                                        </p:tgtEl>
                                        <p:attrNameLst>
                                          <p:attrName>ppt_y</p:attrName>
                                        </p:attrNameLst>
                                      </p:cBhvr>
                                      <p:tavLst>
                                        <p:tav tm="0">
                                          <p:val>
                                            <p:strVal val="ppt_y"/>
                                          </p:val>
                                        </p:tav>
                                        <p:tav tm="100000">
                                          <p:val>
                                            <p:strVal val="ppt_y"/>
                                          </p:val>
                                        </p:tav>
                                      </p:tavLst>
                                    </p:anim>
                                    <p:set>
                                      <p:cBhvr>
                                        <p:cTn id="37" dur="1" fill="hold">
                                          <p:stCondLst>
                                            <p:cond delay="499"/>
                                          </p:stCondLst>
                                        </p:cTn>
                                        <p:tgtEl>
                                          <p:spTgt spid="5">
                                            <p:txEl>
                                              <p:pRg st="1" end="1"/>
                                            </p:txEl>
                                          </p:spTgt>
                                        </p:tgtEl>
                                        <p:attrNameLst>
                                          <p:attrName>style.visibility</p:attrName>
                                        </p:attrNameLst>
                                      </p:cBhvr>
                                      <p:to>
                                        <p:strVal val="hidden"/>
                                      </p:to>
                                    </p:set>
                                  </p:childTnLst>
                                </p:cTn>
                              </p:par>
                            </p:childTnLst>
                          </p:cTn>
                        </p:par>
                        <p:par>
                          <p:cTn id="38" fill="hold">
                            <p:stCondLst>
                              <p:cond delay="7000"/>
                            </p:stCondLst>
                            <p:childTnLst>
                              <p:par>
                                <p:cTn id="39" presetID="2" presetClass="exit" presetSubtype="8" fill="hold" grpId="1" nodeType="afterEffect">
                                  <p:stCondLst>
                                    <p:cond delay="0"/>
                                  </p:stCondLst>
                                  <p:childTnLst>
                                    <p:anim calcmode="lin" valueType="num">
                                      <p:cBhvr additive="base">
                                        <p:cTn id="40" dur="500"/>
                                        <p:tgtEl>
                                          <p:spTgt spid="5">
                                            <p:txEl>
                                              <p:pRg st="2" end="2"/>
                                            </p:txEl>
                                          </p:spTgt>
                                        </p:tgtEl>
                                        <p:attrNameLst>
                                          <p:attrName>ppt_x</p:attrName>
                                        </p:attrNameLst>
                                      </p:cBhvr>
                                      <p:tavLst>
                                        <p:tav tm="0">
                                          <p:val>
                                            <p:strVal val="ppt_x"/>
                                          </p:val>
                                        </p:tav>
                                        <p:tav tm="100000">
                                          <p:val>
                                            <p:strVal val="0-ppt_w/2"/>
                                          </p:val>
                                        </p:tav>
                                      </p:tavLst>
                                    </p:anim>
                                    <p:anim calcmode="lin" valueType="num">
                                      <p:cBhvr additive="base">
                                        <p:cTn id="41" dur="500"/>
                                        <p:tgtEl>
                                          <p:spTgt spid="5">
                                            <p:txEl>
                                              <p:pRg st="2" end="2"/>
                                            </p:txEl>
                                          </p:spTgt>
                                        </p:tgtEl>
                                        <p:attrNameLst>
                                          <p:attrName>ppt_y</p:attrName>
                                        </p:attrNameLst>
                                      </p:cBhvr>
                                      <p:tavLst>
                                        <p:tav tm="0">
                                          <p:val>
                                            <p:strVal val="ppt_y"/>
                                          </p:val>
                                        </p:tav>
                                        <p:tav tm="100000">
                                          <p:val>
                                            <p:strVal val="ppt_y"/>
                                          </p:val>
                                        </p:tav>
                                      </p:tavLst>
                                    </p:anim>
                                    <p:set>
                                      <p:cBhvr>
                                        <p:cTn id="42" dur="1" fill="hold">
                                          <p:stCondLst>
                                            <p:cond delay="499"/>
                                          </p:stCondLst>
                                        </p:cTn>
                                        <p:tgtEl>
                                          <p:spTgt spid="5">
                                            <p:txEl>
                                              <p:pRg st="2" end="2"/>
                                            </p:txEl>
                                          </p:spTgt>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500"/>
                                        <p:tgtEl>
                                          <p:spTgt spid="5">
                                            <p:txEl>
                                              <p:pRg st="3" end="3"/>
                                            </p:txEl>
                                          </p:spTgt>
                                        </p:tgtEl>
                                        <p:attrNameLst>
                                          <p:attrName>ppt_x</p:attrName>
                                        </p:attrNameLst>
                                      </p:cBhvr>
                                      <p:tavLst>
                                        <p:tav tm="0">
                                          <p:val>
                                            <p:strVal val="ppt_x"/>
                                          </p:val>
                                        </p:tav>
                                        <p:tav tm="100000">
                                          <p:val>
                                            <p:strVal val="0-ppt_w/2"/>
                                          </p:val>
                                        </p:tav>
                                      </p:tavLst>
                                    </p:anim>
                                    <p:anim calcmode="lin" valueType="num">
                                      <p:cBhvr additive="base">
                                        <p:cTn id="45" dur="500"/>
                                        <p:tgtEl>
                                          <p:spTgt spid="5">
                                            <p:txEl>
                                              <p:pRg st="3" end="3"/>
                                            </p:txEl>
                                          </p:spTgt>
                                        </p:tgtEl>
                                        <p:attrNameLst>
                                          <p:attrName>ppt_y</p:attrName>
                                        </p:attrNameLst>
                                      </p:cBhvr>
                                      <p:tavLst>
                                        <p:tav tm="0">
                                          <p:val>
                                            <p:strVal val="ppt_y"/>
                                          </p:val>
                                        </p:tav>
                                        <p:tav tm="100000">
                                          <p:val>
                                            <p:strVal val="ppt_y"/>
                                          </p:val>
                                        </p:tav>
                                      </p:tavLst>
                                    </p:anim>
                                    <p:set>
                                      <p:cBhvr>
                                        <p:cTn id="46" dur="1" fill="hold">
                                          <p:stCondLst>
                                            <p:cond delay="499"/>
                                          </p:stCondLst>
                                        </p:cTn>
                                        <p:tgtEl>
                                          <p:spTgt spid="5">
                                            <p:txEl>
                                              <p:pRg st="3" end="3"/>
                                            </p:txEl>
                                          </p:spTgt>
                                        </p:tgtEl>
                                        <p:attrNameLst>
                                          <p:attrName>style.visibility</p:attrName>
                                        </p:attrNameLst>
                                      </p:cBhvr>
                                      <p:to>
                                        <p:strVal val="hidden"/>
                                      </p:to>
                                    </p:set>
                                  </p:childTnLst>
                                </p:cTn>
                              </p:par>
                            </p:childTnLst>
                          </p:cTn>
                        </p:par>
                        <p:par>
                          <p:cTn id="47" fill="hold">
                            <p:stCondLst>
                              <p:cond delay="7500"/>
                            </p:stCondLst>
                            <p:childTnLst>
                              <p:par>
                                <p:cTn id="48" presetID="2" presetClass="exit" presetSubtype="1" fill="hold" grpId="1" nodeType="afterEffect">
                                  <p:stCondLst>
                                    <p:cond delay="0"/>
                                  </p:stCondLst>
                                  <p:childTnLst>
                                    <p:anim calcmode="lin" valueType="num">
                                      <p:cBhvr additive="base">
                                        <p:cTn id="49" dur="500"/>
                                        <p:tgtEl>
                                          <p:spTgt spid="4"/>
                                        </p:tgtEl>
                                        <p:attrNameLst>
                                          <p:attrName>ppt_x</p:attrName>
                                        </p:attrNameLst>
                                      </p:cBhvr>
                                      <p:tavLst>
                                        <p:tav tm="0">
                                          <p:val>
                                            <p:strVal val="ppt_x"/>
                                          </p:val>
                                        </p:tav>
                                        <p:tav tm="100000">
                                          <p:val>
                                            <p:strVal val="ppt_x"/>
                                          </p:val>
                                        </p:tav>
                                      </p:tavLst>
                                    </p:anim>
                                    <p:anim calcmode="lin" valueType="num">
                                      <p:cBhvr additive="base">
                                        <p:cTn id="50" dur="500"/>
                                        <p:tgtEl>
                                          <p:spTgt spid="4"/>
                                        </p:tgtEl>
                                        <p:attrNameLst>
                                          <p:attrName>ppt_y</p:attrName>
                                        </p:attrNameLst>
                                      </p:cBhvr>
                                      <p:tavLst>
                                        <p:tav tm="0">
                                          <p:val>
                                            <p:strVal val="ppt_y"/>
                                          </p:val>
                                        </p:tav>
                                        <p:tav tm="100000">
                                          <p:val>
                                            <p:strVal val="0-ppt_h/2"/>
                                          </p:val>
                                        </p:tav>
                                      </p:tavLst>
                                    </p:anim>
                                    <p:set>
                                      <p:cBhvr>
                                        <p:cTn id="5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uiExpand="1" build="p"/>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200150"/>
            <a:ext cx="8305800" cy="3505200"/>
          </a:xfrm>
        </p:spPr>
        <p:txBody>
          <a:bodyPr/>
          <a:lstStyle/>
          <a:p>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Afsana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Hamid</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spcBef>
                <a:spcPts val="0"/>
              </a:spcBef>
            </a:pPr>
            <a:r>
              <a:rPr lang="en-US" dirty="0" smtClean="0">
                <a:latin typeface="Times New Roman" pitchFamily="18" charset="0"/>
                <a:cs typeface="Times New Roman" pitchFamily="18" charset="0"/>
              </a:rPr>
              <a:t>&amp;</a:t>
            </a:r>
            <a:endParaRPr lang="en-US" dirty="0" smtClean="0">
              <a:latin typeface="Times New Roman" pitchFamily="18" charset="0"/>
              <a:cs typeface="Times New Roman" pitchFamily="18" charset="0"/>
            </a:endParaRPr>
          </a:p>
          <a:p>
            <a:pPr>
              <a:spcBef>
                <a:spcPts val="0"/>
              </a:spcBef>
            </a:pPr>
            <a:r>
              <a:rPr lang="en-US" dirty="0" smtClean="0">
                <a:latin typeface="Times New Roman" pitchFamily="18" charset="0"/>
                <a:cs typeface="Times New Roman" pitchFamily="18" charset="0"/>
              </a:rPr>
              <a:t>Ms. </a:t>
            </a:r>
            <a:r>
              <a:rPr lang="en-US" dirty="0" err="1" smtClean="0">
                <a:latin typeface="Times New Roman" pitchFamily="18" charset="0"/>
                <a:cs typeface="Times New Roman" pitchFamily="18" charset="0"/>
              </a:rPr>
              <a:t>Shamsunnahar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Nasreen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Instructor </a:t>
            </a:r>
          </a:p>
          <a:p>
            <a:r>
              <a:rPr lang="en-US" dirty="0" smtClean="0">
                <a:latin typeface="Times New Roman" pitchFamily="18" charset="0"/>
                <a:cs typeface="Times New Roman" pitchFamily="18" charset="0"/>
              </a:rPr>
              <a:t>Computer Technology </a:t>
            </a:r>
          </a:p>
          <a:p>
            <a:r>
              <a:rPr lang="en-US" dirty="0" smtClean="0">
                <a:latin typeface="Times New Roman" pitchFamily="18" charset="0"/>
                <a:cs typeface="Times New Roman" pitchFamily="18" charset="0"/>
              </a:rPr>
              <a:t>AITVET</a:t>
            </a:r>
          </a:p>
          <a:p>
            <a:endParaRPr lang="en-US" dirty="0">
              <a:latin typeface="Times New Roman" pitchFamily="18" charset="0"/>
              <a:cs typeface="Times New Roman" pitchFamily="18" charset="0"/>
            </a:endParaRPr>
          </a:p>
        </p:txBody>
      </p:sp>
      <p:sp>
        <p:nvSpPr>
          <p:cNvPr id="3" name="Title 2"/>
          <p:cNvSpPr>
            <a:spLocks noGrp="1"/>
          </p:cNvSpPr>
          <p:nvPr>
            <p:ph type="ctrTitle"/>
          </p:nvPr>
        </p:nvSpPr>
        <p:spPr>
          <a:xfrm>
            <a:off x="457200" y="133350"/>
            <a:ext cx="8305800" cy="914400"/>
          </a:xfrm>
        </p:spPr>
        <p:txBody>
          <a:bodyPr/>
          <a:lstStyle/>
          <a:p>
            <a:r>
              <a:rPr b="1" u="sng" smtClean="0">
                <a:latin typeface="Times New Roman" pitchFamily="18" charset="0"/>
                <a:cs typeface="Times New Roman" pitchFamily="18" charset="0"/>
              </a:rPr>
              <a:t>Special Thanks To</a:t>
            </a:r>
            <a:endParaRPr lang="en-US" u="sng" dirty="0">
              <a:latin typeface="Times New Roman" pitchFamily="18" charset="0"/>
              <a:cs typeface="Times New Roman" pitchFamily="18" charset="0"/>
            </a:endParaRPr>
          </a:p>
        </p:txBody>
      </p:sp>
    </p:spTree>
    <p:custDataLst>
      <p:tags r:id="rId1"/>
    </p:custDataLst>
  </p:cSld>
  <p:clrMapOvr>
    <a:masterClrMapping/>
  </p:clrMapOvr>
  <p:transition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slide(fromTop)">
                                      <p:cBhvr>
                                        <p:cTn id="10" dur="500"/>
                                        <p:tgtEl>
                                          <p:spTgt spid="2">
                                            <p:txEl>
                                              <p:pRg st="0" end="0"/>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slide(fromTop)">
                                      <p:cBhvr>
                                        <p:cTn id="13" dur="500"/>
                                        <p:tgtEl>
                                          <p:spTgt spid="2">
                                            <p:txEl>
                                              <p:pRg st="1" end="1"/>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slide(fromTop)">
                                      <p:cBhvr>
                                        <p:cTn id="16" dur="500"/>
                                        <p:tgtEl>
                                          <p:spTgt spid="2">
                                            <p:txEl>
                                              <p:pRg st="2" end="2"/>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slide(fromTop)">
                                      <p:cBhvr>
                                        <p:cTn id="19" dur="500"/>
                                        <p:tgtEl>
                                          <p:spTgt spid="2">
                                            <p:txEl>
                                              <p:pRg st="3" end="3"/>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lide(fromTop)">
                                      <p:cBhvr>
                                        <p:cTn id="22" dur="500"/>
                                        <p:tgtEl>
                                          <p:spTgt spid="2">
                                            <p:txEl>
                                              <p:pRg st="4" end="4"/>
                                            </p:txEl>
                                          </p:spTgt>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slide(fromTop)">
                                      <p:cBhvr>
                                        <p:cTn id="25" dur="500"/>
                                        <p:tgtEl>
                                          <p:spTgt spid="2">
                                            <p:txEl>
                                              <p:pRg st="5" end="5"/>
                                            </p:txEl>
                                          </p:spTgt>
                                        </p:tgtEl>
                                      </p:cBhvr>
                                    </p:animEffect>
                                  </p:childTnLst>
                                </p:cTn>
                              </p:par>
                            </p:childTnLst>
                          </p:cTn>
                        </p:par>
                        <p:par>
                          <p:cTn id="26" fill="hold">
                            <p:stCondLst>
                              <p:cond delay="500"/>
                            </p:stCondLst>
                            <p:childTnLst>
                              <p:par>
                                <p:cTn id="27" presetID="13" presetClass="exit" presetSubtype="16" fill="hold" grpId="1" nodeType="afterEffect">
                                  <p:stCondLst>
                                    <p:cond delay="4000"/>
                                  </p:stCondLst>
                                  <p:iterate type="lt">
                                    <p:tmPct val="0"/>
                                  </p:iterate>
                                  <p:childTnLst>
                                    <p:animEffect transition="out" filter="plus(in)">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5" presetClass="exit" presetSubtype="10" fill="hold" grpId="1" nodeType="withEffect">
                                  <p:stCondLst>
                                    <p:cond delay="4000"/>
                                  </p:stCondLst>
                                  <p:childTnLst>
                                    <p:animEffect transition="out" filter="checkerboard(across)">
                                      <p:cBhvr>
                                        <p:cTn id="31" dur="500"/>
                                        <p:tgtEl>
                                          <p:spTgt spid="2">
                                            <p:txEl>
                                              <p:pRg st="0" end="0"/>
                                            </p:txEl>
                                          </p:spTgt>
                                        </p:tgtEl>
                                      </p:cBhvr>
                                    </p:animEffect>
                                    <p:set>
                                      <p:cBhvr>
                                        <p:cTn id="32" dur="1" fill="hold">
                                          <p:stCondLst>
                                            <p:cond delay="499"/>
                                          </p:stCondLst>
                                        </p:cTn>
                                        <p:tgtEl>
                                          <p:spTgt spid="2">
                                            <p:txEl>
                                              <p:pRg st="0" end="0"/>
                                            </p:txEl>
                                          </p:spTgt>
                                        </p:tgtEl>
                                        <p:attrNameLst>
                                          <p:attrName>style.visibility</p:attrName>
                                        </p:attrNameLst>
                                      </p:cBhvr>
                                      <p:to>
                                        <p:strVal val="hidden"/>
                                      </p:to>
                                    </p:set>
                                  </p:childTnLst>
                                </p:cTn>
                              </p:par>
                              <p:par>
                                <p:cTn id="33" presetID="5" presetClass="exit" presetSubtype="10" fill="hold" grpId="1" nodeType="withEffect">
                                  <p:stCondLst>
                                    <p:cond delay="4000"/>
                                  </p:stCondLst>
                                  <p:childTnLst>
                                    <p:animEffect transition="out" filter="checkerboard(across)">
                                      <p:cBhvr>
                                        <p:cTn id="34" dur="500"/>
                                        <p:tgtEl>
                                          <p:spTgt spid="2">
                                            <p:txEl>
                                              <p:pRg st="1" end="1"/>
                                            </p:txEl>
                                          </p:spTgt>
                                        </p:tgtEl>
                                      </p:cBhvr>
                                    </p:animEffect>
                                    <p:set>
                                      <p:cBhvr>
                                        <p:cTn id="35" dur="1" fill="hold">
                                          <p:stCondLst>
                                            <p:cond delay="499"/>
                                          </p:stCondLst>
                                        </p:cTn>
                                        <p:tgtEl>
                                          <p:spTgt spid="2">
                                            <p:txEl>
                                              <p:pRg st="1" end="1"/>
                                            </p:txEl>
                                          </p:spTgt>
                                        </p:tgtEl>
                                        <p:attrNameLst>
                                          <p:attrName>style.visibility</p:attrName>
                                        </p:attrNameLst>
                                      </p:cBhvr>
                                      <p:to>
                                        <p:strVal val="hidden"/>
                                      </p:to>
                                    </p:set>
                                  </p:childTnLst>
                                </p:cTn>
                              </p:par>
                              <p:par>
                                <p:cTn id="36" presetID="5" presetClass="exit" presetSubtype="10" fill="hold" grpId="1" nodeType="withEffect">
                                  <p:stCondLst>
                                    <p:cond delay="4000"/>
                                  </p:stCondLst>
                                  <p:childTnLst>
                                    <p:animEffect transition="out" filter="checkerboard(across)">
                                      <p:cBhvr>
                                        <p:cTn id="37" dur="500"/>
                                        <p:tgtEl>
                                          <p:spTgt spid="2">
                                            <p:txEl>
                                              <p:pRg st="2" end="2"/>
                                            </p:txEl>
                                          </p:spTgt>
                                        </p:tgtEl>
                                      </p:cBhvr>
                                    </p:animEffect>
                                    <p:set>
                                      <p:cBhvr>
                                        <p:cTn id="38" dur="1" fill="hold">
                                          <p:stCondLst>
                                            <p:cond delay="499"/>
                                          </p:stCondLst>
                                        </p:cTn>
                                        <p:tgtEl>
                                          <p:spTgt spid="2">
                                            <p:txEl>
                                              <p:pRg st="2" end="2"/>
                                            </p:txEl>
                                          </p:spTgt>
                                        </p:tgtEl>
                                        <p:attrNameLst>
                                          <p:attrName>style.visibility</p:attrName>
                                        </p:attrNameLst>
                                      </p:cBhvr>
                                      <p:to>
                                        <p:strVal val="hidden"/>
                                      </p:to>
                                    </p:set>
                                  </p:childTnLst>
                                </p:cTn>
                              </p:par>
                              <p:par>
                                <p:cTn id="39" presetID="5" presetClass="exit" presetSubtype="10" fill="hold" grpId="1" nodeType="withEffect">
                                  <p:stCondLst>
                                    <p:cond delay="4000"/>
                                  </p:stCondLst>
                                  <p:childTnLst>
                                    <p:animEffect transition="out" filter="checkerboard(across)">
                                      <p:cBhvr>
                                        <p:cTn id="40" dur="500"/>
                                        <p:tgtEl>
                                          <p:spTgt spid="2">
                                            <p:txEl>
                                              <p:pRg st="3" end="3"/>
                                            </p:txEl>
                                          </p:spTgt>
                                        </p:tgtEl>
                                      </p:cBhvr>
                                    </p:animEffect>
                                    <p:set>
                                      <p:cBhvr>
                                        <p:cTn id="41" dur="1" fill="hold">
                                          <p:stCondLst>
                                            <p:cond delay="499"/>
                                          </p:stCondLst>
                                        </p:cTn>
                                        <p:tgtEl>
                                          <p:spTgt spid="2">
                                            <p:txEl>
                                              <p:pRg st="3" end="3"/>
                                            </p:txEl>
                                          </p:spTgt>
                                        </p:tgtEl>
                                        <p:attrNameLst>
                                          <p:attrName>style.visibility</p:attrName>
                                        </p:attrNameLst>
                                      </p:cBhvr>
                                      <p:to>
                                        <p:strVal val="hidden"/>
                                      </p:to>
                                    </p:set>
                                  </p:childTnLst>
                                </p:cTn>
                              </p:par>
                              <p:par>
                                <p:cTn id="42" presetID="5" presetClass="exit" presetSubtype="10" fill="hold" grpId="1" nodeType="withEffect">
                                  <p:stCondLst>
                                    <p:cond delay="4000"/>
                                  </p:stCondLst>
                                  <p:childTnLst>
                                    <p:animEffect transition="out" filter="checkerboard(across)">
                                      <p:cBhvr>
                                        <p:cTn id="43" dur="500"/>
                                        <p:tgtEl>
                                          <p:spTgt spid="2">
                                            <p:txEl>
                                              <p:pRg st="4" end="4"/>
                                            </p:txEl>
                                          </p:spTgt>
                                        </p:tgtEl>
                                      </p:cBhvr>
                                    </p:animEffect>
                                    <p:set>
                                      <p:cBhvr>
                                        <p:cTn id="44" dur="1" fill="hold">
                                          <p:stCondLst>
                                            <p:cond delay="499"/>
                                          </p:stCondLst>
                                        </p:cTn>
                                        <p:tgtEl>
                                          <p:spTgt spid="2">
                                            <p:txEl>
                                              <p:pRg st="4" end="4"/>
                                            </p:txEl>
                                          </p:spTgt>
                                        </p:tgtEl>
                                        <p:attrNameLst>
                                          <p:attrName>style.visibility</p:attrName>
                                        </p:attrNameLst>
                                      </p:cBhvr>
                                      <p:to>
                                        <p:strVal val="hidden"/>
                                      </p:to>
                                    </p:set>
                                  </p:childTnLst>
                                </p:cTn>
                              </p:par>
                              <p:par>
                                <p:cTn id="45" presetID="5" presetClass="exit" presetSubtype="10" fill="hold" grpId="1" nodeType="withEffect">
                                  <p:stCondLst>
                                    <p:cond delay="4000"/>
                                  </p:stCondLst>
                                  <p:childTnLst>
                                    <p:animEffect transition="out" filter="checkerboard(across)">
                                      <p:cBhvr>
                                        <p:cTn id="46" dur="500"/>
                                        <p:tgtEl>
                                          <p:spTgt spid="2">
                                            <p:txEl>
                                              <p:pRg st="5" end="5"/>
                                            </p:txEl>
                                          </p:spTgt>
                                        </p:tgtEl>
                                      </p:cBhvr>
                                    </p:animEffect>
                                    <p:set>
                                      <p:cBhvr>
                                        <p:cTn id="47" dur="1" fill="hold">
                                          <p:stCondLst>
                                            <p:cond delay="499"/>
                                          </p:stCondLst>
                                        </p:cTn>
                                        <p:tgtEl>
                                          <p:spTgt spid="2">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200150"/>
            <a:ext cx="8305800" cy="3200400"/>
          </a:xfrm>
        </p:spPr>
        <p:txBody>
          <a:bodyPr/>
          <a:lstStyle/>
          <a:p>
            <a:pPr algn="just"/>
            <a:r>
              <a:rPr lang="en-US" sz="2000" dirty="0" smtClean="0">
                <a:latin typeface="Times New Roman" pitchFamily="18" charset="0"/>
                <a:cs typeface="Times New Roman" pitchFamily="18" charset="0"/>
              </a:rPr>
              <a:t>This project develop by ASP.NET which back end programming language C# 5.0 and back end database Microsoft SQL Server 2008 R2 edition.</a:t>
            </a:r>
          </a:p>
          <a:p>
            <a:pPr algn="just"/>
            <a:r>
              <a:rPr lang="en-US" sz="2000" dirty="0" smtClean="0">
                <a:latin typeface="Times New Roman" pitchFamily="18" charset="0"/>
                <a:cs typeface="Times New Roman" pitchFamily="18" charset="0"/>
              </a:rPr>
              <a:t>This project operate by IIS7 (Internet Information service 7) under centralized server machine, .NET Frame work 4.0 and Secure by windows firewall.</a:t>
            </a:r>
          </a:p>
          <a:p>
            <a:pPr algn="just"/>
            <a:r>
              <a:rPr lang="en-US" sz="2000" dirty="0" smtClean="0">
                <a:latin typeface="Times New Roman" pitchFamily="18" charset="0"/>
                <a:cs typeface="Times New Roman" pitchFamily="18" charset="0"/>
              </a:rPr>
              <a:t>So we can strongly safe our data from external attack.</a:t>
            </a:r>
          </a:p>
          <a:p>
            <a:pPr algn="just"/>
            <a:r>
              <a:rPr lang="en-US" sz="2000" dirty="0" smtClean="0">
                <a:latin typeface="Times New Roman" pitchFamily="18" charset="0"/>
                <a:cs typeface="Times New Roman" pitchFamily="18" charset="0"/>
              </a:rPr>
              <a:t>We are use Redundancy Array of Independent Disk (RAID) level 1.</a:t>
            </a:r>
          </a:p>
          <a:p>
            <a:pPr algn="just"/>
            <a:r>
              <a:rPr lang="en-US" sz="2000" dirty="0" smtClean="0">
                <a:latin typeface="Times New Roman" pitchFamily="18" charset="0"/>
                <a:cs typeface="Times New Roman" pitchFamily="18" charset="0"/>
              </a:rPr>
              <a:t>So zero to unlimited user access their data at a time easily with proper  speed. </a:t>
            </a:r>
            <a:endParaRPr lang="en-US" sz="2000" dirty="0">
              <a:latin typeface="Times New Roman" pitchFamily="18" charset="0"/>
              <a:cs typeface="Times New Roman" pitchFamily="18" charset="0"/>
            </a:endParaRPr>
          </a:p>
        </p:txBody>
      </p:sp>
      <p:sp>
        <p:nvSpPr>
          <p:cNvPr id="3" name="Title 2"/>
          <p:cNvSpPr>
            <a:spLocks noGrp="1"/>
          </p:cNvSpPr>
          <p:nvPr>
            <p:ph type="ctrTitle"/>
          </p:nvPr>
        </p:nvSpPr>
        <p:spPr>
          <a:xfrm>
            <a:off x="457200" y="209550"/>
            <a:ext cx="8305800" cy="838200"/>
          </a:xfrm>
        </p:spPr>
        <p:txBody>
          <a:bodyPr/>
          <a:lstStyle/>
          <a:p>
            <a:r>
              <a:rPr b="1"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Tree>
    <p:custDataLst>
      <p:tags r:id="rId1"/>
    </p:custDataLst>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3" presetClass="entr" presetSubtype="1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blinds(horizontal)">
                                      <p:cBhvr>
                                        <p:cTn id="13" dur="500"/>
                                        <p:tgtEl>
                                          <p:spTgt spid="2">
                                            <p:txEl>
                                              <p:pRg st="0" end="0"/>
                                            </p:txEl>
                                          </p:spTgt>
                                        </p:tgtEl>
                                      </p:cBhvr>
                                    </p:animEffect>
                                  </p:childTnLst>
                                </p:cTn>
                              </p:par>
                            </p:childTnLst>
                          </p:cTn>
                        </p:par>
                        <p:par>
                          <p:cTn id="14" fill="hold">
                            <p:stCondLst>
                              <p:cond delay="2600"/>
                            </p:stCondLst>
                            <p:childTnLst>
                              <p:par>
                                <p:cTn id="15" presetID="3" presetClass="entr" presetSubtype="1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par>
                          <p:cTn id="18" fill="hold">
                            <p:stCondLst>
                              <p:cond delay="3100"/>
                            </p:stCondLst>
                            <p:childTnLst>
                              <p:par>
                                <p:cTn id="19" presetID="3" presetClass="entr" presetSubtype="1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linds(horizontal)">
                                      <p:cBhvr>
                                        <p:cTn id="21" dur="500"/>
                                        <p:tgtEl>
                                          <p:spTgt spid="2">
                                            <p:txEl>
                                              <p:pRg st="2" end="2"/>
                                            </p:txEl>
                                          </p:spTgt>
                                        </p:tgtEl>
                                      </p:cBhvr>
                                    </p:animEffect>
                                  </p:childTnLst>
                                </p:cTn>
                              </p:par>
                            </p:childTnLst>
                          </p:cTn>
                        </p:par>
                        <p:par>
                          <p:cTn id="22" fill="hold">
                            <p:stCondLst>
                              <p:cond delay="3600"/>
                            </p:stCondLst>
                            <p:childTnLst>
                              <p:par>
                                <p:cTn id="23" presetID="3" presetClass="entr" presetSubtype="1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linds(horizontal)">
                                      <p:cBhvr>
                                        <p:cTn id="25" dur="500"/>
                                        <p:tgtEl>
                                          <p:spTgt spid="2">
                                            <p:txEl>
                                              <p:pRg st="3" end="3"/>
                                            </p:txEl>
                                          </p:spTgt>
                                        </p:tgtEl>
                                      </p:cBhvr>
                                    </p:animEffect>
                                  </p:childTnLst>
                                </p:cTn>
                              </p:par>
                            </p:childTnLst>
                          </p:cTn>
                        </p:par>
                        <p:par>
                          <p:cTn id="26" fill="hold">
                            <p:stCondLst>
                              <p:cond delay="4100"/>
                            </p:stCondLst>
                            <p:childTnLst>
                              <p:par>
                                <p:cTn id="27" presetID="3" presetClass="entr" presetSubtype="10" fill="hold" grpId="0"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linds(horizontal)">
                                      <p:cBhvr>
                                        <p:cTn id="29" dur="500"/>
                                        <p:tgtEl>
                                          <p:spTgt spid="2">
                                            <p:txEl>
                                              <p:pRg st="4" end="4"/>
                                            </p:txEl>
                                          </p:spTgt>
                                        </p:tgtEl>
                                      </p:cBhvr>
                                    </p:animEffect>
                                  </p:childTnLst>
                                </p:cTn>
                              </p:par>
                            </p:childTnLst>
                          </p:cTn>
                        </p:par>
                        <p:par>
                          <p:cTn id="30" fill="hold">
                            <p:stCondLst>
                              <p:cond delay="4600"/>
                            </p:stCondLst>
                            <p:childTnLst>
                              <p:par>
                                <p:cTn id="31" presetID="20" presetClass="exit" presetSubtype="0" fill="hold" grpId="1" nodeType="afterEffect">
                                  <p:stCondLst>
                                    <p:cond delay="5000"/>
                                  </p:stCondLst>
                                  <p:iterate type="lt">
                                    <p:tmPct val="0"/>
                                  </p:iterate>
                                  <p:childTnLst>
                                    <p:animEffect transition="out" filter="wedge">
                                      <p:cBhvr>
                                        <p:cTn id="32" dur="1000"/>
                                        <p:tgtEl>
                                          <p:spTgt spid="3"/>
                                        </p:tgtEl>
                                      </p:cBhvr>
                                    </p:animEffect>
                                    <p:set>
                                      <p:cBhvr>
                                        <p:cTn id="33" dur="1" fill="hold">
                                          <p:stCondLst>
                                            <p:cond delay="999"/>
                                          </p:stCondLst>
                                        </p:cTn>
                                        <p:tgtEl>
                                          <p:spTgt spid="3"/>
                                        </p:tgtEl>
                                        <p:attrNameLst>
                                          <p:attrName>style.visibility</p:attrName>
                                        </p:attrNameLst>
                                      </p:cBhvr>
                                      <p:to>
                                        <p:strVal val="hidden"/>
                                      </p:to>
                                    </p:set>
                                  </p:childTnLst>
                                </p:cTn>
                              </p:par>
                              <p:par>
                                <p:cTn id="34" presetID="1" presetClass="exit" presetSubtype="0" fill="hold" grpId="1" nodeType="withEffect">
                                  <p:stCondLst>
                                    <p:cond delay="5000"/>
                                  </p:stCondLst>
                                  <p:childTnLst>
                                    <p:set>
                                      <p:cBhvr>
                                        <p:cTn id="35" dur="1" fill="hold">
                                          <p:stCondLst>
                                            <p:cond delay="0"/>
                                          </p:stCondLst>
                                        </p:cTn>
                                        <p:tgtEl>
                                          <p:spTgt spid="2">
                                            <p:txEl>
                                              <p:pRg st="0" end="0"/>
                                            </p:txEl>
                                          </p:spTgt>
                                        </p:tgtEl>
                                        <p:attrNameLst>
                                          <p:attrName>style.visibility</p:attrName>
                                        </p:attrNameLst>
                                      </p:cBhvr>
                                      <p:to>
                                        <p:strVal val="hidden"/>
                                      </p:to>
                                    </p:set>
                                  </p:childTnLst>
                                </p:cTn>
                              </p:par>
                              <p:par>
                                <p:cTn id="36" presetID="1" presetClass="exit" presetSubtype="0" fill="hold" grpId="1" nodeType="withEffect">
                                  <p:stCondLst>
                                    <p:cond delay="5000"/>
                                  </p:stCondLst>
                                  <p:childTnLst>
                                    <p:set>
                                      <p:cBhvr>
                                        <p:cTn id="37" dur="1" fill="hold">
                                          <p:stCondLst>
                                            <p:cond delay="0"/>
                                          </p:stCondLst>
                                        </p:cTn>
                                        <p:tgtEl>
                                          <p:spTgt spid="2">
                                            <p:txEl>
                                              <p:pRg st="1" end="1"/>
                                            </p:txEl>
                                          </p:spTgt>
                                        </p:tgtEl>
                                        <p:attrNameLst>
                                          <p:attrName>style.visibility</p:attrName>
                                        </p:attrNameLst>
                                      </p:cBhvr>
                                      <p:to>
                                        <p:strVal val="hidden"/>
                                      </p:to>
                                    </p:set>
                                  </p:childTnLst>
                                </p:cTn>
                              </p:par>
                              <p:par>
                                <p:cTn id="38" presetID="1" presetClass="exit" presetSubtype="0" fill="hold" grpId="1" nodeType="withEffect">
                                  <p:stCondLst>
                                    <p:cond delay="5000"/>
                                  </p:stCondLst>
                                  <p:childTnLst>
                                    <p:set>
                                      <p:cBhvr>
                                        <p:cTn id="39" dur="1" fill="hold">
                                          <p:stCondLst>
                                            <p:cond delay="0"/>
                                          </p:stCondLst>
                                        </p:cTn>
                                        <p:tgtEl>
                                          <p:spTgt spid="2">
                                            <p:txEl>
                                              <p:pRg st="2" end="2"/>
                                            </p:txEl>
                                          </p:spTgt>
                                        </p:tgtEl>
                                        <p:attrNameLst>
                                          <p:attrName>style.visibility</p:attrName>
                                        </p:attrNameLst>
                                      </p:cBhvr>
                                      <p:to>
                                        <p:strVal val="hidden"/>
                                      </p:to>
                                    </p:set>
                                  </p:childTnLst>
                                </p:cTn>
                              </p:par>
                              <p:par>
                                <p:cTn id="40" presetID="1" presetClass="exit" presetSubtype="0" fill="hold" grpId="1" nodeType="withEffect">
                                  <p:stCondLst>
                                    <p:cond delay="5000"/>
                                  </p:stCondLst>
                                  <p:childTnLst>
                                    <p:set>
                                      <p:cBhvr>
                                        <p:cTn id="41" dur="1" fill="hold">
                                          <p:stCondLst>
                                            <p:cond delay="0"/>
                                          </p:stCondLst>
                                        </p:cTn>
                                        <p:tgtEl>
                                          <p:spTgt spid="2">
                                            <p:txEl>
                                              <p:pRg st="3" end="3"/>
                                            </p:txEl>
                                          </p:spTgt>
                                        </p:tgtEl>
                                        <p:attrNameLst>
                                          <p:attrName>style.visibility</p:attrName>
                                        </p:attrNameLst>
                                      </p:cBhvr>
                                      <p:to>
                                        <p:strVal val="hidden"/>
                                      </p:to>
                                    </p:set>
                                  </p:childTnLst>
                                </p:cTn>
                              </p:par>
                              <p:par>
                                <p:cTn id="42" presetID="1" presetClass="exit" presetSubtype="0" fill="hold" grpId="1" nodeType="withEffect">
                                  <p:stCondLst>
                                    <p:cond delay="5000"/>
                                  </p:stCondLst>
                                  <p:childTnLst>
                                    <p:set>
                                      <p:cBhvr>
                                        <p:cTn id="43" dur="1" fill="hold">
                                          <p:stCondLst>
                                            <p:cond delay="0"/>
                                          </p:stCondLst>
                                        </p:cTn>
                                        <p:tgtEl>
                                          <p:spTgt spid="2">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666750"/>
            <a:ext cx="8305800" cy="4038600"/>
          </a:xfrm>
        </p:spPr>
        <p:txBody>
          <a:bodyPr/>
          <a:lstStyle/>
          <a:p>
            <a:pPr algn="just"/>
            <a:r>
              <a:rPr lang="en-US" sz="2000" dirty="0" smtClean="0">
                <a:latin typeface="Times New Roman" pitchFamily="18" charset="0"/>
                <a:cs typeface="Times New Roman" pitchFamily="18" charset="0"/>
              </a:rPr>
              <a:t>Now we live in very advance and fastest world. So we have sort time but lot of work. In our country we are not aware about time because we can’t maintain our time. In every moment we lost our maximum </a:t>
            </a:r>
            <a:r>
              <a:rPr lang="en-US" sz="2000" dirty="0" err="1" smtClean="0">
                <a:latin typeface="Times New Roman" pitchFamily="18" charset="0"/>
                <a:cs typeface="Times New Roman" pitchFamily="18" charset="0"/>
              </a:rPr>
              <a:t>valueable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time on our way because our transport service can’t follow any proper rules and other problem is traffic jam.</a:t>
            </a:r>
          </a:p>
          <a:p>
            <a:r>
              <a:rPr lang="en-US" sz="2000" dirty="0" smtClean="0">
                <a:latin typeface="Times New Roman" pitchFamily="18" charset="0"/>
                <a:cs typeface="Times New Roman" pitchFamily="18" charset="0"/>
              </a:rPr>
              <a:t>So I make a solution for solve those problems. I make a virtual bus ticket counter. I mean online ticket counter (bus) which back end have a database. This database has eight </a:t>
            </a:r>
            <a:r>
              <a:rPr lang="en-US" sz="2000" dirty="0" smtClean="0">
                <a:latin typeface="Times New Roman" pitchFamily="18" charset="0"/>
                <a:cs typeface="Times New Roman" pitchFamily="18" charset="0"/>
              </a:rPr>
              <a:t>accesses able </a:t>
            </a:r>
            <a:r>
              <a:rPr lang="en-US" sz="2000" dirty="0" smtClean="0">
                <a:latin typeface="Times New Roman" pitchFamily="18" charset="0"/>
                <a:cs typeface="Times New Roman" pitchFamily="18" charset="0"/>
              </a:rPr>
              <a:t>permission. </a:t>
            </a:r>
          </a:p>
          <a:p>
            <a:r>
              <a:rPr lang="en-US" sz="2000" dirty="0" smtClean="0">
                <a:latin typeface="Times New Roman" pitchFamily="18" charset="0"/>
                <a:cs typeface="Times New Roman" pitchFamily="18" charset="0"/>
              </a:rPr>
              <a:t>These  are </a:t>
            </a:r>
          </a:p>
          <a:p>
            <a:pPr marL="457200" indent="-457200"/>
            <a:r>
              <a:rPr lang="en-US" sz="2000" dirty="0" smtClean="0">
                <a:latin typeface="Times New Roman" pitchFamily="18" charset="0"/>
                <a:cs typeface="Times New Roman" pitchFamily="18" charset="0"/>
              </a:rPr>
              <a:t>1) administrator </a:t>
            </a:r>
            <a:r>
              <a:rPr lang="en-US" sz="2000" dirty="0" smtClean="0">
                <a:latin typeface="Times New Roman" pitchFamily="18" charset="0"/>
                <a:cs typeface="Times New Roman" pitchFamily="18" charset="0"/>
              </a:rPr>
              <a:t>head 2</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administrator </a:t>
            </a:r>
            <a:r>
              <a:rPr lang="en-US" sz="2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passenger </a:t>
            </a:r>
            <a:r>
              <a:rPr lang="en-US" sz="2000" dirty="0" smtClean="0">
                <a:latin typeface="Times New Roman" pitchFamily="18" charset="0"/>
                <a:cs typeface="Times New Roman" pitchFamily="18" charset="0"/>
              </a:rPr>
              <a:t>4) bus’s </a:t>
            </a:r>
            <a:r>
              <a:rPr lang="en-US" sz="2000" dirty="0" smtClean="0">
                <a:latin typeface="Times New Roman" pitchFamily="18" charset="0"/>
                <a:cs typeface="Times New Roman" pitchFamily="18" charset="0"/>
              </a:rPr>
              <a:t>owner </a:t>
            </a:r>
            <a:r>
              <a:rPr lang="en-US" sz="2000" dirty="0" smtClean="0">
                <a:latin typeface="Times New Roman" pitchFamily="18" charset="0"/>
                <a:cs typeface="Times New Roman" pitchFamily="18" charset="0"/>
              </a:rPr>
              <a:t>5) bus’s </a:t>
            </a:r>
            <a:r>
              <a:rPr lang="en-US" sz="2000" dirty="0" smtClean="0">
                <a:latin typeface="Times New Roman" pitchFamily="18" charset="0"/>
                <a:cs typeface="Times New Roman" pitchFamily="18" charset="0"/>
              </a:rPr>
              <a:t>driver </a:t>
            </a:r>
            <a:r>
              <a:rPr lang="en-US" sz="2000" dirty="0" smtClean="0">
                <a:latin typeface="Times New Roman" pitchFamily="18" charset="0"/>
                <a:cs typeface="Times New Roman" pitchFamily="18" charset="0"/>
              </a:rPr>
              <a:t>6) bus’s stuff,</a:t>
            </a:r>
          </a:p>
          <a:p>
            <a:pPr marL="457200" indent="-457200"/>
            <a:r>
              <a:rPr lang="en-US" sz="2000" dirty="0" smtClean="0">
                <a:latin typeface="Times New Roman" pitchFamily="18" charset="0"/>
                <a:cs typeface="Times New Roman" pitchFamily="18" charset="0"/>
              </a:rPr>
              <a:t> 7) counter  </a:t>
            </a:r>
            <a:r>
              <a:rPr lang="en-US" sz="2000" dirty="0" smtClean="0">
                <a:latin typeface="Times New Roman" pitchFamily="18" charset="0"/>
                <a:cs typeface="Times New Roman" pitchFamily="18" charset="0"/>
              </a:rPr>
              <a:t>stuff  </a:t>
            </a:r>
            <a:r>
              <a:rPr lang="en-US" sz="2000" dirty="0" smtClean="0">
                <a:latin typeface="Times New Roman" pitchFamily="18" charset="0"/>
                <a:cs typeface="Times New Roman" pitchFamily="18" charset="0"/>
              </a:rPr>
              <a:t>8) government stuff.</a:t>
            </a:r>
          </a:p>
          <a:p>
            <a:pPr algn="just"/>
            <a:endParaRPr lang="en-US" sz="2000" dirty="0">
              <a:latin typeface="Times New Roman" pitchFamily="18" charset="0"/>
              <a:cs typeface="Times New Roman" pitchFamily="18" charset="0"/>
            </a:endParaRPr>
          </a:p>
        </p:txBody>
      </p:sp>
      <p:sp>
        <p:nvSpPr>
          <p:cNvPr id="3" name="Title 2"/>
          <p:cNvSpPr>
            <a:spLocks noGrp="1"/>
          </p:cNvSpPr>
          <p:nvPr>
            <p:ph type="ctrTitle"/>
          </p:nvPr>
        </p:nvSpPr>
        <p:spPr>
          <a:xfrm>
            <a:off x="381000" y="0"/>
            <a:ext cx="8305800" cy="762000"/>
          </a:xfrm>
        </p:spPr>
        <p:txBody>
          <a:bodyPr/>
          <a:lstStyle/>
          <a:p>
            <a:r>
              <a:rPr b="1" u="sng" smtClean="0">
                <a:effectLst>
                  <a:outerShdw blurRad="38100" dist="38100" dir="2700000" algn="tl">
                    <a:srgbClr val="000000">
                      <a:alpha val="43137"/>
                    </a:srgbClr>
                  </a:outerShdw>
                </a:effectLst>
                <a:latin typeface="Times New Roman" pitchFamily="18" charset="0"/>
                <a:cs typeface="Times New Roman" pitchFamily="18" charset="0"/>
              </a:rPr>
              <a:t>Overview</a:t>
            </a:r>
            <a:endParaRPr lang="en-US"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xit" presetSubtype="8" fill="hold" grpId="0" nodeType="afterEffect">
                                  <p:stCondLst>
                                    <p:cond delay="5000"/>
                                  </p:stCondLst>
                                  <p:childTnLst>
                                    <p:anim calcmode="lin" valueType="num">
                                      <p:cBhvr additive="base">
                                        <p:cTn id="11" dur="500"/>
                                        <p:tgtEl>
                                          <p:spTgt spid="2">
                                            <p:txEl>
                                              <p:pRg st="0" end="0"/>
                                            </p:txEl>
                                          </p:spTgt>
                                        </p:tgtEl>
                                        <p:attrNameLst>
                                          <p:attrName>ppt_x</p:attrName>
                                        </p:attrNameLst>
                                      </p:cBhvr>
                                      <p:tavLst>
                                        <p:tav tm="0">
                                          <p:val>
                                            <p:strVal val="ppt_x"/>
                                          </p:val>
                                        </p:tav>
                                        <p:tav tm="100000">
                                          <p:val>
                                            <p:strVal val="0-ppt_w/2"/>
                                          </p:val>
                                        </p:tav>
                                      </p:tavLst>
                                    </p:anim>
                                    <p:anim calcmode="lin" valueType="num">
                                      <p:cBhvr additive="base">
                                        <p:cTn id="12" dur="500"/>
                                        <p:tgtEl>
                                          <p:spTgt spid="2">
                                            <p:txEl>
                                              <p:pRg st="0" end="0"/>
                                            </p:txEl>
                                          </p:spTgt>
                                        </p:tgtEl>
                                        <p:attrNameLst>
                                          <p:attrName>ppt_y</p:attrName>
                                        </p:attrNameLst>
                                      </p:cBhvr>
                                      <p:tavLst>
                                        <p:tav tm="0">
                                          <p:val>
                                            <p:strVal val="ppt_y"/>
                                          </p:val>
                                        </p:tav>
                                        <p:tav tm="100000">
                                          <p:val>
                                            <p:strVal val="ppt_y"/>
                                          </p:val>
                                        </p:tav>
                                      </p:tavLst>
                                    </p:anim>
                                    <p:set>
                                      <p:cBhvr>
                                        <p:cTn id="13" dur="1" fill="hold">
                                          <p:stCondLst>
                                            <p:cond delay="499"/>
                                          </p:stCondLst>
                                        </p:cTn>
                                        <p:tgtEl>
                                          <p:spTgt spid="2">
                                            <p:txEl>
                                              <p:pRg st="0" end="0"/>
                                            </p:txEl>
                                          </p:spTgt>
                                        </p:tgtEl>
                                        <p:attrNameLst>
                                          <p:attrName>style.visibility</p:attrName>
                                        </p:attrNameLst>
                                      </p:cBhvr>
                                      <p:to>
                                        <p:strVal val="hidden"/>
                                      </p:to>
                                    </p:set>
                                  </p:childTnLst>
                                </p:cTn>
                              </p:par>
                            </p:childTnLst>
                          </p:cTn>
                        </p:par>
                        <p:par>
                          <p:cTn id="14" fill="hold">
                            <p:stCondLst>
                              <p:cond delay="7500"/>
                            </p:stCondLst>
                            <p:childTnLst>
                              <p:par>
                                <p:cTn id="15" presetID="2" presetClass="exit" presetSubtype="2" fill="hold" grpId="0" nodeType="afterEffect">
                                  <p:stCondLst>
                                    <p:cond delay="0"/>
                                  </p:stCondLst>
                                  <p:childTnLst>
                                    <p:anim calcmode="lin" valueType="num">
                                      <p:cBhvr additive="base">
                                        <p:cTn id="16" dur="500"/>
                                        <p:tgtEl>
                                          <p:spTgt spid="2">
                                            <p:txEl>
                                              <p:pRg st="1" end="1"/>
                                            </p:txEl>
                                          </p:spTgt>
                                        </p:tgtEl>
                                        <p:attrNameLst>
                                          <p:attrName>ppt_x</p:attrName>
                                        </p:attrNameLst>
                                      </p:cBhvr>
                                      <p:tavLst>
                                        <p:tav tm="0">
                                          <p:val>
                                            <p:strVal val="ppt_x"/>
                                          </p:val>
                                        </p:tav>
                                        <p:tav tm="100000">
                                          <p:val>
                                            <p:strVal val="1+ppt_w/2"/>
                                          </p:val>
                                        </p:tav>
                                      </p:tavLst>
                                    </p:anim>
                                    <p:anim calcmode="lin" valueType="num">
                                      <p:cBhvr additive="base">
                                        <p:cTn id="17" dur="500"/>
                                        <p:tgtEl>
                                          <p:spTgt spid="2">
                                            <p:txEl>
                                              <p:pRg st="1" end="1"/>
                                            </p:txEl>
                                          </p:spTgt>
                                        </p:tgtEl>
                                        <p:attrNameLst>
                                          <p:attrName>ppt_y</p:attrName>
                                        </p:attrNameLst>
                                      </p:cBhvr>
                                      <p:tavLst>
                                        <p:tav tm="0">
                                          <p:val>
                                            <p:strVal val="ppt_y"/>
                                          </p:val>
                                        </p:tav>
                                        <p:tav tm="100000">
                                          <p:val>
                                            <p:strVal val="ppt_y"/>
                                          </p:val>
                                        </p:tav>
                                      </p:tavLst>
                                    </p:anim>
                                    <p:set>
                                      <p:cBhvr>
                                        <p:cTn id="18" dur="1" fill="hold">
                                          <p:stCondLst>
                                            <p:cond delay="499"/>
                                          </p:stCondLst>
                                        </p:cTn>
                                        <p:tgtEl>
                                          <p:spTgt spid="2">
                                            <p:txEl>
                                              <p:pRg st="1" end="1"/>
                                            </p:txEl>
                                          </p:spTgt>
                                        </p:tgtEl>
                                        <p:attrNameLst>
                                          <p:attrName>style.visibility</p:attrName>
                                        </p:attrNameLst>
                                      </p:cBhvr>
                                      <p:to>
                                        <p:strVal val="hidden"/>
                                      </p:to>
                                    </p:set>
                                  </p:childTnLst>
                                </p:cTn>
                              </p:par>
                            </p:childTnLst>
                          </p:cTn>
                        </p:par>
                        <p:par>
                          <p:cTn id="19" fill="hold">
                            <p:stCondLst>
                              <p:cond delay="8000"/>
                            </p:stCondLst>
                            <p:childTnLst>
                              <p:par>
                                <p:cTn id="20" presetID="2" presetClass="exit" presetSubtype="2" fill="hold" grpId="0" nodeType="afterEffect">
                                  <p:stCondLst>
                                    <p:cond delay="0"/>
                                  </p:stCondLst>
                                  <p:childTnLst>
                                    <p:anim calcmode="lin" valueType="num">
                                      <p:cBhvr additive="base">
                                        <p:cTn id="21" dur="500"/>
                                        <p:tgtEl>
                                          <p:spTgt spid="2">
                                            <p:txEl>
                                              <p:pRg st="2" end="2"/>
                                            </p:txEl>
                                          </p:spTgt>
                                        </p:tgtEl>
                                        <p:attrNameLst>
                                          <p:attrName>ppt_x</p:attrName>
                                        </p:attrNameLst>
                                      </p:cBhvr>
                                      <p:tavLst>
                                        <p:tav tm="0">
                                          <p:val>
                                            <p:strVal val="ppt_x"/>
                                          </p:val>
                                        </p:tav>
                                        <p:tav tm="100000">
                                          <p:val>
                                            <p:strVal val="1+ppt_w/2"/>
                                          </p:val>
                                        </p:tav>
                                      </p:tavLst>
                                    </p:anim>
                                    <p:anim calcmode="lin" valueType="num">
                                      <p:cBhvr additive="base">
                                        <p:cTn id="22" dur="500"/>
                                        <p:tgtEl>
                                          <p:spTgt spid="2">
                                            <p:txEl>
                                              <p:pRg st="2" end="2"/>
                                            </p:txEl>
                                          </p:spTgt>
                                        </p:tgtEl>
                                        <p:attrNameLst>
                                          <p:attrName>ppt_y</p:attrName>
                                        </p:attrNameLst>
                                      </p:cBhvr>
                                      <p:tavLst>
                                        <p:tav tm="0">
                                          <p:val>
                                            <p:strVal val="ppt_y"/>
                                          </p:val>
                                        </p:tav>
                                        <p:tav tm="100000">
                                          <p:val>
                                            <p:strVal val="ppt_y"/>
                                          </p:val>
                                        </p:tav>
                                      </p:tavLst>
                                    </p:anim>
                                    <p:set>
                                      <p:cBhvr>
                                        <p:cTn id="23" dur="1" fill="hold">
                                          <p:stCondLst>
                                            <p:cond delay="499"/>
                                          </p:stCondLst>
                                        </p:cTn>
                                        <p:tgtEl>
                                          <p:spTgt spid="2">
                                            <p:txEl>
                                              <p:pRg st="2" end="2"/>
                                            </p:txEl>
                                          </p:spTgt>
                                        </p:tgtEl>
                                        <p:attrNameLst>
                                          <p:attrName>style.visibility</p:attrName>
                                        </p:attrNameLst>
                                      </p:cBhvr>
                                      <p:to>
                                        <p:strVal val="hidden"/>
                                      </p:to>
                                    </p:set>
                                  </p:childTnLst>
                                </p:cTn>
                              </p:par>
                            </p:childTnLst>
                          </p:cTn>
                        </p:par>
                        <p:par>
                          <p:cTn id="24" fill="hold">
                            <p:stCondLst>
                              <p:cond delay="8500"/>
                            </p:stCondLst>
                            <p:childTnLst>
                              <p:par>
                                <p:cTn id="25" presetID="2" presetClass="exit" presetSubtype="4" fill="hold" grpId="0" nodeType="afterEffect">
                                  <p:stCondLst>
                                    <p:cond delay="0"/>
                                  </p:stCondLst>
                                  <p:childTnLst>
                                    <p:anim calcmode="lin" valueType="num">
                                      <p:cBhvr additive="base">
                                        <p:cTn id="26" dur="500"/>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7" dur="500"/>
                                        <p:tgtEl>
                                          <p:spTgt spid="2">
                                            <p:txEl>
                                              <p:pRg st="3" end="3"/>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2">
                                            <p:txEl>
                                              <p:pRg st="3" end="3"/>
                                            </p:txEl>
                                          </p:spTgt>
                                        </p:tgtEl>
                                        <p:attrNameLst>
                                          <p:attrName>style.visibility</p:attrName>
                                        </p:attrNameLst>
                                      </p:cBhvr>
                                      <p:to>
                                        <p:strVal val="hidden"/>
                                      </p:to>
                                    </p:set>
                                  </p:childTnLst>
                                </p:cTn>
                              </p:par>
                            </p:childTnLst>
                          </p:cTn>
                        </p:par>
                        <p:par>
                          <p:cTn id="29" fill="hold">
                            <p:stCondLst>
                              <p:cond delay="9000"/>
                            </p:stCondLst>
                            <p:childTnLst>
                              <p:par>
                                <p:cTn id="30" presetID="2" presetClass="exit" presetSubtype="4" fill="hold" grpId="0" nodeType="afterEffect">
                                  <p:stCondLst>
                                    <p:cond delay="0"/>
                                  </p:stCondLst>
                                  <p:childTnLst>
                                    <p:anim calcmode="lin" valueType="num">
                                      <p:cBhvr additive="base">
                                        <p:cTn id="31" dur="500"/>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p:tgtEl>
                                          <p:spTgt spid="2">
                                            <p:txEl>
                                              <p:pRg st="4" end="4"/>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2">
                                            <p:txEl>
                                              <p:pRg st="4" end="4"/>
                                            </p:txEl>
                                          </p:spTgt>
                                        </p:tgtEl>
                                        <p:attrNameLst>
                                          <p:attrName>style.visibility</p:attrName>
                                        </p:attrNameLst>
                                      </p:cBhvr>
                                      <p:to>
                                        <p:strVal val="hidden"/>
                                      </p:to>
                                    </p:set>
                                  </p:childTnLst>
                                </p:cTn>
                              </p:par>
                            </p:childTnLst>
                          </p:cTn>
                        </p:par>
                        <p:par>
                          <p:cTn id="34" fill="hold">
                            <p:stCondLst>
                              <p:cond delay="9500"/>
                            </p:stCondLst>
                            <p:childTnLst>
                              <p:par>
                                <p:cTn id="35" presetID="42" presetClass="path" presetSubtype="0" accel="50000" decel="50000" fill="hold" grpId="1" nodeType="afterEffect">
                                  <p:stCondLst>
                                    <p:cond delay="0"/>
                                  </p:stCondLst>
                                  <p:childTnLst>
                                    <p:animMotion origin="layout" path="M -3.33333E-6 -0.0037 L -3.33333E-6 0.08886 " pathEditMode="relative" rAng="0" ptsTypes="AA">
                                      <p:cBhvr>
                                        <p:cTn id="36" dur="2000" fill="hold"/>
                                        <p:tgtEl>
                                          <p:spTgt spid="3"/>
                                        </p:tgtEl>
                                        <p:attrNameLst>
                                          <p:attrName>ppt_x</p:attrName>
                                          <p:attrName>ppt_y</p:attrName>
                                        </p:attrNameLst>
                                      </p:cBhvr>
                                      <p:rCtr x="0" y="46"/>
                                    </p:animMotion>
                                  </p:childTnLst>
                                </p:cTn>
                              </p:par>
                            </p:childTnLst>
                          </p:cTn>
                        </p:par>
                        <p:par>
                          <p:cTn id="37" fill="hold">
                            <p:stCondLst>
                              <p:cond delay="11500"/>
                            </p:stCondLst>
                            <p:childTnLst>
                              <p:par>
                                <p:cTn id="38" presetID="2" presetClass="exit" presetSubtype="1" fill="hold" grpId="2" nodeType="afterEffect">
                                  <p:stCondLst>
                                    <p:cond delay="0"/>
                                  </p:stCondLst>
                                  <p:childTnLst>
                                    <p:anim calcmode="lin" valueType="num">
                                      <p:cBhvr additive="base">
                                        <p:cTn id="39" dur="500"/>
                                        <p:tgtEl>
                                          <p:spTgt spid="3"/>
                                        </p:tgtEl>
                                        <p:attrNameLst>
                                          <p:attrName>ppt_x</p:attrName>
                                        </p:attrNameLst>
                                      </p:cBhvr>
                                      <p:tavLst>
                                        <p:tav tm="0">
                                          <p:val>
                                            <p:strVal val="ppt_x"/>
                                          </p:val>
                                        </p:tav>
                                        <p:tav tm="100000">
                                          <p:val>
                                            <p:strVal val="ppt_x"/>
                                          </p:val>
                                        </p:tav>
                                      </p:tavLst>
                                    </p:anim>
                                    <p:anim calcmode="lin" valueType="num">
                                      <p:cBhvr additive="base">
                                        <p:cTn id="40" dur="500"/>
                                        <p:tgtEl>
                                          <p:spTgt spid="3"/>
                                        </p:tgtEl>
                                        <p:attrNameLst>
                                          <p:attrName>ppt_y</p:attrName>
                                        </p:attrNameLst>
                                      </p:cBhvr>
                                      <p:tavLst>
                                        <p:tav tm="0">
                                          <p:val>
                                            <p:strVal val="ppt_y"/>
                                          </p:val>
                                        </p:tav>
                                        <p:tav tm="100000">
                                          <p:val>
                                            <p:strVal val="0-ppt_h/2"/>
                                          </p:val>
                                        </p:tav>
                                      </p:tavLst>
                                    </p:anim>
                                    <p:set>
                                      <p:cBhvr>
                                        <p:cTn id="4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3" grpId="1"/>
      <p:bldP spid="3"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1: </a:t>
            </a:r>
            <a:r>
              <a:rPr lang="en-US" dirty="0" smtClean="0">
                <a:latin typeface="Times New Roman" pitchFamily="18" charset="0"/>
                <a:cs typeface="Times New Roman" pitchFamily="18" charset="0"/>
              </a:rPr>
              <a:t>Start.</a:t>
            </a:r>
          </a:p>
          <a:p>
            <a:pPr>
              <a:buNone/>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2: </a:t>
            </a:r>
            <a:r>
              <a:rPr lang="en-US" dirty="0" smtClean="0">
                <a:latin typeface="Times New Roman" pitchFamily="18" charset="0"/>
                <a:cs typeface="Times New Roman" pitchFamily="18" charset="0"/>
              </a:rPr>
              <a:t>Insert </a:t>
            </a:r>
            <a:r>
              <a:rPr lang="en-US" dirty="0" err="1" smtClean="0">
                <a:latin typeface="Times New Roman" pitchFamily="18" charset="0"/>
                <a:cs typeface="Times New Roman" pitchFamily="18" charset="0"/>
              </a:rPr>
              <a:t>Login_ID</a:t>
            </a:r>
            <a:r>
              <a:rPr lang="en-US" dirty="0" smtClean="0">
                <a:latin typeface="Times New Roman" pitchFamily="18" charset="0"/>
                <a:cs typeface="Times New Roman" pitchFamily="18" charset="0"/>
              </a:rPr>
              <a:t> and Password.</a:t>
            </a:r>
          </a:p>
          <a:p>
            <a:pPr>
              <a:buNone/>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3: </a:t>
            </a:r>
            <a:r>
              <a:rPr lang="en-US" dirty="0" smtClean="0">
                <a:latin typeface="Times New Roman" pitchFamily="18" charset="0"/>
                <a:cs typeface="Times New Roman" pitchFamily="18" charset="0"/>
              </a:rPr>
              <a:t>Search permission with </a:t>
            </a:r>
            <a:r>
              <a:rPr lang="en-US" dirty="0" err="1" smtClean="0">
                <a:latin typeface="Times New Roman" pitchFamily="18" charset="0"/>
                <a:cs typeface="Times New Roman" pitchFamily="18" charset="0"/>
              </a:rPr>
              <a:t>Login_ID</a:t>
            </a:r>
            <a:r>
              <a:rPr lang="en-US" dirty="0" smtClean="0">
                <a:latin typeface="Times New Roman" pitchFamily="18" charset="0"/>
                <a:cs typeface="Times New Roman" pitchFamily="18" charset="0"/>
              </a:rPr>
              <a:t> and Password. If not 	found then repeat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2</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 permission Found then go to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4</a:t>
            </a:r>
            <a:r>
              <a:rPr lang="en-US" dirty="0" smtClean="0">
                <a:latin typeface="Times New Roman" pitchFamily="18" charset="0"/>
                <a:cs typeface="Times New Roman" pitchFamily="18" charset="0"/>
              </a:rPr>
              <a:t>.</a:t>
            </a:r>
          </a:p>
          <a:p>
            <a:pPr>
              <a:buNone/>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4:</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latin typeface="Times New Roman" pitchFamily="18" charset="0"/>
                <a:cs typeface="Times New Roman" pitchFamily="18" charset="0"/>
              </a:rPr>
              <a:t>Process Permission.</a:t>
            </a:r>
          </a:p>
          <a:p>
            <a:pPr>
              <a:buNone/>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5: </a:t>
            </a:r>
            <a:r>
              <a:rPr lang="en-US" dirty="0" smtClean="0">
                <a:latin typeface="Times New Roman" pitchFamily="18" charset="0"/>
                <a:cs typeface="Times New Roman" pitchFamily="18" charset="0"/>
              </a:rPr>
              <a:t>After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4</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grant access selected data for selected user.</a:t>
            </a:r>
          </a:p>
          <a:p>
            <a:pPr>
              <a:buNone/>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6: </a:t>
            </a:r>
            <a:r>
              <a:rPr lang="en-US" dirty="0" smtClean="0">
                <a:latin typeface="Times New Roman" pitchFamily="18" charset="0"/>
                <a:cs typeface="Times New Roman" pitchFamily="18" charset="0"/>
              </a:rPr>
              <a:t>If login out by the user than close connection and go to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Step 2</a:t>
            </a: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u="sng" smtClean="0">
                <a:effectLst>
                  <a:outerShdw blurRad="38100" dist="38100" dir="2700000" algn="tl">
                    <a:srgbClr val="000000">
                      <a:alpha val="43137"/>
                    </a:srgbClr>
                  </a:outerShdw>
                </a:effectLst>
                <a:latin typeface="Times New Roman" pitchFamily="18" charset="0"/>
                <a:cs typeface="Times New Roman" pitchFamily="18" charset="0"/>
              </a:rPr>
              <a:t>Algorithm</a:t>
            </a:r>
            <a:endParaRPr lang="en-US"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3" presetClass="exit" presetSubtype="10" fill="hold" grpId="0" nodeType="afterEffect">
                                  <p:stCondLst>
                                    <p:cond delay="4000"/>
                                  </p:stCondLst>
                                  <p:childTnLst>
                                    <p:animEffect transition="out" filter="blinds(horizontal)">
                                      <p:cBhvr>
                                        <p:cTn id="11" dur="1000"/>
                                        <p:tgtEl>
                                          <p:spTgt spid="2">
                                            <p:txEl>
                                              <p:pRg st="0" end="0"/>
                                            </p:txEl>
                                          </p:spTgt>
                                        </p:tgtEl>
                                      </p:cBhvr>
                                    </p:animEffect>
                                    <p:set>
                                      <p:cBhvr>
                                        <p:cTn id="12" dur="1" fill="hold">
                                          <p:stCondLst>
                                            <p:cond delay="999"/>
                                          </p:stCondLst>
                                        </p:cTn>
                                        <p:tgtEl>
                                          <p:spTgt spid="2">
                                            <p:txEl>
                                              <p:pRg st="0" end="0"/>
                                            </p:txEl>
                                          </p:spTgt>
                                        </p:tgtEl>
                                        <p:attrNameLst>
                                          <p:attrName>style.visibility</p:attrName>
                                        </p:attrNameLst>
                                      </p:cBhvr>
                                      <p:to>
                                        <p:strVal val="hidden"/>
                                      </p:to>
                                    </p:set>
                                  </p:childTnLst>
                                </p:cTn>
                              </p:par>
                            </p:childTnLst>
                          </p:cTn>
                        </p:par>
                        <p:par>
                          <p:cTn id="13" fill="hold">
                            <p:stCondLst>
                              <p:cond delay="6000"/>
                            </p:stCondLst>
                            <p:childTnLst>
                              <p:par>
                                <p:cTn id="14" presetID="3" presetClass="exit" presetSubtype="10" fill="hold" grpId="0" nodeType="afterEffect">
                                  <p:stCondLst>
                                    <p:cond delay="0"/>
                                  </p:stCondLst>
                                  <p:childTnLst>
                                    <p:animEffect transition="out" filter="blinds(horizontal)">
                                      <p:cBhvr>
                                        <p:cTn id="15" dur="1000"/>
                                        <p:tgtEl>
                                          <p:spTgt spid="2">
                                            <p:txEl>
                                              <p:pRg st="1" end="1"/>
                                            </p:txEl>
                                          </p:spTgt>
                                        </p:tgtEl>
                                      </p:cBhvr>
                                    </p:animEffect>
                                    <p:set>
                                      <p:cBhvr>
                                        <p:cTn id="16" dur="1" fill="hold">
                                          <p:stCondLst>
                                            <p:cond delay="999"/>
                                          </p:stCondLst>
                                        </p:cTn>
                                        <p:tgtEl>
                                          <p:spTgt spid="2">
                                            <p:txEl>
                                              <p:pRg st="1" end="1"/>
                                            </p:txEl>
                                          </p:spTgt>
                                        </p:tgtEl>
                                        <p:attrNameLst>
                                          <p:attrName>style.visibility</p:attrName>
                                        </p:attrNameLst>
                                      </p:cBhvr>
                                      <p:to>
                                        <p:strVal val="hidden"/>
                                      </p:to>
                                    </p:set>
                                  </p:childTnLst>
                                </p:cTn>
                              </p:par>
                            </p:childTnLst>
                          </p:cTn>
                        </p:par>
                        <p:par>
                          <p:cTn id="17" fill="hold">
                            <p:stCondLst>
                              <p:cond delay="7000"/>
                            </p:stCondLst>
                            <p:childTnLst>
                              <p:par>
                                <p:cTn id="18" presetID="3" presetClass="exit" presetSubtype="10" fill="hold" grpId="0" nodeType="afterEffect">
                                  <p:stCondLst>
                                    <p:cond delay="0"/>
                                  </p:stCondLst>
                                  <p:childTnLst>
                                    <p:animEffect transition="out" filter="blinds(horizontal)">
                                      <p:cBhvr>
                                        <p:cTn id="19" dur="1000"/>
                                        <p:tgtEl>
                                          <p:spTgt spid="2">
                                            <p:txEl>
                                              <p:pRg st="2" end="2"/>
                                            </p:txEl>
                                          </p:spTgt>
                                        </p:tgtEl>
                                      </p:cBhvr>
                                    </p:animEffect>
                                    <p:set>
                                      <p:cBhvr>
                                        <p:cTn id="20" dur="1" fill="hold">
                                          <p:stCondLst>
                                            <p:cond delay="999"/>
                                          </p:stCondLst>
                                        </p:cTn>
                                        <p:tgtEl>
                                          <p:spTgt spid="2">
                                            <p:txEl>
                                              <p:pRg st="2" end="2"/>
                                            </p:txEl>
                                          </p:spTgt>
                                        </p:tgtEl>
                                        <p:attrNameLst>
                                          <p:attrName>style.visibility</p:attrName>
                                        </p:attrNameLst>
                                      </p:cBhvr>
                                      <p:to>
                                        <p:strVal val="hidden"/>
                                      </p:to>
                                    </p:set>
                                  </p:childTnLst>
                                </p:cTn>
                              </p:par>
                            </p:childTnLst>
                          </p:cTn>
                        </p:par>
                        <p:par>
                          <p:cTn id="21" fill="hold">
                            <p:stCondLst>
                              <p:cond delay="8000"/>
                            </p:stCondLst>
                            <p:childTnLst>
                              <p:par>
                                <p:cTn id="22" presetID="3" presetClass="exit" presetSubtype="10" fill="hold" grpId="0" nodeType="afterEffect">
                                  <p:stCondLst>
                                    <p:cond delay="0"/>
                                  </p:stCondLst>
                                  <p:childTnLst>
                                    <p:animEffect transition="out" filter="blinds(horizontal)">
                                      <p:cBhvr>
                                        <p:cTn id="23" dur="1000"/>
                                        <p:tgtEl>
                                          <p:spTgt spid="2">
                                            <p:txEl>
                                              <p:pRg st="3" end="3"/>
                                            </p:txEl>
                                          </p:spTgt>
                                        </p:tgtEl>
                                      </p:cBhvr>
                                    </p:animEffect>
                                    <p:set>
                                      <p:cBhvr>
                                        <p:cTn id="24" dur="1" fill="hold">
                                          <p:stCondLst>
                                            <p:cond delay="999"/>
                                          </p:stCondLst>
                                        </p:cTn>
                                        <p:tgtEl>
                                          <p:spTgt spid="2">
                                            <p:txEl>
                                              <p:pRg st="3" end="3"/>
                                            </p:txEl>
                                          </p:spTgt>
                                        </p:tgtEl>
                                        <p:attrNameLst>
                                          <p:attrName>style.visibility</p:attrName>
                                        </p:attrNameLst>
                                      </p:cBhvr>
                                      <p:to>
                                        <p:strVal val="hidden"/>
                                      </p:to>
                                    </p:set>
                                  </p:childTnLst>
                                </p:cTn>
                              </p:par>
                            </p:childTnLst>
                          </p:cTn>
                        </p:par>
                        <p:par>
                          <p:cTn id="25" fill="hold">
                            <p:stCondLst>
                              <p:cond delay="9000"/>
                            </p:stCondLst>
                            <p:childTnLst>
                              <p:par>
                                <p:cTn id="26" presetID="3" presetClass="exit" presetSubtype="10" fill="hold" grpId="0" nodeType="afterEffect">
                                  <p:stCondLst>
                                    <p:cond delay="0"/>
                                  </p:stCondLst>
                                  <p:childTnLst>
                                    <p:animEffect transition="out" filter="blinds(horizontal)">
                                      <p:cBhvr>
                                        <p:cTn id="27" dur="1000"/>
                                        <p:tgtEl>
                                          <p:spTgt spid="2">
                                            <p:txEl>
                                              <p:pRg st="4" end="4"/>
                                            </p:txEl>
                                          </p:spTgt>
                                        </p:tgtEl>
                                      </p:cBhvr>
                                    </p:animEffect>
                                    <p:set>
                                      <p:cBhvr>
                                        <p:cTn id="28" dur="1" fill="hold">
                                          <p:stCondLst>
                                            <p:cond delay="999"/>
                                          </p:stCondLst>
                                        </p:cTn>
                                        <p:tgtEl>
                                          <p:spTgt spid="2">
                                            <p:txEl>
                                              <p:pRg st="4" end="4"/>
                                            </p:txEl>
                                          </p:spTgt>
                                        </p:tgtEl>
                                        <p:attrNameLst>
                                          <p:attrName>style.visibility</p:attrName>
                                        </p:attrNameLst>
                                      </p:cBhvr>
                                      <p:to>
                                        <p:strVal val="hidden"/>
                                      </p:to>
                                    </p:set>
                                  </p:childTnLst>
                                </p:cTn>
                              </p:par>
                            </p:childTnLst>
                          </p:cTn>
                        </p:par>
                        <p:par>
                          <p:cTn id="29" fill="hold">
                            <p:stCondLst>
                              <p:cond delay="10000"/>
                            </p:stCondLst>
                            <p:childTnLst>
                              <p:par>
                                <p:cTn id="30" presetID="3" presetClass="exit" presetSubtype="10" fill="hold" grpId="0" nodeType="afterEffect">
                                  <p:stCondLst>
                                    <p:cond delay="0"/>
                                  </p:stCondLst>
                                  <p:childTnLst>
                                    <p:animEffect transition="out" filter="blinds(horizontal)">
                                      <p:cBhvr>
                                        <p:cTn id="31" dur="1000"/>
                                        <p:tgtEl>
                                          <p:spTgt spid="2">
                                            <p:txEl>
                                              <p:pRg st="5" end="5"/>
                                            </p:txEl>
                                          </p:spTgt>
                                        </p:tgtEl>
                                      </p:cBhvr>
                                    </p:animEffect>
                                    <p:set>
                                      <p:cBhvr>
                                        <p:cTn id="32" dur="1" fill="hold">
                                          <p:stCondLst>
                                            <p:cond delay="999"/>
                                          </p:stCondLst>
                                        </p:cTn>
                                        <p:tgtEl>
                                          <p:spTgt spid="2">
                                            <p:txEl>
                                              <p:pRg st="5" end="5"/>
                                            </p:txEl>
                                          </p:spTgt>
                                        </p:tgtEl>
                                        <p:attrNameLst>
                                          <p:attrName>style.visibility</p:attrName>
                                        </p:attrNameLst>
                                      </p:cBhvr>
                                      <p:to>
                                        <p:strVal val="hidden"/>
                                      </p:to>
                                    </p:set>
                                  </p:childTnLst>
                                </p:cTn>
                              </p:par>
                            </p:childTnLst>
                          </p:cTn>
                        </p:par>
                        <p:par>
                          <p:cTn id="33" fill="hold">
                            <p:stCondLst>
                              <p:cond delay="11000"/>
                            </p:stCondLst>
                            <p:childTnLst>
                              <p:par>
                                <p:cTn id="34" presetID="3" presetClass="exit" presetSubtype="10" fill="hold" grpId="0" nodeType="afterEffect">
                                  <p:stCondLst>
                                    <p:cond delay="0"/>
                                  </p:stCondLst>
                                  <p:childTnLst>
                                    <p:animEffect transition="out" filter="blinds(horizontal)">
                                      <p:cBhvr>
                                        <p:cTn id="35" dur="1000"/>
                                        <p:tgtEl>
                                          <p:spTgt spid="2">
                                            <p:txEl>
                                              <p:pRg st="6" end="6"/>
                                            </p:txEl>
                                          </p:spTgt>
                                        </p:tgtEl>
                                      </p:cBhvr>
                                    </p:animEffect>
                                    <p:set>
                                      <p:cBhvr>
                                        <p:cTn id="36" dur="1" fill="hold">
                                          <p:stCondLst>
                                            <p:cond delay="999"/>
                                          </p:stCondLst>
                                        </p:cTn>
                                        <p:tgtEl>
                                          <p:spTgt spid="2">
                                            <p:txEl>
                                              <p:pRg st="6" end="6"/>
                                            </p:txEl>
                                          </p:spTgt>
                                        </p:tgtEl>
                                        <p:attrNameLst>
                                          <p:attrName>style.visibility</p:attrName>
                                        </p:attrNameLst>
                                      </p:cBhvr>
                                      <p:to>
                                        <p:strVal val="hidden"/>
                                      </p:to>
                                    </p:set>
                                  </p:childTnLst>
                                </p:cTn>
                              </p:par>
                            </p:childTnLst>
                          </p:cTn>
                        </p:par>
                        <p:par>
                          <p:cTn id="37" fill="hold">
                            <p:stCondLst>
                              <p:cond delay="12000"/>
                            </p:stCondLst>
                            <p:childTnLst>
                              <p:par>
                                <p:cTn id="38" presetID="3" presetClass="exit" presetSubtype="10" fill="hold" grpId="1" nodeType="afterEffect">
                                  <p:stCondLst>
                                    <p:cond delay="0"/>
                                  </p:stCondLst>
                                  <p:childTnLst>
                                    <p:animEffect transition="out" filter="blinds(horizontal)">
                                      <p:cBhvr>
                                        <p:cTn id="39" dur="2000"/>
                                        <p:tgtEl>
                                          <p:spTgt spid="3"/>
                                        </p:tgtEl>
                                      </p:cBhvr>
                                    </p:animEffect>
                                    <p:set>
                                      <p:cBhvr>
                                        <p:cTn id="40"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b="1" smtClean="0">
                <a:effectLst>
                  <a:outerShdw blurRad="38100" dist="38100" dir="2700000" algn="tl">
                    <a:srgbClr val="000000">
                      <a:alpha val="43137"/>
                    </a:srgbClr>
                  </a:outerShdw>
                </a:effectLst>
                <a:latin typeface="Times New Roman" pitchFamily="18" charset="0"/>
                <a:cs typeface="Times New Roman" pitchFamily="18" charset="0"/>
              </a:rPr>
              <a:t>Flow Chart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Content Placeholder 4" descr="147550952685158.png"/>
          <p:cNvPicPr>
            <a:picLocks noGrp="1" noChangeAspect="1"/>
          </p:cNvPicPr>
          <p:nvPr>
            <p:ph idx="1"/>
          </p:nvPr>
        </p:nvPicPr>
        <p:blipFill>
          <a:blip r:embed="rId2"/>
          <a:stretch>
            <a:fillRect/>
          </a:stretch>
        </p:blipFill>
        <p:spPr>
          <a:xfrm>
            <a:off x="990600" y="1143000"/>
            <a:ext cx="7315200" cy="3429000"/>
          </a:xfrm>
        </p:spPr>
      </p:pic>
    </p:spTree>
  </p:cSld>
  <p:clrMapOvr>
    <a:masterClrMapping/>
  </p:clrMapOvr>
  <p:transition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par>
                          <p:cTn id="8" fill="hold">
                            <p:stCondLst>
                              <p:cond delay="1000"/>
                            </p:stCondLst>
                            <p:childTnLst>
                              <p:par>
                                <p:cTn id="9" presetID="18" presetClass="entr" presetSubtype="1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1000"/>
                                        <p:tgtEl>
                                          <p:spTgt spid="5"/>
                                        </p:tgtEl>
                                      </p:cBhvr>
                                    </p:animEffect>
                                  </p:childTnLst>
                                </p:cTn>
                              </p:par>
                            </p:childTnLst>
                          </p:cTn>
                        </p:par>
                        <p:par>
                          <p:cTn id="12" fill="hold">
                            <p:stCondLst>
                              <p:cond delay="2000"/>
                            </p:stCondLst>
                            <p:childTnLst>
                              <p:par>
                                <p:cTn id="13" presetID="18" presetClass="exit" presetSubtype="12" fill="hold" nodeType="afterEffect">
                                  <p:stCondLst>
                                    <p:cond delay="4000"/>
                                  </p:stCondLst>
                                  <p:childTnLst>
                                    <p:animEffect transition="out" filter="strips(downLeft)">
                                      <p:cBhvr>
                                        <p:cTn id="14" dur="1000"/>
                                        <p:tgtEl>
                                          <p:spTgt spid="5"/>
                                        </p:tgtEl>
                                      </p:cBhvr>
                                    </p:animEffect>
                                    <p:set>
                                      <p:cBhvr>
                                        <p:cTn id="15" dur="1" fill="hold">
                                          <p:stCondLst>
                                            <p:cond delay="9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xit" presetSubtype="1" fill="hold" grpId="1" nodeType="clickEffect">
                                  <p:stCondLst>
                                    <p:cond delay="0"/>
                                  </p:stCondLst>
                                  <p:childTnLst>
                                    <p:anim calcmode="lin" valueType="num">
                                      <p:cBhvr additive="base">
                                        <p:cTn id="19" dur="1000"/>
                                        <p:tgtEl>
                                          <p:spTgt spid="3"/>
                                        </p:tgtEl>
                                        <p:attrNameLst>
                                          <p:attrName>ppt_x</p:attrName>
                                        </p:attrNameLst>
                                      </p:cBhvr>
                                      <p:tavLst>
                                        <p:tav tm="0">
                                          <p:val>
                                            <p:strVal val="ppt_x"/>
                                          </p:val>
                                        </p:tav>
                                        <p:tav tm="100000">
                                          <p:val>
                                            <p:strVal val="ppt_x"/>
                                          </p:val>
                                        </p:tav>
                                      </p:tavLst>
                                    </p:anim>
                                    <p:anim calcmode="lin" valueType="num">
                                      <p:cBhvr additive="base">
                                        <p:cTn id="20" dur="1000"/>
                                        <p:tgtEl>
                                          <p:spTgt spid="3"/>
                                        </p:tgtEl>
                                        <p:attrNameLst>
                                          <p:attrName>ppt_y</p:attrName>
                                        </p:attrNameLst>
                                      </p:cBhvr>
                                      <p:tavLst>
                                        <p:tav tm="0">
                                          <p:val>
                                            <p:strVal val="ppt_y"/>
                                          </p:val>
                                        </p:tav>
                                        <p:tav tm="100000">
                                          <p:val>
                                            <p:strVal val="0-ppt_h/2"/>
                                          </p:val>
                                        </p:tav>
                                      </p:tavLst>
                                    </p:anim>
                                    <p:set>
                                      <p:cBhvr>
                                        <p:cTn id="21"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14300"/>
            <a:ext cx="1524000" cy="914400"/>
          </a:xfrm>
        </p:spPr>
        <p:txBody>
          <a:bodyPr/>
          <a:lstStyle/>
          <a:p>
            <a:pPr algn="ctr"/>
            <a:r>
              <a:rPr smtClean="0">
                <a:effectLst>
                  <a:outerShdw blurRad="38100" dist="38100" dir="2700000" algn="tl">
                    <a:srgbClr val="000000">
                      <a:alpha val="43137"/>
                    </a:srgbClr>
                  </a:outerShdw>
                </a:effectLst>
                <a:latin typeface="Times New Roman" pitchFamily="18" charset="0"/>
                <a:cs typeface="Times New Roman" pitchFamily="18" charset="0"/>
              </a:rPr>
              <a:t>Entity</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itle 2"/>
          <p:cNvSpPr txBox="1">
            <a:spLocks/>
          </p:cNvSpPr>
          <p:nvPr/>
        </p:nvSpPr>
        <p:spPr>
          <a:xfrm>
            <a:off x="2819400" y="133350"/>
            <a:ext cx="2971800" cy="914400"/>
          </a:xfrm>
          <a:prstGeom prst="rect">
            <a:avLst/>
          </a:prstGeom>
          <a:ln w="6350" cap="rnd">
            <a:noFill/>
          </a:ln>
        </p:spPr>
        <p:txBody>
          <a:bodyPr vert="horz"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200" b="0" i="0" strike="noStrike" kern="1200" cap="none" spc="-100" normalizeH="0" baseline="0" noProof="0" dirty="0" smtClean="0">
                <a:ln w="3200">
                  <a:solidFill>
                    <a:schemeClr val="bg2">
                      <a:shade val="75000"/>
                      <a:alpha val="25000"/>
                    </a:schemeClr>
                  </a:solidFill>
                  <a:prstDash val="solid"/>
                  <a:round/>
                </a:ln>
                <a:solidFill>
                  <a:srgbClr val="F9F9F9"/>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Relationship</a:t>
            </a:r>
            <a:endParaRPr kumimoji="0" lang="en-US" sz="4200" b="0" i="0" strike="noStrike" kern="1200" cap="none" spc="-100" normalizeH="0" baseline="0" noProof="0" dirty="0">
              <a:ln w="3200">
                <a:solidFill>
                  <a:schemeClr val="bg2">
                    <a:shade val="75000"/>
                    <a:alpha val="25000"/>
                  </a:schemeClr>
                </a:solidFill>
                <a:prstDash val="solid"/>
                <a:round/>
              </a:ln>
              <a:solidFill>
                <a:srgbClr val="F9F9F9"/>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pic>
        <p:nvPicPr>
          <p:cNvPr id="8" name="Content Placeholder 7" descr="147542193614630 (1).jpg"/>
          <p:cNvPicPr>
            <a:picLocks noGrp="1" noChangeAspect="1"/>
          </p:cNvPicPr>
          <p:nvPr>
            <p:ph idx="1"/>
          </p:nvPr>
        </p:nvPicPr>
        <p:blipFill>
          <a:blip r:embed="rId2"/>
          <a:stretch>
            <a:fillRect/>
          </a:stretch>
        </p:blipFill>
        <p:spPr>
          <a:xfrm>
            <a:off x="692789" y="1276350"/>
            <a:ext cx="7841611" cy="3505200"/>
          </a:xfrm>
          <a:prstGeom prst="rect">
            <a:avLst/>
          </a:prstGeom>
          <a:ln>
            <a:noFill/>
          </a:ln>
          <a:effectLst>
            <a:outerShdw blurRad="190500" algn="tl" rotWithShape="0">
              <a:srgbClr val="000000">
                <a:alpha val="70000"/>
              </a:srgbClr>
            </a:outerShdw>
          </a:effectLst>
        </p:spPr>
      </p:pic>
      <p:sp>
        <p:nvSpPr>
          <p:cNvPr id="7" name="Title 2"/>
          <p:cNvSpPr txBox="1">
            <a:spLocks/>
          </p:cNvSpPr>
          <p:nvPr/>
        </p:nvSpPr>
        <p:spPr>
          <a:xfrm>
            <a:off x="5638800" y="133350"/>
            <a:ext cx="2133600" cy="914400"/>
          </a:xfrm>
          <a:prstGeom prst="rect">
            <a:avLst/>
          </a:prstGeom>
          <a:ln w="6350" cap="rnd">
            <a:noFill/>
          </a:ln>
        </p:spPr>
        <p:txBody>
          <a:bodyPr vert="horz"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200" b="0" i="0" strike="noStrike" kern="1200" cap="none" spc="-100" normalizeH="0" baseline="0" noProof="0" dirty="0" smtClean="0">
                <a:ln w="3200">
                  <a:solidFill>
                    <a:schemeClr val="bg2">
                      <a:shade val="75000"/>
                      <a:alpha val="25000"/>
                    </a:schemeClr>
                  </a:solidFill>
                  <a:prstDash val="solid"/>
                  <a:round/>
                </a:ln>
                <a:solidFill>
                  <a:srgbClr val="F9F9F9"/>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Diagram</a:t>
            </a:r>
            <a:endParaRPr kumimoji="0" lang="en-US" sz="4200" b="0" i="0" strike="noStrike" kern="1200" cap="none" spc="-100" normalizeH="0" baseline="0" noProof="0" dirty="0">
              <a:ln w="3200">
                <a:solidFill>
                  <a:schemeClr val="bg2">
                    <a:shade val="75000"/>
                    <a:alpha val="25000"/>
                  </a:schemeClr>
                </a:solidFill>
                <a:prstDash val="solid"/>
                <a:round/>
              </a:ln>
              <a:solidFill>
                <a:srgbClr val="F9F9F9"/>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Tree>
  </p:cSld>
  <p:clrMapOvr>
    <a:masterClrMapping/>
  </p:clrMapOvr>
  <p:transition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9" presetClass="entr" presetSubtype="0" fill="hold" nodeType="afterEffect">
                                  <p:stCondLst>
                                    <p:cond delay="0"/>
                                  </p:stCondLst>
                                  <p:iterate type="lt">
                                    <p:tmPct val="0"/>
                                  </p:iterate>
                                  <p:childTnLst>
                                    <p:set>
                                      <p:cBhvr>
                                        <p:cTn id="20" dur="1" fill="hold">
                                          <p:stCondLst>
                                            <p:cond delay="0"/>
                                          </p:stCondLst>
                                        </p:cTn>
                                        <p:tgtEl>
                                          <p:spTgt spid="8"/>
                                        </p:tgtEl>
                                        <p:attrNameLst>
                                          <p:attrName>style.visibility</p:attrName>
                                        </p:attrNameLst>
                                      </p:cBhvr>
                                      <p:to>
                                        <p:strVal val="visible"/>
                                      </p:to>
                                    </p:set>
                                    <p:animEffect transition="in" filter="dissolve">
                                      <p:cBhvr>
                                        <p:cTn id="21" dur="1000"/>
                                        <p:tgtEl>
                                          <p:spTgt spid="8"/>
                                        </p:tgtEl>
                                      </p:cBhvr>
                                    </p:animEffect>
                                  </p:childTnLst>
                                </p:cTn>
                              </p:par>
                            </p:childTnLst>
                          </p:cTn>
                        </p:par>
                        <p:par>
                          <p:cTn id="22" fill="hold">
                            <p:stCondLst>
                              <p:cond delay="2000"/>
                            </p:stCondLst>
                            <p:childTnLst>
                              <p:par>
                                <p:cTn id="23" presetID="18" presetClass="exit" presetSubtype="12" fill="hold" nodeType="afterEffect">
                                  <p:stCondLst>
                                    <p:cond delay="4000"/>
                                  </p:stCondLst>
                                  <p:iterate type="lt">
                                    <p:tmPct val="0"/>
                                  </p:iterate>
                                  <p:childTnLst>
                                    <p:animEffect transition="out" filter="strips(downLeft)">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p:stCondLst>
                              <p:cond delay="6500"/>
                            </p:stCondLst>
                            <p:childTnLst>
                              <p:par>
                                <p:cTn id="27" presetID="2" presetClass="exit" presetSubtype="1" fill="hold" grpId="1" nodeType="afterEffect">
                                  <p:stCondLst>
                                    <p:cond delay="0"/>
                                  </p:stCondLst>
                                  <p:childTnLst>
                                    <p:anim calcmode="lin" valueType="num">
                                      <p:cBhvr additive="base">
                                        <p:cTn id="28" dur="500"/>
                                        <p:tgtEl>
                                          <p:spTgt spid="5"/>
                                        </p:tgtEl>
                                        <p:attrNameLst>
                                          <p:attrName>ppt_x</p:attrName>
                                        </p:attrNameLst>
                                      </p:cBhvr>
                                      <p:tavLst>
                                        <p:tav tm="0">
                                          <p:val>
                                            <p:strVal val="ppt_x"/>
                                          </p:val>
                                        </p:tav>
                                        <p:tav tm="100000">
                                          <p:val>
                                            <p:strVal val="ppt_x"/>
                                          </p:val>
                                        </p:tav>
                                      </p:tavLst>
                                    </p:anim>
                                    <p:anim calcmode="lin" valueType="num">
                                      <p:cBhvr additive="base">
                                        <p:cTn id="29" dur="500"/>
                                        <p:tgtEl>
                                          <p:spTgt spid="5"/>
                                        </p:tgtEl>
                                        <p:attrNameLst>
                                          <p:attrName>ppt_y</p:attrName>
                                        </p:attrNameLst>
                                      </p:cBhvr>
                                      <p:tavLst>
                                        <p:tav tm="0">
                                          <p:val>
                                            <p:strVal val="ppt_y"/>
                                          </p:val>
                                        </p:tav>
                                        <p:tav tm="100000">
                                          <p:val>
                                            <p:strVal val="0-ppt_h/2"/>
                                          </p:val>
                                        </p:tav>
                                      </p:tavLst>
                                    </p:anim>
                                    <p:set>
                                      <p:cBhvr>
                                        <p:cTn id="30" dur="1" fill="hold">
                                          <p:stCondLst>
                                            <p:cond delay="499"/>
                                          </p:stCondLst>
                                        </p:cTn>
                                        <p:tgtEl>
                                          <p:spTgt spid="5"/>
                                        </p:tgtEl>
                                        <p:attrNameLst>
                                          <p:attrName>style.visibility</p:attrName>
                                        </p:attrNameLst>
                                      </p:cBhvr>
                                      <p:to>
                                        <p:strVal val="hidden"/>
                                      </p:to>
                                    </p:set>
                                  </p:childTnLst>
                                </p:cTn>
                              </p:par>
                              <p:par>
                                <p:cTn id="31" presetID="2" presetClass="exit" presetSubtype="2" fill="hold" grpId="1"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1+ppt_w/2"/>
                                          </p:val>
                                        </p:tav>
                                      </p:tavLst>
                                    </p:anim>
                                    <p:anim calcmode="lin" valueType="num">
                                      <p:cBhvr additive="base">
                                        <p:cTn id="33" dur="500"/>
                                        <p:tgtEl>
                                          <p:spTgt spid="7"/>
                                        </p:tgtEl>
                                        <p:attrNameLst>
                                          <p:attrName>ppt_y</p:attrName>
                                        </p:attrNameLst>
                                      </p:cBhvr>
                                      <p:tavLst>
                                        <p:tav tm="0">
                                          <p:val>
                                            <p:strVal val="ppt_y"/>
                                          </p:val>
                                        </p:tav>
                                        <p:tav tm="100000">
                                          <p:val>
                                            <p:strVal val="ppt_y"/>
                                          </p:val>
                                        </p:tav>
                                      </p:tavLst>
                                    </p:anim>
                                    <p:set>
                                      <p:cBhvr>
                                        <p:cTn id="34" dur="1" fill="hold">
                                          <p:stCondLst>
                                            <p:cond delay="499"/>
                                          </p:stCondLst>
                                        </p:cTn>
                                        <p:tgtEl>
                                          <p:spTgt spid="7"/>
                                        </p:tgtEl>
                                        <p:attrNameLst>
                                          <p:attrName>style.visibility</p:attrName>
                                        </p:attrNameLst>
                                      </p:cBhvr>
                                      <p:to>
                                        <p:strVal val="hidden"/>
                                      </p:to>
                                    </p:set>
                                  </p:childTnLst>
                                </p:cTn>
                              </p:par>
                              <p:par>
                                <p:cTn id="35" presetID="2" presetClass="exit" presetSubtype="8" fill="hold" grpId="1" nodeType="withEffect">
                                  <p:stCondLst>
                                    <p:cond delay="0"/>
                                  </p:stCondLst>
                                  <p:childTnLst>
                                    <p:anim calcmode="lin" valueType="num">
                                      <p:cBhvr additive="base">
                                        <p:cTn id="36" dur="500"/>
                                        <p:tgtEl>
                                          <p:spTgt spid="3"/>
                                        </p:tgtEl>
                                        <p:attrNameLst>
                                          <p:attrName>ppt_x</p:attrName>
                                        </p:attrNameLst>
                                      </p:cBhvr>
                                      <p:tavLst>
                                        <p:tav tm="0">
                                          <p:val>
                                            <p:strVal val="ppt_x"/>
                                          </p:val>
                                        </p:tav>
                                        <p:tav tm="100000">
                                          <p:val>
                                            <p:strVal val="0-ppt_w/2"/>
                                          </p:val>
                                        </p:tav>
                                      </p:tavLst>
                                    </p:anim>
                                    <p:anim calcmode="lin" valueType="num">
                                      <p:cBhvr additive="base">
                                        <p:cTn id="37" dur="500"/>
                                        <p:tgtEl>
                                          <p:spTgt spid="3"/>
                                        </p:tgtEl>
                                        <p:attrNameLst>
                                          <p:attrName>ppt_y</p:attrName>
                                        </p:attrNameLst>
                                      </p:cBhvr>
                                      <p:tavLst>
                                        <p:tav tm="0">
                                          <p:val>
                                            <p:strVal val="ppt_y"/>
                                          </p:val>
                                        </p:tav>
                                        <p:tav tm="100000">
                                          <p:val>
                                            <p:strVal val="ppt_y"/>
                                          </p:val>
                                        </p:tav>
                                      </p:tavLst>
                                    </p:anim>
                                    <p:set>
                                      <p:cBhvr>
                                        <p:cTn id="3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1000" y="1200150"/>
            <a:ext cx="8305800" cy="3581400"/>
          </a:xfrm>
        </p:spPr>
        <p:txBody>
          <a:bodyPr/>
          <a:lstStyle/>
          <a:p>
            <a:r>
              <a:rPr lang="en-US" dirty="0" smtClean="0">
                <a:latin typeface="Times New Roman" pitchFamily="18" charset="0"/>
                <a:cs typeface="Times New Roman" pitchFamily="18" charset="0"/>
              </a:rPr>
              <a:t>Two 256 GB SSD for RAID level 1, 16 GB RAM, server machine, windows 10/ windows server 2016, Internet connection with real/dedicate Internet Protocol address . Smart phone /GPS only for bus, java script supported browser and </a:t>
            </a:r>
            <a:r>
              <a:rPr lang="en-US" dirty="0" err="1" smtClean="0">
                <a:latin typeface="Times New Roman" pitchFamily="18" charset="0"/>
                <a:cs typeface="Times New Roman" pitchFamily="18" charset="0"/>
              </a:rPr>
              <a:t>mozila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firefox</a:t>
            </a:r>
            <a:r>
              <a:rPr lang="en-US" dirty="0" smtClean="0">
                <a:latin typeface="Times New Roman" pitchFamily="18" charset="0"/>
                <a:cs typeface="Times New Roman" pitchFamily="18" charset="0"/>
              </a:rPr>
              <a:t> must for driver/helper and recommend for other user.</a:t>
            </a:r>
          </a:p>
          <a:p>
            <a:r>
              <a:rPr lang="en-US" dirty="0" smtClean="0">
                <a:latin typeface="Times New Roman" pitchFamily="18" charset="0"/>
                <a:cs typeface="Times New Roman" pitchFamily="18" charset="0"/>
              </a:rPr>
              <a:t>[Only for primary testing]</a:t>
            </a:r>
          </a:p>
          <a:p>
            <a:endParaRPr lang="en-US" dirty="0">
              <a:latin typeface="Times New Roman" pitchFamily="18" charset="0"/>
              <a:cs typeface="Times New Roman" pitchFamily="18" charset="0"/>
            </a:endParaRPr>
          </a:p>
        </p:txBody>
      </p:sp>
      <p:sp>
        <p:nvSpPr>
          <p:cNvPr id="3" name="Title 2"/>
          <p:cNvSpPr>
            <a:spLocks noGrp="1"/>
          </p:cNvSpPr>
          <p:nvPr>
            <p:ph type="ctrTitle"/>
          </p:nvPr>
        </p:nvSpPr>
        <p:spPr>
          <a:xfrm>
            <a:off x="457200" y="285750"/>
            <a:ext cx="8305800" cy="762000"/>
          </a:xfrm>
        </p:spPr>
        <p:txBody>
          <a:bodyPr/>
          <a:lstStyle/>
          <a:p>
            <a:r>
              <a:rPr b="1" u="sng" smtClean="0">
                <a:effectLst>
                  <a:outerShdw blurRad="38100" dist="38100" dir="2700000" algn="tl">
                    <a:srgbClr val="000000">
                      <a:alpha val="43137"/>
                    </a:srgbClr>
                  </a:outerShdw>
                </a:effectLst>
                <a:latin typeface="Times New Roman" pitchFamily="18" charset="0"/>
                <a:cs typeface="Times New Roman" pitchFamily="18" charset="0"/>
              </a:rPr>
              <a:t>Requirements</a:t>
            </a:r>
            <a:endParaRPr lang="en-US"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37" presetClass="entr" presetSubtype="0" fill="hold" grpId="0"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16" presetClass="emph" presetSubtype="0" fill="hold" grpId="0" nodeType="afterEffect">
                                  <p:stCondLst>
                                    <p:cond delay="0"/>
                                  </p:stCondLst>
                                  <p:iterate type="lt">
                                    <p:tmPct val="4000"/>
                                  </p:iterate>
                                  <p:childTnLst>
                                    <p:set>
                                      <p:cBhvr override="childStyle">
                                        <p:cTn id="18" dur="500" fill="hold"/>
                                        <p:tgtEl>
                                          <p:spTgt spid="2">
                                            <p:txEl>
                                              <p:pRg st="1" end="1"/>
                                            </p:txEl>
                                          </p:spTgt>
                                        </p:tgtEl>
                                        <p:attrNameLst>
                                          <p:attrName>style.color</p:attrName>
                                        </p:attrNameLst>
                                      </p:cBhvr>
                                      <p:to>
                                        <p:clrVal>
                                          <a:schemeClr val="bg1"/>
                                        </p:clrVal>
                                      </p:to>
                                    </p:set>
                                    <p:set>
                                      <p:cBhvr>
                                        <p:cTn id="19" dur="500" fill="hold"/>
                                        <p:tgtEl>
                                          <p:spTgt spid="2">
                                            <p:txEl>
                                              <p:pRg st="1" end="1"/>
                                            </p:txEl>
                                          </p:spTgt>
                                        </p:tgtEl>
                                        <p:attrNameLst>
                                          <p:attrName>fillcolor</p:attrName>
                                        </p:attrNameLst>
                                      </p:cBhvr>
                                      <p:to>
                                        <p:clrVal>
                                          <a:schemeClr val="bg1"/>
                                        </p:clrVal>
                                      </p:to>
                                    </p:set>
                                    <p:set>
                                      <p:cBhvr>
                                        <p:cTn id="20" dur="500" fill="hold"/>
                                        <p:tgtEl>
                                          <p:spTgt spid="2">
                                            <p:txEl>
                                              <p:pRg st="1" end="1"/>
                                            </p:txEl>
                                          </p:spTgt>
                                        </p:tgtEl>
                                        <p:attrNameLst>
                                          <p:attrName>fill.type</p:attrName>
                                        </p:attrNameLst>
                                      </p:cBhvr>
                                      <p:to>
                                        <p:strVal val="solid"/>
                                      </p:to>
                                    </p:set>
                                  </p:childTnLst>
                                </p:cTn>
                              </p:par>
                            </p:childTnLst>
                          </p:cTn>
                        </p:par>
                        <p:par>
                          <p:cTn id="21" fill="hold">
                            <p:stCondLst>
                              <p:cond delay="1940"/>
                            </p:stCondLst>
                            <p:childTnLst>
                              <p:par>
                                <p:cTn id="22" presetID="2" presetClass="exit" presetSubtype="1" fill="hold" grpId="1" nodeType="afterEffect">
                                  <p:stCondLst>
                                    <p:cond delay="5000"/>
                                  </p:stCondLst>
                                  <p:childTnLst>
                                    <p:anim calcmode="lin" valueType="num">
                                      <p:cBhvr additive="base">
                                        <p:cTn id="23" dur="500"/>
                                        <p:tgtEl>
                                          <p:spTgt spid="3"/>
                                        </p:tgtEl>
                                        <p:attrNameLst>
                                          <p:attrName>ppt_x</p:attrName>
                                        </p:attrNameLst>
                                      </p:cBhvr>
                                      <p:tavLst>
                                        <p:tav tm="0">
                                          <p:val>
                                            <p:strVal val="ppt_x"/>
                                          </p:val>
                                        </p:tav>
                                        <p:tav tm="100000">
                                          <p:val>
                                            <p:strVal val="ppt_x"/>
                                          </p:val>
                                        </p:tav>
                                      </p:tavLst>
                                    </p:anim>
                                    <p:anim calcmode="lin" valueType="num">
                                      <p:cBhvr additive="base">
                                        <p:cTn id="24" dur="500"/>
                                        <p:tgtEl>
                                          <p:spTgt spid="3"/>
                                        </p:tgtEl>
                                        <p:attrNameLst>
                                          <p:attrName>ppt_y</p:attrName>
                                        </p:attrNameLst>
                                      </p:cBhvr>
                                      <p:tavLst>
                                        <p:tav tm="0">
                                          <p:val>
                                            <p:strVal val="ppt_y"/>
                                          </p:val>
                                        </p:tav>
                                        <p:tav tm="100000">
                                          <p:val>
                                            <p:strVal val="0-ppt_h/2"/>
                                          </p:val>
                                        </p:tav>
                                      </p:tavLst>
                                    </p:anim>
                                    <p:set>
                                      <p:cBhvr>
                                        <p:cTn id="25" dur="1" fill="hold">
                                          <p:stCondLst>
                                            <p:cond delay="499"/>
                                          </p:stCondLst>
                                        </p:cTn>
                                        <p:tgtEl>
                                          <p:spTgt spid="3"/>
                                        </p:tgtEl>
                                        <p:attrNameLst>
                                          <p:attrName>style.visibility</p:attrName>
                                        </p:attrNameLst>
                                      </p:cBhvr>
                                      <p:to>
                                        <p:strVal val="hidden"/>
                                      </p:to>
                                    </p:set>
                                  </p:childTnLst>
                                </p:cTn>
                              </p:par>
                            </p:childTnLst>
                          </p:cTn>
                        </p:par>
                        <p:par>
                          <p:cTn id="26" fill="hold">
                            <p:stCondLst>
                              <p:cond delay="7440"/>
                            </p:stCondLst>
                            <p:childTnLst>
                              <p:par>
                                <p:cTn id="27" presetID="3" presetClass="exit" presetSubtype="5" fill="hold" grpId="1" nodeType="afterEffect">
                                  <p:stCondLst>
                                    <p:cond delay="0"/>
                                  </p:stCondLst>
                                  <p:childTnLst>
                                    <p:animEffect transition="out" filter="blinds(vertical)">
                                      <p:cBhvr>
                                        <p:cTn id="28" dur="500"/>
                                        <p:tgtEl>
                                          <p:spTgt spid="2">
                                            <p:txEl>
                                              <p:pRg st="0" end="0"/>
                                            </p:txEl>
                                          </p:spTgt>
                                        </p:tgtEl>
                                      </p:cBhvr>
                                    </p:animEffect>
                                    <p:set>
                                      <p:cBhvr>
                                        <p:cTn id="29" dur="1" fill="hold">
                                          <p:stCondLst>
                                            <p:cond delay="499"/>
                                          </p:stCondLst>
                                        </p:cTn>
                                        <p:tgtEl>
                                          <p:spTgt spid="2">
                                            <p:txEl>
                                              <p:pRg st="0" end="0"/>
                                            </p:txEl>
                                          </p:spTgt>
                                        </p:tgtEl>
                                        <p:attrNameLst>
                                          <p:attrName>style.visibility</p:attrName>
                                        </p:attrNameLst>
                                      </p:cBhvr>
                                      <p:to>
                                        <p:strVal val="hidden"/>
                                      </p:to>
                                    </p:set>
                                  </p:childTnLst>
                                </p:cTn>
                              </p:par>
                            </p:childTnLst>
                          </p:cTn>
                        </p:par>
                        <p:par>
                          <p:cTn id="30" fill="hold">
                            <p:stCondLst>
                              <p:cond delay="7940"/>
                            </p:stCondLst>
                            <p:childTnLst>
                              <p:par>
                                <p:cTn id="31" presetID="2" presetClass="exit" presetSubtype="4" fill="hold" grpId="1" nodeType="afterEffect">
                                  <p:stCondLst>
                                    <p:cond delay="0"/>
                                  </p:stCondLst>
                                  <p:iterate type="lt">
                                    <p:tmPct val="0"/>
                                  </p:iterate>
                                  <p:childTnLst>
                                    <p:anim calcmode="lin" valueType="num">
                                      <p:cBhvr additive="base">
                                        <p:cTn id="32" dur="500"/>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3" dur="500"/>
                                        <p:tgtEl>
                                          <p:spTgt spid="2">
                                            <p:txEl>
                                              <p:pRg st="1" end="1"/>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P spid="3" grpId="0"/>
      <p:bldP spid="3"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235</TotalTime>
  <Words>427</Words>
  <Application>Microsoft Office PowerPoint</Application>
  <PresentationFormat>On-screen Show (16:9)</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Project</vt:lpstr>
      <vt:lpstr>Submit By</vt:lpstr>
      <vt:lpstr>Special Thanks To</vt:lpstr>
      <vt:lpstr>Introduction</vt:lpstr>
      <vt:lpstr>Overview</vt:lpstr>
      <vt:lpstr>Algorithm</vt:lpstr>
      <vt:lpstr>Flow Chart</vt:lpstr>
      <vt:lpstr>Entity</vt:lpstr>
      <vt:lpstr>Requirements</vt:lpstr>
      <vt:lpstr>Cost</vt:lpstr>
      <vt:lpstr>Advantage</vt:lpstr>
      <vt:lpstr>Disadvantage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Jisan Rahman</dc:creator>
  <cp:lastModifiedBy>Jisan Rahman</cp:lastModifiedBy>
  <cp:revision>112</cp:revision>
  <dcterms:created xsi:type="dcterms:W3CDTF">2016-10-02T09:43:26Z</dcterms:created>
  <dcterms:modified xsi:type="dcterms:W3CDTF">2016-10-05T12:43:45Z</dcterms:modified>
</cp:coreProperties>
</file>