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40329269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1C5C94-2FF2-465E-AD1E-B977EADED74D}" type="datetimeFigureOut">
              <a:rPr lang="en-US" smtClean="0"/>
              <a:t>08-Jul-17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92853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88610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139180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27030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9498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403428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2487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212446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590648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1C5C94-2FF2-465E-AD1E-B977EADED74D}" type="datetimeFigureOut">
              <a:rPr lang="en-US" smtClean="0"/>
              <a:t>08-Jul-17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316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1C5C94-2FF2-465E-AD1E-B977EADED74D}" type="datetimeFigureOut">
              <a:rPr lang="en-US" smtClean="0"/>
              <a:t>08-Jul-17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259034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1C5C94-2FF2-465E-AD1E-B977EADED74D}" type="datetimeFigureOut">
              <a:rPr lang="en-US" smtClean="0"/>
              <a:t>08-Jul-17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659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1C5C94-2FF2-465E-AD1E-B977EADED74D}" type="datetimeFigureOut">
              <a:rPr lang="en-US" smtClean="0"/>
              <a:t>08-Jul-17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368998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F1C5C94-2FF2-465E-AD1E-B977EADED74D}" type="datetimeFigureOut">
              <a:rPr lang="en-US" smtClean="0"/>
              <a:t>08-Jul-17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216536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1C5C94-2FF2-465E-AD1E-B977EADED74D}" type="datetimeFigureOut">
              <a:rPr lang="en-US" smtClean="0"/>
              <a:t>08-Jul-17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4372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1C5C94-2FF2-465E-AD1E-B977EADED74D}" type="datetimeFigureOut">
              <a:rPr lang="en-US" smtClean="0"/>
              <a:t>08-Jul-17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66FD-3AB6-4B7F-9AA1-2518E1895F95}" type="slidenum">
              <a:rPr lang="en-US" smtClean="0"/>
              <a:t>‹#›</a:t>
            </a:fld>
            <a:endParaRPr lang="en-US"/>
          </a:p>
        </p:txBody>
      </p:sp>
    </p:spTree>
    <p:extLst>
      <p:ext uri="{BB962C8B-B14F-4D97-AF65-F5344CB8AC3E}">
        <p14:creationId xmlns:p14="http://schemas.microsoft.com/office/powerpoint/2010/main" val="285483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1C5C94-2FF2-465E-AD1E-B977EADED74D}" type="datetimeFigureOut">
              <a:rPr lang="en-US" smtClean="0"/>
              <a:t>08-Jul-17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166FD-3AB6-4B7F-9AA1-2518E1895F95}" type="slidenum">
              <a:rPr lang="en-US" smtClean="0"/>
              <a:t>‹#›</a:t>
            </a:fld>
            <a:endParaRPr lang="en-US"/>
          </a:p>
        </p:txBody>
      </p:sp>
    </p:spTree>
    <p:extLst>
      <p:ext uri="{BB962C8B-B14F-4D97-AF65-F5344CB8AC3E}">
        <p14:creationId xmlns:p14="http://schemas.microsoft.com/office/powerpoint/2010/main" val="16529562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Project</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“Burden”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33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grpId="1" nodeType="clickEffect">
                                  <p:stCondLst>
                                    <p:cond delay="0"/>
                                  </p:stCondLst>
                                  <p:childTnLst>
                                    <p:anim calcmode="lin" valueType="num">
                                      <p:cBhvr additive="base">
                                        <p:cTn id="17" dur="500"/>
                                        <p:tgtEl>
                                          <p:spTgt spid="2"/>
                                        </p:tgtEl>
                                        <p:attrNameLst>
                                          <p:attrName>ppt_x</p:attrName>
                                        </p:attrNameLst>
                                      </p:cBhvr>
                                      <p:tavLst>
                                        <p:tav tm="0">
                                          <p:val>
                                            <p:strVal val="ppt_x"/>
                                          </p:val>
                                        </p:tav>
                                        <p:tav tm="100000">
                                          <p:val>
                                            <p:strVal val="0-ppt_w/2"/>
                                          </p:val>
                                        </p:tav>
                                      </p:tavLst>
                                    </p:anim>
                                    <p:anim calcmode="lin" valueType="num">
                                      <p:cBhvr additive="base">
                                        <p:cTn id="18" dur="500"/>
                                        <p:tgtEl>
                                          <p:spTgt spid="2"/>
                                        </p:tgtEl>
                                        <p:attrNameLst>
                                          <p:attrName>ppt_y</p:attrName>
                                        </p:attrNameLst>
                                      </p:cBhvr>
                                      <p:tavLst>
                                        <p:tav tm="0">
                                          <p:val>
                                            <p:strVal val="ppt_y"/>
                                          </p:val>
                                        </p:tav>
                                        <p:tav tm="100000">
                                          <p:val>
                                            <p:strVal val="ppt_y"/>
                                          </p:val>
                                        </p:tav>
                                      </p:tavLst>
                                    </p:anim>
                                    <p:set>
                                      <p:cBhvr>
                                        <p:cTn id="19" dur="1" fill="hold">
                                          <p:stCondLst>
                                            <p:cond delay="499"/>
                                          </p:stCondLst>
                                        </p:cTn>
                                        <p:tgtEl>
                                          <p:spTgt spid="2"/>
                                        </p:tgtEl>
                                        <p:attrNameLst>
                                          <p:attrName>style.visibility</p:attrName>
                                        </p:attrNameLst>
                                      </p:cBhvr>
                                      <p:to>
                                        <p:strVal val="hidden"/>
                                      </p:to>
                                    </p:set>
                                  </p:childTnLst>
                                </p:cTn>
                              </p:par>
                              <p:par>
                                <p:cTn id="20" presetID="42" presetClass="exit" presetSubtype="0" fill="hold" grpId="1" nodeType="withEffect">
                                  <p:stCondLst>
                                    <p:cond delay="0"/>
                                  </p:stCondLst>
                                  <p:childTnLst>
                                    <p:animEffect transition="out" filter="fade">
                                      <p:cBhvr>
                                        <p:cTn id="21" dur="500"/>
                                        <p:tgtEl>
                                          <p:spTgt spid="3">
                                            <p:txEl>
                                              <p:pRg st="0" end="0"/>
                                            </p:txEl>
                                          </p:spTgt>
                                        </p:tgtEl>
                                      </p:cBhvr>
                                    </p:animEffect>
                                    <p:anim calcmode="lin" valueType="num">
                                      <p:cBhvr>
                                        <p:cTn id="22" dur="500"/>
                                        <p:tgtEl>
                                          <p:spTgt spid="3">
                                            <p:txEl>
                                              <p:pRg st="0" end="0"/>
                                            </p:txEl>
                                          </p:spTgt>
                                        </p:tgtEl>
                                        <p:attrNameLst>
                                          <p:attrName>ppt_x</p:attrName>
                                        </p:attrNameLst>
                                      </p:cBhvr>
                                      <p:tavLst>
                                        <p:tav tm="0">
                                          <p:val>
                                            <p:strVal val="ppt_x"/>
                                          </p:val>
                                        </p:tav>
                                        <p:tav tm="100000">
                                          <p:val>
                                            <p:strVal val="ppt_x"/>
                                          </p:val>
                                        </p:tav>
                                      </p:tavLst>
                                    </p:anim>
                                    <p:anim calcmode="lin" valueType="num">
                                      <p:cBhvr>
                                        <p:cTn id="23" dur="500"/>
                                        <p:tgtEl>
                                          <p:spTgt spid="3">
                                            <p:txEl>
                                              <p:pRg st="0" end="0"/>
                                            </p:txEl>
                                          </p:spTgt>
                                        </p:tgtEl>
                                        <p:attrNameLst>
                                          <p:attrName>ppt_y</p:attrName>
                                        </p:attrNameLst>
                                      </p:cBhvr>
                                      <p:tavLst>
                                        <p:tav tm="0">
                                          <p:val>
                                            <p:strVal val="ppt_y"/>
                                          </p:val>
                                        </p:tav>
                                        <p:tav tm="100000">
                                          <p:val>
                                            <p:strVal val="ppt_y+.1"/>
                                          </p:val>
                                        </p:tav>
                                      </p:tavLst>
                                    </p:anim>
                                    <p:set>
                                      <p:cBhvr>
                                        <p:cTn id="2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911467" cy="1456267"/>
          </a:xfrm>
        </p:spPr>
        <p:txBody>
          <a:bodyPr/>
          <a:lstStyle/>
          <a:p>
            <a:pPr algn="ctr"/>
            <a:r>
              <a:rPr lang="en-US" b="1" u="sng" dirty="0">
                <a:effectLst>
                  <a:outerShdw blurRad="38100" dist="38100" dir="2700000" algn="tl">
                    <a:srgbClr val="000000">
                      <a:alpha val="43137"/>
                    </a:srgbClr>
                  </a:outerShdw>
                </a:effectLst>
              </a:rPr>
              <a:t>Special design</a:t>
            </a:r>
            <a:endParaRPr lang="en-US" dirty="0"/>
          </a:p>
        </p:txBody>
      </p:sp>
      <p:sp>
        <p:nvSpPr>
          <p:cNvPr id="3" name="Content Placeholder 2"/>
          <p:cNvSpPr>
            <a:spLocks noGrp="1"/>
          </p:cNvSpPr>
          <p:nvPr>
            <p:ph idx="1"/>
          </p:nvPr>
        </p:nvSpPr>
        <p:spPr>
          <a:xfrm>
            <a:off x="685801" y="2142067"/>
            <a:ext cx="10911467" cy="3649133"/>
          </a:xfrm>
        </p:spPr>
        <p:txBody>
          <a:bodyPr/>
          <a:lstStyle/>
          <a:p>
            <a:pPr marL="4763" indent="-4763" algn="just">
              <a:buNone/>
            </a:pPr>
            <a:r>
              <a:rPr lang="en-US" dirty="0"/>
              <a:t>Sometime may be we need make special report for special person such as VIP like </a:t>
            </a:r>
            <a:r>
              <a:rPr lang="en-US" b="1" dirty="0"/>
              <a:t>Prime minister, Database Administrator or Database Security manager or Database Auditor.</a:t>
            </a:r>
            <a:r>
              <a:rPr lang="en-US" dirty="0"/>
              <a:t> Those times we convert some important table to read only mode where user perform lots of DML operation. But every user are important and our target is continuo any kind of transaction 24x7. So we design 4 special tables (only for ticket management system. But in future we try to design this feature for whole database.) Those are confirming us your transaction in properly complete.</a:t>
            </a:r>
          </a:p>
          <a:p>
            <a:pPr marL="4763" indent="-4763" algn="just">
              <a:buNone/>
            </a:pPr>
            <a:r>
              <a:rPr lang="en-US" dirty="0"/>
              <a:t>On background side I mean  real time database or production plant any database user who has not DBA privilege but has privilege execute object such as procedure or function when he/she violate rule  we can track him/her. So we can recover data.(only deleted or update data on bus time schedule table)</a:t>
            </a:r>
          </a:p>
          <a:p>
            <a:pPr algn="just"/>
            <a:endParaRPr lang="en-US" dirty="0"/>
          </a:p>
          <a:p>
            <a:pPr algn="just"/>
            <a:endParaRPr lang="en-US" dirty="0"/>
          </a:p>
        </p:txBody>
      </p:sp>
    </p:spTree>
    <p:extLst>
      <p:ext uri="{BB962C8B-B14F-4D97-AF65-F5344CB8AC3E}">
        <p14:creationId xmlns:p14="http://schemas.microsoft.com/office/powerpoint/2010/main" val="1269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8" fill="hold" grpId="1" nodeType="with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ppt_y"/>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par>
                                <p:cTn id="27" presetID="2" presetClass="exit" presetSubtype="2" fill="hold" grpId="1" nodeType="withEffect">
                                  <p:stCondLst>
                                    <p:cond delay="0"/>
                                  </p:stCondLst>
                                  <p:childTnLst>
                                    <p:anim calcmode="lin" valueType="num">
                                      <p:cBhvr additive="base">
                                        <p:cTn id="2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29" dur="500"/>
                                        <p:tgtEl>
                                          <p:spTgt spid="3">
                                            <p:txEl>
                                              <p:pRg st="1" end="1"/>
                                            </p:txEl>
                                          </p:spTgt>
                                        </p:tgtEl>
                                        <p:attrNameLst>
                                          <p:attrName>ppt_y</p:attrName>
                                        </p:attrNameLst>
                                      </p:cBhvr>
                                      <p:tavLst>
                                        <p:tav tm="0">
                                          <p:val>
                                            <p:strVal val="ppt_y"/>
                                          </p:val>
                                        </p:tav>
                                        <p:tav tm="100000">
                                          <p:val>
                                            <p:strVal val="ppt_y"/>
                                          </p:val>
                                        </p:tav>
                                      </p:tavLst>
                                    </p:anim>
                                    <p:set>
                                      <p:cBhvr>
                                        <p:cTn id="3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613" y="1256371"/>
            <a:ext cx="10922619" cy="1456267"/>
          </a:xfrm>
        </p:spPr>
        <p:txBody>
          <a:bodyPr/>
          <a:lstStyle/>
          <a:p>
            <a:pPr algn="ctr"/>
            <a:r>
              <a:rPr lang="en-US" b="1" u="sng" dirty="0">
                <a:effectLst>
                  <a:outerShdw blurRad="38100" dist="38100" dir="2700000" algn="tl">
                    <a:srgbClr val="000000">
                      <a:alpha val="43137"/>
                    </a:srgbClr>
                  </a:outerShdw>
                </a:effectLst>
              </a:rPr>
              <a:t>Special Security for Finger print</a:t>
            </a:r>
            <a:endParaRPr lang="en-US" dirty="0"/>
          </a:p>
        </p:txBody>
      </p:sp>
      <p:sp>
        <p:nvSpPr>
          <p:cNvPr id="3" name="Content Placeholder 2"/>
          <p:cNvSpPr>
            <a:spLocks noGrp="1"/>
          </p:cNvSpPr>
          <p:nvPr>
            <p:ph idx="1"/>
          </p:nvPr>
        </p:nvSpPr>
        <p:spPr>
          <a:xfrm>
            <a:off x="423747" y="2521208"/>
            <a:ext cx="11340790" cy="2184607"/>
          </a:xfrm>
        </p:spPr>
        <p:txBody>
          <a:bodyPr/>
          <a:lstStyle/>
          <a:p>
            <a:pPr marL="4763" indent="-4763" algn="ctr">
              <a:buNone/>
            </a:pPr>
            <a:r>
              <a:rPr lang="en-US" dirty="0"/>
              <a:t>In this system your finger print match from database side. So it is most secure system.</a:t>
            </a:r>
          </a:p>
          <a:p>
            <a:pPr marL="4763" indent="-4763" algn="ctr">
              <a:buNone/>
            </a:pPr>
            <a:r>
              <a:rPr lang="en-US" dirty="0"/>
              <a:t>A finger print is most sensitive data . We are encrypt those data with customized md5 (</a:t>
            </a:r>
            <a:r>
              <a:rPr lang="en-US" b="1" dirty="0"/>
              <a:t>Message-Digest algorithm 5 </a:t>
            </a:r>
            <a:r>
              <a:rPr lang="en-US" dirty="0" smtClean="0"/>
              <a:t>)</a:t>
            </a:r>
          </a:p>
          <a:p>
            <a:pPr marL="4763" indent="-4763" algn="ctr">
              <a:buNone/>
            </a:pPr>
            <a:r>
              <a:rPr lang="en-US" dirty="0" smtClean="0"/>
              <a:t> </a:t>
            </a:r>
            <a:r>
              <a:rPr lang="en-US" dirty="0"/>
              <a:t>algorithm and every time update your finger print and save copy in back up table and store uses history. </a:t>
            </a:r>
          </a:p>
          <a:p>
            <a:pPr algn="ctr"/>
            <a:endParaRPr lang="en-US" dirty="0"/>
          </a:p>
        </p:txBody>
      </p:sp>
    </p:spTree>
    <p:extLst>
      <p:ext uri="{BB962C8B-B14F-4D97-AF65-F5344CB8AC3E}">
        <p14:creationId xmlns:p14="http://schemas.microsoft.com/office/powerpoint/2010/main" val="313635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2"/>
                                        </p:tgtEl>
                                        <p:attrNameLst>
                                          <p:attrName>ppt_w</p:attrName>
                                        </p:attrNameLst>
                                      </p:cBhvr>
                                      <p:tavLst>
                                        <p:tav tm="0">
                                          <p:val>
                                            <p:strVal val="ppt_w"/>
                                          </p:val>
                                        </p:tav>
                                        <p:tav tm="100000">
                                          <p:val>
                                            <p:fltVal val="0"/>
                                          </p:val>
                                        </p:tav>
                                      </p:tavLst>
                                    </p:anim>
                                    <p:anim calcmode="lin" valueType="num">
                                      <p:cBhvr>
                                        <p:cTn id="25" dur="500"/>
                                        <p:tgtEl>
                                          <p:spTgt spid="2"/>
                                        </p:tgtEl>
                                        <p:attrNameLst>
                                          <p:attrName>ppt_h</p:attrName>
                                        </p:attrNameLst>
                                      </p:cBhvr>
                                      <p:tavLst>
                                        <p:tav tm="0">
                                          <p:val>
                                            <p:strVal val="ppt_h"/>
                                          </p:val>
                                        </p:tav>
                                        <p:tav tm="100000">
                                          <p:val>
                                            <p:fltVal val="0"/>
                                          </p:val>
                                        </p:tav>
                                      </p:tavLst>
                                    </p:anim>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53" presetClass="exit" presetSubtype="32" fill="hold" grpId="1" nodeType="withEffect">
                                  <p:stCondLst>
                                    <p:cond delay="0"/>
                                  </p:stCondLst>
                                  <p:childTnLst>
                                    <p:anim calcmode="lin" valueType="num">
                                      <p:cBhvr>
                                        <p:cTn id="29" dur="500"/>
                                        <p:tgtEl>
                                          <p:spTgt spid="3">
                                            <p:txEl>
                                              <p:pRg st="0" end="0"/>
                                            </p:txEl>
                                          </p:spTgt>
                                        </p:tgtEl>
                                        <p:attrNameLst>
                                          <p:attrName>ppt_w</p:attrName>
                                        </p:attrNameLst>
                                      </p:cBhvr>
                                      <p:tavLst>
                                        <p:tav tm="0">
                                          <p:val>
                                            <p:strVal val="ppt_w"/>
                                          </p:val>
                                        </p:tav>
                                        <p:tav tm="100000">
                                          <p:val>
                                            <p:fltVal val="0"/>
                                          </p:val>
                                        </p:tav>
                                      </p:tavLst>
                                    </p:anim>
                                    <p:anim calcmode="lin" valueType="num">
                                      <p:cBhvr>
                                        <p:cTn id="30"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53" presetClass="exit" presetSubtype="32" fill="hold" grpId="1" nodeType="withEffect">
                                  <p:stCondLst>
                                    <p:cond delay="0"/>
                                  </p:stCondLst>
                                  <p:childTnLst>
                                    <p:anim calcmode="lin" valueType="num">
                                      <p:cBhvr>
                                        <p:cTn id="34" dur="500"/>
                                        <p:tgtEl>
                                          <p:spTgt spid="3">
                                            <p:txEl>
                                              <p:pRg st="1" end="1"/>
                                            </p:txEl>
                                          </p:spTgt>
                                        </p:tgtEl>
                                        <p:attrNameLst>
                                          <p:attrName>ppt_w</p:attrName>
                                        </p:attrNameLst>
                                      </p:cBhvr>
                                      <p:tavLst>
                                        <p:tav tm="0">
                                          <p:val>
                                            <p:strVal val="ppt_w"/>
                                          </p:val>
                                        </p:tav>
                                        <p:tav tm="100000">
                                          <p:val>
                                            <p:fltVal val="0"/>
                                          </p:val>
                                        </p:tav>
                                      </p:tavLst>
                                    </p:anim>
                                    <p:anim calcmode="lin" valueType="num">
                                      <p:cBhvr>
                                        <p:cTn id="35"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par>
                                <p:cTn id="38" presetID="53" presetClass="exit" presetSubtype="32" fill="hold" grpId="1" nodeType="withEffect">
                                  <p:stCondLst>
                                    <p:cond delay="0"/>
                                  </p:stCondLst>
                                  <p:childTnLst>
                                    <p:anim calcmode="lin" valueType="num">
                                      <p:cBhvr>
                                        <p:cTn id="39" dur="500"/>
                                        <p:tgtEl>
                                          <p:spTgt spid="3">
                                            <p:txEl>
                                              <p:pRg st="2" end="2"/>
                                            </p:txEl>
                                          </p:spTgt>
                                        </p:tgtEl>
                                        <p:attrNameLst>
                                          <p:attrName>ppt_w</p:attrName>
                                        </p:attrNameLst>
                                      </p:cBhvr>
                                      <p:tavLst>
                                        <p:tav tm="0">
                                          <p:val>
                                            <p:strVal val="ppt_w"/>
                                          </p:val>
                                        </p:tav>
                                        <p:tav tm="100000">
                                          <p:val>
                                            <p:fltVal val="0"/>
                                          </p:val>
                                        </p:tav>
                                      </p:tavLst>
                                    </p:anim>
                                    <p:anim calcmode="lin" valueType="num">
                                      <p:cBhvr>
                                        <p:cTn id="40"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732" y="1734015"/>
            <a:ext cx="10131425" cy="1456267"/>
          </a:xfrm>
        </p:spPr>
        <p:txBody>
          <a:bodyPr/>
          <a:lstStyle/>
          <a:p>
            <a:pPr algn="ctr"/>
            <a:r>
              <a:rPr lang="en-US" b="1" u="sng" dirty="0">
                <a:effectLst>
                  <a:outerShdw blurRad="38100" dist="38100" dir="2700000" algn="tl">
                    <a:srgbClr val="000000">
                      <a:alpha val="43137"/>
                    </a:srgbClr>
                  </a:outerShdw>
                </a:effectLst>
              </a:rPr>
              <a:t>Application Performance</a:t>
            </a:r>
            <a:endParaRPr lang="en-US" dirty="0"/>
          </a:p>
        </p:txBody>
      </p:sp>
      <p:sp>
        <p:nvSpPr>
          <p:cNvPr id="3" name="Content Placeholder 2"/>
          <p:cNvSpPr>
            <a:spLocks noGrp="1"/>
          </p:cNvSpPr>
          <p:nvPr>
            <p:ph idx="1"/>
          </p:nvPr>
        </p:nvSpPr>
        <p:spPr>
          <a:xfrm>
            <a:off x="580134" y="2632720"/>
            <a:ext cx="10922619" cy="1966332"/>
          </a:xfrm>
        </p:spPr>
        <p:txBody>
          <a:bodyPr/>
          <a:lstStyle/>
          <a:p>
            <a:pPr marL="0" indent="0" algn="just">
              <a:buNone/>
            </a:pPr>
            <a:r>
              <a:rPr lang="en-US" dirty="0"/>
              <a:t>Every web page are responsive so device resolution does not matter and page are so Light. So we can save internet cost and access page faster. We are try to reduce application internal runtime. So application performance is so good. </a:t>
            </a:r>
          </a:p>
          <a:p>
            <a:pPr algn="just"/>
            <a:endParaRPr lang="en-US" dirty="0"/>
          </a:p>
        </p:txBody>
      </p:sp>
    </p:spTree>
    <p:extLst>
      <p:ext uri="{BB962C8B-B14F-4D97-AF65-F5344CB8AC3E}">
        <p14:creationId xmlns:p14="http://schemas.microsoft.com/office/powerpoint/2010/main" val="391718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1+ppt_w/2"/>
                                          </p:val>
                                        </p:tav>
                                      </p:tavLst>
                                    </p:anim>
                                    <p:anim calcmode="lin" valueType="num">
                                      <p:cBhvr additive="base">
                                        <p:cTn id="19" dur="500"/>
                                        <p:tgtEl>
                                          <p:spTgt spid="2"/>
                                        </p:tgtEl>
                                        <p:attrNameLst>
                                          <p:attrName>ppt_y</p:attrName>
                                        </p:attrNameLst>
                                      </p:cBhvr>
                                      <p:tavLst>
                                        <p:tav tm="0">
                                          <p:val>
                                            <p:strVal val="ppt_y"/>
                                          </p:val>
                                        </p:tav>
                                        <p:tav tm="100000">
                                          <p:val>
                                            <p:strVal val="ppt_y"/>
                                          </p:val>
                                        </p:tav>
                                      </p:tavLst>
                                    </p:anim>
                                    <p:set>
                                      <p:cBhvr>
                                        <p:cTn id="20" dur="1" fill="hold">
                                          <p:stCondLst>
                                            <p:cond delay="499"/>
                                          </p:stCondLst>
                                        </p:cTn>
                                        <p:tgtEl>
                                          <p:spTgt spid="2"/>
                                        </p:tgtEl>
                                        <p:attrNameLst>
                                          <p:attrName>style.visibility</p:attrName>
                                        </p:attrNameLst>
                                      </p:cBhvr>
                                      <p:to>
                                        <p:strVal val="hidden"/>
                                      </p:to>
                                    </p:set>
                                  </p:childTnLst>
                                </p:cTn>
                              </p:par>
                              <p:par>
                                <p:cTn id="21" presetID="2" presetClass="exit" presetSubtype="2" fill="hold" grpId="1" nodeType="withEffect">
                                  <p:stCondLst>
                                    <p:cond delay="0"/>
                                  </p:stCondLst>
                                  <p:childTnLst>
                                    <p:anim calcmode="lin" valueType="num">
                                      <p:cBhvr additive="base">
                                        <p:cTn id="22"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23" dur="500"/>
                                        <p:tgtEl>
                                          <p:spTgt spid="3">
                                            <p:txEl>
                                              <p:pRg st="0" end="0"/>
                                            </p:txEl>
                                          </p:spTgt>
                                        </p:tgtEl>
                                        <p:attrNameLst>
                                          <p:attrName>ppt_y</p:attrName>
                                        </p:attrNameLst>
                                      </p:cBhvr>
                                      <p:tavLst>
                                        <p:tav tm="0">
                                          <p:val>
                                            <p:strVal val="ppt_y"/>
                                          </p:val>
                                        </p:tav>
                                        <p:tav tm="100000">
                                          <p:val>
                                            <p:strVal val="ppt_y"/>
                                          </p:val>
                                        </p:tav>
                                      </p:tavLst>
                                    </p:anim>
                                    <p:set>
                                      <p:cBhvr>
                                        <p:cTn id="2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Limitation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In this project we cannot follow any business rules. But when need we are easily add business roles.</a:t>
            </a:r>
          </a:p>
          <a:p>
            <a:pPr>
              <a:buNone/>
            </a:pPr>
            <a:r>
              <a:rPr lang="en-US" dirty="0"/>
              <a:t>Other limitation </a:t>
            </a:r>
            <a:r>
              <a:rPr lang="en-US" dirty="0" smtClean="0"/>
              <a:t>:</a:t>
            </a:r>
            <a:endParaRPr lang="en-US" dirty="0"/>
          </a:p>
          <a:p>
            <a:pPr lvl="0"/>
            <a:r>
              <a:rPr lang="en-US" dirty="0"/>
              <a:t>GPS system is not tested.</a:t>
            </a:r>
          </a:p>
          <a:p>
            <a:pPr lvl="0"/>
            <a:r>
              <a:rPr lang="en-US" dirty="0"/>
              <a:t>May be face problem when sell or buy tickets.</a:t>
            </a:r>
          </a:p>
          <a:p>
            <a:pPr lvl="0"/>
            <a:r>
              <a:rPr lang="en-US" dirty="0"/>
              <a:t>Biometric system is not work as Artificial Intelligence.</a:t>
            </a:r>
          </a:p>
          <a:p>
            <a:pPr lvl="0"/>
            <a:r>
              <a:rPr lang="en-US" dirty="0"/>
              <a:t>Image converters not attach.</a:t>
            </a:r>
          </a:p>
          <a:p>
            <a:pPr lvl="0"/>
            <a:r>
              <a:rPr lang="en-US" dirty="0"/>
              <a:t>No hard Copy making system.</a:t>
            </a:r>
          </a:p>
          <a:p>
            <a:pPr lvl="0"/>
            <a:r>
              <a:rPr lang="en-US" dirty="0"/>
              <a:t>Application connection string is not encrypts.</a:t>
            </a:r>
          </a:p>
          <a:p>
            <a:pPr lvl="0"/>
            <a:r>
              <a:rPr lang="en-US" dirty="0"/>
              <a:t>Show alert message only few pages.</a:t>
            </a:r>
          </a:p>
          <a:p>
            <a:pPr lvl="0"/>
            <a:r>
              <a:rPr lang="en-US" dirty="0"/>
              <a:t>Online Money Transfer system not attach.</a:t>
            </a:r>
          </a:p>
          <a:p>
            <a:pPr lvl="0"/>
            <a:r>
              <a:rPr lang="en-US" dirty="0"/>
              <a:t>Family query miss few data. </a:t>
            </a:r>
          </a:p>
          <a:p>
            <a:pPr lvl="0"/>
            <a:r>
              <a:rPr lang="en-US" dirty="0"/>
              <a:t>ETC.</a:t>
            </a:r>
          </a:p>
          <a:p>
            <a:pPr>
              <a:buNone/>
            </a:pPr>
            <a:endParaRPr lang="en-US" dirty="0"/>
          </a:p>
          <a:p>
            <a:endParaRPr lang="en-US" dirty="0"/>
          </a:p>
        </p:txBody>
      </p:sp>
    </p:spTree>
    <p:extLst>
      <p:ext uri="{BB962C8B-B14F-4D97-AF65-F5344CB8AC3E}">
        <p14:creationId xmlns:p14="http://schemas.microsoft.com/office/powerpoint/2010/main" val="41657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additive="base">
                                        <p:cTn id="77"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2"/>
                                        </p:tgtEl>
                                      </p:cBhvr>
                                    </p:animEffect>
                                    <p:set>
                                      <p:cBhvr>
                                        <p:cTn id="83" dur="1" fill="hold">
                                          <p:stCondLst>
                                            <p:cond delay="499"/>
                                          </p:stCondLst>
                                        </p:cTn>
                                        <p:tgtEl>
                                          <p:spTgt spid="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3">
                                            <p:txEl>
                                              <p:pRg st="0" end="0"/>
                                            </p:txEl>
                                          </p:spTgt>
                                        </p:tgtEl>
                                      </p:cBhvr>
                                    </p:animEffect>
                                    <p:set>
                                      <p:cBhvr>
                                        <p:cTn id="86" dur="1" fill="hold">
                                          <p:stCondLst>
                                            <p:cond delay="499"/>
                                          </p:stCondLst>
                                        </p:cTn>
                                        <p:tgtEl>
                                          <p:spTgt spid="3">
                                            <p:txEl>
                                              <p:pRg st="0" end="0"/>
                                            </p:txEl>
                                          </p:spTgt>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
                                            <p:txEl>
                                              <p:pRg st="1" end="1"/>
                                            </p:txEl>
                                          </p:spTgt>
                                        </p:tgtEl>
                                      </p:cBhvr>
                                    </p:animEffect>
                                    <p:set>
                                      <p:cBhvr>
                                        <p:cTn id="89" dur="1" fill="hold">
                                          <p:stCondLst>
                                            <p:cond delay="499"/>
                                          </p:stCondLst>
                                        </p:cTn>
                                        <p:tgtEl>
                                          <p:spTgt spid="3">
                                            <p:txEl>
                                              <p:pRg st="1" end="1"/>
                                            </p:txEl>
                                          </p:spTgt>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
                                            <p:txEl>
                                              <p:pRg st="2" end="2"/>
                                            </p:txEl>
                                          </p:spTgt>
                                        </p:tgtEl>
                                      </p:cBhvr>
                                    </p:animEffect>
                                    <p:set>
                                      <p:cBhvr>
                                        <p:cTn id="92" dur="1" fill="hold">
                                          <p:stCondLst>
                                            <p:cond delay="499"/>
                                          </p:stCondLst>
                                        </p:cTn>
                                        <p:tgtEl>
                                          <p:spTgt spid="3">
                                            <p:txEl>
                                              <p:pRg st="2" end="2"/>
                                            </p:txEl>
                                          </p:spTgt>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
                                            <p:txEl>
                                              <p:pRg st="3" end="3"/>
                                            </p:txEl>
                                          </p:spTgt>
                                        </p:tgtEl>
                                      </p:cBhvr>
                                    </p:animEffect>
                                    <p:set>
                                      <p:cBhvr>
                                        <p:cTn id="95" dur="1" fill="hold">
                                          <p:stCondLst>
                                            <p:cond delay="499"/>
                                          </p:stCondLst>
                                        </p:cTn>
                                        <p:tgtEl>
                                          <p:spTgt spid="3">
                                            <p:txEl>
                                              <p:pRg st="3" end="3"/>
                                            </p:txEl>
                                          </p:spTgt>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
                                            <p:txEl>
                                              <p:pRg st="4" end="4"/>
                                            </p:txEl>
                                          </p:spTgt>
                                        </p:tgtEl>
                                      </p:cBhvr>
                                    </p:animEffect>
                                    <p:set>
                                      <p:cBhvr>
                                        <p:cTn id="98" dur="1" fill="hold">
                                          <p:stCondLst>
                                            <p:cond delay="499"/>
                                          </p:stCondLst>
                                        </p:cTn>
                                        <p:tgtEl>
                                          <p:spTgt spid="3">
                                            <p:txEl>
                                              <p:pRg st="4" end="4"/>
                                            </p:txEl>
                                          </p:spTgt>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
                                            <p:txEl>
                                              <p:pRg st="5" end="5"/>
                                            </p:txEl>
                                          </p:spTgt>
                                        </p:tgtEl>
                                      </p:cBhvr>
                                    </p:animEffect>
                                    <p:set>
                                      <p:cBhvr>
                                        <p:cTn id="101" dur="1" fill="hold">
                                          <p:stCondLst>
                                            <p:cond delay="499"/>
                                          </p:stCondLst>
                                        </p:cTn>
                                        <p:tgtEl>
                                          <p:spTgt spid="3">
                                            <p:txEl>
                                              <p:pRg st="5" end="5"/>
                                            </p:txEl>
                                          </p:spTgt>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
                                            <p:txEl>
                                              <p:pRg st="6" end="6"/>
                                            </p:txEl>
                                          </p:spTgt>
                                        </p:tgtEl>
                                      </p:cBhvr>
                                    </p:animEffect>
                                    <p:set>
                                      <p:cBhvr>
                                        <p:cTn id="104" dur="1" fill="hold">
                                          <p:stCondLst>
                                            <p:cond delay="499"/>
                                          </p:stCondLst>
                                        </p:cTn>
                                        <p:tgtEl>
                                          <p:spTgt spid="3">
                                            <p:txEl>
                                              <p:pRg st="6" end="6"/>
                                            </p:txEl>
                                          </p:spTgt>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3">
                                            <p:txEl>
                                              <p:pRg st="7" end="7"/>
                                            </p:txEl>
                                          </p:spTgt>
                                        </p:tgtEl>
                                      </p:cBhvr>
                                    </p:animEffect>
                                    <p:set>
                                      <p:cBhvr>
                                        <p:cTn id="107" dur="1" fill="hold">
                                          <p:stCondLst>
                                            <p:cond delay="499"/>
                                          </p:stCondLst>
                                        </p:cTn>
                                        <p:tgtEl>
                                          <p:spTgt spid="3">
                                            <p:txEl>
                                              <p:pRg st="7" end="7"/>
                                            </p:txEl>
                                          </p:spTgt>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
                                            <p:txEl>
                                              <p:pRg st="8" end="8"/>
                                            </p:txEl>
                                          </p:spTgt>
                                        </p:tgtEl>
                                      </p:cBhvr>
                                    </p:animEffect>
                                    <p:set>
                                      <p:cBhvr>
                                        <p:cTn id="110" dur="1" fill="hold">
                                          <p:stCondLst>
                                            <p:cond delay="499"/>
                                          </p:stCondLst>
                                        </p:cTn>
                                        <p:tgtEl>
                                          <p:spTgt spid="3">
                                            <p:txEl>
                                              <p:pRg st="8" end="8"/>
                                            </p:txEl>
                                          </p:spTgt>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
                                            <p:txEl>
                                              <p:pRg st="9" end="9"/>
                                            </p:txEl>
                                          </p:spTgt>
                                        </p:tgtEl>
                                      </p:cBhvr>
                                    </p:animEffect>
                                    <p:set>
                                      <p:cBhvr>
                                        <p:cTn id="113" dur="1" fill="hold">
                                          <p:stCondLst>
                                            <p:cond delay="499"/>
                                          </p:stCondLst>
                                        </p:cTn>
                                        <p:tgtEl>
                                          <p:spTgt spid="3">
                                            <p:txEl>
                                              <p:pRg st="9" end="9"/>
                                            </p:txEl>
                                          </p:spTgt>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
                                            <p:txEl>
                                              <p:pRg st="10" end="10"/>
                                            </p:txEl>
                                          </p:spTgt>
                                        </p:tgtEl>
                                      </p:cBhvr>
                                    </p:animEffect>
                                    <p:set>
                                      <p:cBhvr>
                                        <p:cTn id="116" dur="1" fill="hold">
                                          <p:stCondLst>
                                            <p:cond delay="499"/>
                                          </p:stCondLst>
                                        </p:cTn>
                                        <p:tgtEl>
                                          <p:spTgt spid="3">
                                            <p:txEl>
                                              <p:pRg st="10" end="10"/>
                                            </p:txEl>
                                          </p:spTgt>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
                                            <p:txEl>
                                              <p:pRg st="11" end="11"/>
                                            </p:txEl>
                                          </p:spTgt>
                                        </p:tgtEl>
                                      </p:cBhvr>
                                    </p:animEffect>
                                    <p:set>
                                      <p:cBhvr>
                                        <p:cTn id="119"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489" y="685800"/>
            <a:ext cx="10131425" cy="1456267"/>
          </a:xfrm>
        </p:spPr>
        <p:txBody>
          <a:bodyPr/>
          <a:lstStyle/>
          <a:p>
            <a:pPr algn="ctr"/>
            <a:r>
              <a:rPr lang="en-US" b="1" u="sng" dirty="0">
                <a:effectLst>
                  <a:outerShdw blurRad="38100" dist="38100" dir="2700000" algn="tl">
                    <a:srgbClr val="000000">
                      <a:alpha val="43137"/>
                    </a:srgbClr>
                  </a:outerShdw>
                </a:effectLst>
              </a:rPr>
              <a:t>Future plan</a:t>
            </a:r>
            <a:endParaRPr lang="en-US" dirty="0"/>
          </a:p>
        </p:txBody>
      </p:sp>
      <p:sp>
        <p:nvSpPr>
          <p:cNvPr id="3" name="Content Placeholder 2"/>
          <p:cNvSpPr>
            <a:spLocks noGrp="1"/>
          </p:cNvSpPr>
          <p:nvPr>
            <p:ph idx="1"/>
          </p:nvPr>
        </p:nvSpPr>
        <p:spPr>
          <a:xfrm>
            <a:off x="685801" y="2142067"/>
            <a:ext cx="10766501" cy="3649133"/>
          </a:xfrm>
        </p:spPr>
        <p:txBody>
          <a:bodyPr/>
          <a:lstStyle/>
          <a:p>
            <a:pPr marL="0" indent="4763" algn="just">
              <a:buNone/>
            </a:pPr>
            <a:r>
              <a:rPr lang="en-US" dirty="0"/>
              <a:t>We research how we can store more data on the database and with low cost. We are try to make a </a:t>
            </a:r>
            <a:r>
              <a:rPr lang="en-US" dirty="0" smtClean="0"/>
              <a:t>global secure </a:t>
            </a:r>
            <a:r>
              <a:rPr lang="en-US" dirty="0"/>
              <a:t>connection string for synchronous every essential database with our database.    </a:t>
            </a:r>
          </a:p>
          <a:p>
            <a:pPr marL="0" indent="4763" algn="just">
              <a:buNone/>
            </a:pPr>
            <a:r>
              <a:rPr lang="en-US" dirty="0"/>
              <a:t>We are try to make data compressed algorithm. This algorithm more compressed data in OLTP database with performance up.</a:t>
            </a:r>
          </a:p>
          <a:p>
            <a:pPr marL="0" indent="4763" algn="just">
              <a:buNone/>
            </a:pPr>
            <a:r>
              <a:rPr lang="en-US" dirty="0"/>
              <a:t>For security Reason we make a interface accessing live database. In this application we are 100% track Database super administrator.</a:t>
            </a:r>
          </a:p>
          <a:p>
            <a:pPr algn="just">
              <a:buNone/>
            </a:pPr>
            <a:endParaRPr lang="en-US" dirty="0"/>
          </a:p>
          <a:p>
            <a:pPr algn="just"/>
            <a:endParaRPr lang="en-US" dirty="0"/>
          </a:p>
        </p:txBody>
      </p:sp>
    </p:spTree>
    <p:extLst>
      <p:ext uri="{BB962C8B-B14F-4D97-AF65-F5344CB8AC3E}">
        <p14:creationId xmlns:p14="http://schemas.microsoft.com/office/powerpoint/2010/main" val="33742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47" presetClass="exit" presetSubtype="0" fill="hold" grpId="1" nodeType="withEffect">
                                  <p:stCondLst>
                                    <p:cond delay="0"/>
                                  </p:stCondLst>
                                  <p:childTnLst>
                                    <p:animEffect transition="out" filter="fade">
                                      <p:cBhvr>
                                        <p:cTn id="32" dur="1000"/>
                                        <p:tgtEl>
                                          <p:spTgt spid="3">
                                            <p:txEl>
                                              <p:pRg st="0" end="0"/>
                                            </p:txEl>
                                          </p:spTgt>
                                        </p:tgtEl>
                                      </p:cBhvr>
                                    </p:animEffect>
                                    <p:anim calcmode="lin" valueType="num">
                                      <p:cBhvr>
                                        <p:cTn id="3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p:tgtEl>
                                          <p:spTgt spid="3">
                                            <p:txEl>
                                              <p:pRg st="0" end="0"/>
                                            </p:txEl>
                                          </p:spTgt>
                                        </p:tgtEl>
                                        <p:attrNameLst>
                                          <p:attrName>ppt_y</p:attrName>
                                        </p:attrNameLst>
                                      </p:cBhvr>
                                      <p:tavLst>
                                        <p:tav tm="0">
                                          <p:val>
                                            <p:strVal val="ppt_y"/>
                                          </p:val>
                                        </p:tav>
                                        <p:tav tm="100000">
                                          <p:val>
                                            <p:strVal val="ppt_y-.1"/>
                                          </p:val>
                                        </p:tav>
                                      </p:tavLst>
                                    </p:anim>
                                    <p:set>
                                      <p:cBhvr>
                                        <p:cTn id="35" dur="1" fill="hold">
                                          <p:stCondLst>
                                            <p:cond delay="999"/>
                                          </p:stCondLst>
                                        </p:cTn>
                                        <p:tgtEl>
                                          <p:spTgt spid="3">
                                            <p:txEl>
                                              <p:pRg st="0" end="0"/>
                                            </p:txEl>
                                          </p:spTgt>
                                        </p:tgtEl>
                                        <p:attrNameLst>
                                          <p:attrName>style.visibility</p:attrName>
                                        </p:attrNameLst>
                                      </p:cBhvr>
                                      <p:to>
                                        <p:strVal val="hidden"/>
                                      </p:to>
                                    </p:set>
                                  </p:childTnLst>
                                </p:cTn>
                              </p:par>
                              <p:par>
                                <p:cTn id="36" presetID="47" presetClass="exit" presetSubtype="0" fill="hold" grpId="1" nodeType="withEffect">
                                  <p:stCondLst>
                                    <p:cond delay="0"/>
                                  </p:stCondLst>
                                  <p:childTnLst>
                                    <p:animEffect transition="out" filter="fade">
                                      <p:cBhvr>
                                        <p:cTn id="37" dur="1000"/>
                                        <p:tgtEl>
                                          <p:spTgt spid="3">
                                            <p:txEl>
                                              <p:pRg st="1" end="1"/>
                                            </p:txEl>
                                          </p:spTgt>
                                        </p:tgtEl>
                                      </p:cBhvr>
                                    </p:animEffect>
                                    <p:anim calcmode="lin" valueType="num">
                                      <p:cBhvr>
                                        <p:cTn id="38"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9" dur="1000"/>
                                        <p:tgtEl>
                                          <p:spTgt spid="3">
                                            <p:txEl>
                                              <p:pRg st="1" end="1"/>
                                            </p:txEl>
                                          </p:spTgt>
                                        </p:tgtEl>
                                        <p:attrNameLst>
                                          <p:attrName>ppt_y</p:attrName>
                                        </p:attrNameLst>
                                      </p:cBhvr>
                                      <p:tavLst>
                                        <p:tav tm="0">
                                          <p:val>
                                            <p:strVal val="ppt_y"/>
                                          </p:val>
                                        </p:tav>
                                        <p:tav tm="100000">
                                          <p:val>
                                            <p:strVal val="ppt_y-.1"/>
                                          </p:val>
                                        </p:tav>
                                      </p:tavLst>
                                    </p:anim>
                                    <p:set>
                                      <p:cBhvr>
                                        <p:cTn id="40" dur="1" fill="hold">
                                          <p:stCondLst>
                                            <p:cond delay="999"/>
                                          </p:stCondLst>
                                        </p:cTn>
                                        <p:tgtEl>
                                          <p:spTgt spid="3">
                                            <p:txEl>
                                              <p:pRg st="1" end="1"/>
                                            </p:txEl>
                                          </p:spTgt>
                                        </p:tgtEl>
                                        <p:attrNameLst>
                                          <p:attrName>style.visibility</p:attrName>
                                        </p:attrNameLst>
                                      </p:cBhvr>
                                      <p:to>
                                        <p:strVal val="hidden"/>
                                      </p:to>
                                    </p:set>
                                  </p:childTnLst>
                                </p:cTn>
                              </p:par>
                              <p:par>
                                <p:cTn id="41" presetID="47" presetClass="exit" presetSubtype="0" fill="hold" grpId="1" nodeType="withEffect">
                                  <p:stCondLst>
                                    <p:cond delay="0"/>
                                  </p:stCondLst>
                                  <p:childTnLst>
                                    <p:animEffect transition="out" filter="fade">
                                      <p:cBhvr>
                                        <p:cTn id="42" dur="1000"/>
                                        <p:tgtEl>
                                          <p:spTgt spid="3">
                                            <p:txEl>
                                              <p:pRg st="2" end="2"/>
                                            </p:txEl>
                                          </p:spTgt>
                                        </p:tgtEl>
                                      </p:cBhvr>
                                    </p:animEffect>
                                    <p:anim calcmode="lin" valueType="num">
                                      <p:cBhvr>
                                        <p:cTn id="43"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p:tgtEl>
                                          <p:spTgt spid="3">
                                            <p:txEl>
                                              <p:pRg st="2" end="2"/>
                                            </p:txEl>
                                          </p:spTgt>
                                        </p:tgtEl>
                                        <p:attrNameLst>
                                          <p:attrName>ppt_y</p:attrName>
                                        </p:attrNameLst>
                                      </p:cBhvr>
                                      <p:tavLst>
                                        <p:tav tm="0">
                                          <p:val>
                                            <p:strVal val="ppt_y"/>
                                          </p:val>
                                        </p:tav>
                                        <p:tav tm="100000">
                                          <p:val>
                                            <p:strVal val="ppt_y-.1"/>
                                          </p:val>
                                        </p:tav>
                                      </p:tavLst>
                                    </p:anim>
                                    <p:set>
                                      <p:cBhvr>
                                        <p:cTn id="45"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763" y="1614036"/>
            <a:ext cx="10131425" cy="1456267"/>
          </a:xfrm>
        </p:spPr>
        <p:txBody>
          <a:bodyPr/>
          <a:lstStyle/>
          <a:p>
            <a:pPr algn="ctr"/>
            <a:r>
              <a:rPr lang="en-US" b="1" u="sng" dirty="0" smtClean="0">
                <a:effectLst>
                  <a:outerShdw blurRad="38100" dist="38100" dir="2700000" algn="tl">
                    <a:srgbClr val="000000">
                      <a:alpha val="43137"/>
                    </a:srgbClr>
                  </a:outerShdw>
                </a:effectLst>
              </a:rPr>
              <a:t>Disadvantage</a:t>
            </a:r>
            <a:endParaRPr lang="en-US" dirty="0"/>
          </a:p>
        </p:txBody>
      </p:sp>
      <p:sp>
        <p:nvSpPr>
          <p:cNvPr id="3" name="Content Placeholder 2"/>
          <p:cNvSpPr>
            <a:spLocks noGrp="1"/>
          </p:cNvSpPr>
          <p:nvPr>
            <p:ph idx="1"/>
          </p:nvPr>
        </p:nvSpPr>
        <p:spPr>
          <a:xfrm>
            <a:off x="111512" y="2854711"/>
            <a:ext cx="11954107" cy="1538869"/>
          </a:xfrm>
        </p:spPr>
        <p:txBody>
          <a:bodyPr/>
          <a:lstStyle/>
          <a:p>
            <a:pPr marL="0" indent="4763" algn="ctr">
              <a:buNone/>
            </a:pPr>
            <a:r>
              <a:rPr lang="en-US" dirty="0"/>
              <a:t>As a result of the sudden emergence of this system will have some difficulty. If we want actualization this project we need lot of money.</a:t>
            </a:r>
          </a:p>
          <a:p>
            <a:pPr algn="ctr">
              <a:buNone/>
            </a:pPr>
            <a:endParaRPr lang="en-US" dirty="0"/>
          </a:p>
          <a:p>
            <a:pPr algn="ctr"/>
            <a:endParaRPr lang="en-US" dirty="0"/>
          </a:p>
        </p:txBody>
      </p:sp>
    </p:spTree>
    <p:extLst>
      <p:ext uri="{BB962C8B-B14F-4D97-AF65-F5344CB8AC3E}">
        <p14:creationId xmlns:p14="http://schemas.microsoft.com/office/powerpoint/2010/main" val="4372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82045"/>
            <a:ext cx="10648243" cy="1456267"/>
          </a:xfrm>
        </p:spPr>
        <p:txBody>
          <a:bodyPr/>
          <a:lstStyle/>
          <a:p>
            <a:pPr algn="ctr"/>
            <a:r>
              <a:rPr lang="en-US" b="1" u="sng" dirty="0">
                <a:effectLst>
                  <a:outerShdw blurRad="38100" dist="38100" dir="2700000" algn="tl">
                    <a:srgbClr val="000000">
                      <a:alpha val="43137"/>
                    </a:srgbClr>
                  </a:outerShdw>
                </a:effectLst>
              </a:rPr>
              <a:t>Remarks</a:t>
            </a:r>
            <a:endParaRPr lang="en-US" dirty="0"/>
          </a:p>
        </p:txBody>
      </p:sp>
      <p:sp>
        <p:nvSpPr>
          <p:cNvPr id="3" name="Content Placeholder 2"/>
          <p:cNvSpPr>
            <a:spLocks noGrp="1"/>
          </p:cNvSpPr>
          <p:nvPr>
            <p:ph idx="1"/>
          </p:nvPr>
        </p:nvSpPr>
        <p:spPr>
          <a:xfrm>
            <a:off x="1058334" y="3025422"/>
            <a:ext cx="10131425" cy="1422400"/>
          </a:xfrm>
        </p:spPr>
        <p:txBody>
          <a:bodyPr/>
          <a:lstStyle/>
          <a:p>
            <a:pPr marL="3175" indent="-3175" algn="ctr">
              <a:buNone/>
            </a:pPr>
            <a:r>
              <a:rPr lang="en-US" dirty="0"/>
              <a:t>When we will successfully install this project this will be first project from Bangladesh for whole world, Which Database are public.</a:t>
            </a:r>
          </a:p>
          <a:p>
            <a:pPr>
              <a:buNone/>
            </a:pPr>
            <a:endParaRPr lang="en-US" dirty="0"/>
          </a:p>
          <a:p>
            <a:endParaRPr lang="en-US" dirty="0"/>
          </a:p>
        </p:txBody>
      </p:sp>
    </p:spTree>
    <p:extLst>
      <p:ext uri="{BB962C8B-B14F-4D97-AF65-F5344CB8AC3E}">
        <p14:creationId xmlns:p14="http://schemas.microsoft.com/office/powerpoint/2010/main" val="37287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2" nodeType="clickEffect">
                                  <p:stCondLst>
                                    <p:cond delay="0"/>
                                  </p:stCondLst>
                                  <p:childTnLst>
                                    <p:animEffect transition="out" filter="fade">
                                      <p:cBhvr>
                                        <p:cTn id="18" dur="1000"/>
                                        <p:tgtEl>
                                          <p:spTgt spid="2"/>
                                        </p:tgtEl>
                                      </p:cBhvr>
                                    </p:animEffect>
                                    <p:anim calcmode="lin" valueType="num">
                                      <p:cBhvr>
                                        <p:cTn id="19" dur="1000"/>
                                        <p:tgtEl>
                                          <p:spTgt spid="2"/>
                                        </p:tgtEl>
                                        <p:attrNameLst>
                                          <p:attrName>ppt_x</p:attrName>
                                        </p:attrNameLst>
                                      </p:cBhvr>
                                      <p:tavLst>
                                        <p:tav tm="0">
                                          <p:val>
                                            <p:strVal val="ppt_x"/>
                                          </p:val>
                                        </p:tav>
                                        <p:tav tm="100000">
                                          <p:val>
                                            <p:strVal val="ppt_x"/>
                                          </p:val>
                                        </p:tav>
                                      </p:tavLst>
                                    </p:anim>
                                    <p:anim calcmode="lin" valueType="num">
                                      <p:cBhvr>
                                        <p:cTn id="20" dur="1000"/>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47" presetClass="exit" presetSubtype="0" fill="hold" grpId="1" nodeType="withEffect">
                                  <p:stCondLst>
                                    <p:cond delay="0"/>
                                  </p:stCondLst>
                                  <p:childTnLst>
                                    <p:animEffect transition="out" filter="fade">
                                      <p:cBhvr>
                                        <p:cTn id="23" dur="1000"/>
                                        <p:tgtEl>
                                          <p:spTgt spid="3">
                                            <p:txEl>
                                              <p:pRg st="0" end="0"/>
                                            </p:txEl>
                                          </p:spTgt>
                                        </p:tgtEl>
                                      </p:cBhvr>
                                    </p:animEffect>
                                    <p:anim calcmode="lin" valueType="num">
                                      <p:cBhvr>
                                        <p:cTn id="2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3">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823" y="1219200"/>
            <a:ext cx="10131425" cy="1456267"/>
          </a:xfrm>
        </p:spPr>
        <p:txBody>
          <a:bodyPr/>
          <a:lstStyle/>
          <a:p>
            <a:r>
              <a:rPr lang="en-US" b="1" u="sng" dirty="0">
                <a:effectLst>
                  <a:outerShdw blurRad="38100" dist="38100" dir="2700000" algn="tl">
                    <a:srgbClr val="000000">
                      <a:alpha val="43137"/>
                    </a:srgbClr>
                  </a:outerShdw>
                </a:effectLst>
              </a:rPr>
              <a:t>References</a:t>
            </a:r>
            <a:endParaRPr lang="en-US" dirty="0"/>
          </a:p>
        </p:txBody>
      </p:sp>
      <p:sp>
        <p:nvSpPr>
          <p:cNvPr id="3" name="Content Placeholder 2"/>
          <p:cNvSpPr>
            <a:spLocks noGrp="1"/>
          </p:cNvSpPr>
          <p:nvPr>
            <p:ph idx="1"/>
          </p:nvPr>
        </p:nvSpPr>
        <p:spPr>
          <a:xfrm>
            <a:off x="685801" y="2142067"/>
            <a:ext cx="10131425" cy="3946499"/>
          </a:xfrm>
          <a:ln>
            <a:noFill/>
          </a:ln>
        </p:spPr>
        <p:txBody>
          <a:bodyPr/>
          <a:lstStyle/>
          <a:p>
            <a:pPr lvl="0"/>
            <a:r>
              <a:rPr lang="en-US" dirty="0">
                <a:effectLst>
                  <a:outerShdw blurRad="38100" dist="38100" dir="2700000" algn="tl">
                    <a:srgbClr val="000000">
                      <a:alpha val="43137"/>
                    </a:srgbClr>
                  </a:outerShdw>
                </a:effectLst>
              </a:rPr>
              <a:t>http</a:t>
            </a:r>
            <a:r>
              <a:rPr lang="en-US" dirty="0" smtClean="0">
                <a:effectLst>
                  <a:outerShdw blurRad="38100" dist="38100" dir="2700000" algn="tl">
                    <a:srgbClr val="000000">
                      <a:alpha val="43137"/>
                    </a:srgbClr>
                  </a:outerShdw>
                </a:effectLst>
              </a:rPr>
              <a:t>://www.orskl.com/what-is-the-cost-of-oracle-database-license-lets-find-out</a:t>
            </a:r>
            <a:r>
              <a:rPr lang="en-US" dirty="0">
                <a:effectLst>
                  <a:outerShdw blurRad="38100" dist="38100" dir="2700000" algn="tl">
                    <a:srgbClr val="000000">
                      <a:alpha val="43137"/>
                    </a:srgbClr>
                  </a:outerShdw>
                </a:effectLst>
              </a:rPr>
              <a:t>/  </a:t>
            </a:r>
            <a:r>
              <a:rPr lang="en-US" dirty="0"/>
              <a:t>( visit 11-FEB-17).</a:t>
            </a:r>
          </a:p>
          <a:p>
            <a:pPr lvl="0"/>
            <a:r>
              <a:rPr lang="en-US" dirty="0"/>
              <a:t>IBCS-</a:t>
            </a:r>
            <a:r>
              <a:rPr lang="en-US" dirty="0" err="1"/>
              <a:t>Primax</a:t>
            </a:r>
            <a:r>
              <a:rPr lang="en-US" dirty="0" smtClean="0"/>
              <a:t>.</a:t>
            </a:r>
          </a:p>
          <a:p>
            <a:pPr lvl="0"/>
            <a:r>
              <a:rPr lang="en-US" dirty="0" smtClean="0"/>
              <a:t>Oracle Support </a:t>
            </a:r>
            <a:r>
              <a:rPr lang="en-US" dirty="0"/>
              <a:t>T</a:t>
            </a:r>
            <a:r>
              <a:rPr lang="en-US" dirty="0" smtClean="0"/>
              <a:t>eam.</a:t>
            </a:r>
          </a:p>
          <a:p>
            <a:pPr lvl="0"/>
            <a:r>
              <a:rPr lang="en-US" dirty="0" smtClean="0"/>
              <a:t>Microsoft support Team.</a:t>
            </a:r>
          </a:p>
          <a:p>
            <a:pPr lvl="0"/>
            <a:endParaRPr lang="en-US" dirty="0"/>
          </a:p>
          <a:p>
            <a:pPr marL="0" lvl="0" indent="0" algn="ctr">
              <a:buNone/>
            </a:pPr>
            <a:r>
              <a:rPr lang="en-US" sz="4400" dirty="0" smtClean="0">
                <a:effectLst>
                  <a:outerShdw blurRad="38100" dist="38100" dir="2700000" algn="tl">
                    <a:srgbClr val="000000">
                      <a:alpha val="43137"/>
                    </a:srgbClr>
                  </a:outerShdw>
                </a:effectLst>
              </a:rPr>
              <a:t>          </a:t>
            </a:r>
            <a:r>
              <a:rPr lang="en-US" sz="4400" u="sng" dirty="0" smtClean="0">
                <a:effectLst>
                  <a:outerShdw blurRad="38100" dist="38100" dir="2700000" algn="tl">
                    <a:srgbClr val="000000">
                      <a:alpha val="43137"/>
                    </a:srgbClr>
                  </a:outerShdw>
                </a:effectLst>
              </a:rPr>
              <a:t>Thank You</a:t>
            </a:r>
            <a:endParaRPr lang="en-US" sz="4400" u="sng" dirty="0">
              <a:effectLst>
                <a:outerShdw blurRad="38100" dist="38100" dir="2700000" algn="tl">
                  <a:srgbClr val="000000">
                    <a:alpha val="43137"/>
                  </a:srgbClr>
                </a:outerShdw>
              </a:effectLst>
            </a:endParaRPr>
          </a:p>
          <a:p>
            <a:pPr>
              <a:buNone/>
            </a:pPr>
            <a:endParaRPr lang="en-US" dirty="0"/>
          </a:p>
          <a:p>
            <a:endParaRPr lang="en-US" dirty="0"/>
          </a:p>
        </p:txBody>
      </p:sp>
    </p:spTree>
    <p:extLst>
      <p:ext uri="{BB962C8B-B14F-4D97-AF65-F5344CB8AC3E}">
        <p14:creationId xmlns:p14="http://schemas.microsoft.com/office/powerpoint/2010/main" val="12092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2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1"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90" y="1276578"/>
            <a:ext cx="10131425" cy="1456267"/>
          </a:xfrm>
        </p:spPr>
        <p:txBody>
          <a:bodyPr>
            <a:normAutofit/>
          </a:bodyPr>
          <a:lstStyle/>
          <a:p>
            <a:pPr algn="ctr"/>
            <a:r>
              <a:rPr lang="en-US" sz="4800" u="sng" dirty="0">
                <a:effectLst>
                  <a:outerShdw blurRad="38100" dist="38100" dir="2700000" algn="tl">
                    <a:srgbClr val="000000">
                      <a:alpha val="43137"/>
                    </a:srgbClr>
                  </a:outerShdw>
                </a:effectLst>
                <a:latin typeface="Times New Roman" pitchFamily="18" charset="0"/>
                <a:cs typeface="Times New Roman" pitchFamily="18" charset="0"/>
              </a:rPr>
              <a:t>Develop by </a:t>
            </a:r>
            <a:endParaRPr lang="en-US" sz="48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69888" y="1766002"/>
            <a:ext cx="10131425" cy="3649133"/>
          </a:xfrm>
        </p:spPr>
        <p:txBody>
          <a:bodyPr>
            <a:normAutofit/>
          </a:bodyPr>
          <a:lstStyle/>
          <a:p>
            <a:pPr marL="0" indent="0" algn="ctr">
              <a:buNone/>
            </a:pPr>
            <a:r>
              <a:rPr lang="en-US" dirty="0" err="1">
                <a:latin typeface="Times New Roman" pitchFamily="18" charset="0"/>
                <a:cs typeface="Times New Roman" pitchFamily="18" charset="0"/>
              </a:rPr>
              <a:t>Tareq</a:t>
            </a:r>
            <a:r>
              <a:rPr lang="en-US" dirty="0">
                <a:latin typeface="Times New Roman" pitchFamily="18" charset="0"/>
                <a:cs typeface="Times New Roman" pitchFamily="18" charset="0"/>
              </a:rPr>
              <a:t> Rahman Jisan</a:t>
            </a:r>
          </a:p>
          <a:p>
            <a:pPr marL="0" indent="0" algn="ctr">
              <a:buNone/>
            </a:pPr>
            <a:r>
              <a:rPr lang="en-US" dirty="0">
                <a:latin typeface="Times New Roman" pitchFamily="18" charset="0"/>
                <a:cs typeface="Times New Roman" pitchFamily="18" charset="0"/>
              </a:rPr>
              <a:t>Session 2013-14</a:t>
            </a:r>
          </a:p>
          <a:p>
            <a:pPr marL="0" indent="0" algn="ctr">
              <a:buNone/>
            </a:pPr>
            <a:r>
              <a:rPr lang="en-US" dirty="0">
                <a:latin typeface="Times New Roman" pitchFamily="18" charset="0"/>
                <a:cs typeface="Times New Roman" pitchFamily="18" charset="0"/>
              </a:rPr>
              <a:t>Computer Technology </a:t>
            </a:r>
          </a:p>
          <a:p>
            <a:pPr marL="0" indent="0" algn="ctr">
              <a:buNone/>
            </a:pPr>
            <a:r>
              <a:rPr lang="en-US" dirty="0">
                <a:latin typeface="Times New Roman" pitchFamily="18" charset="0"/>
                <a:cs typeface="Times New Roman" pitchFamily="18" charset="0"/>
              </a:rPr>
              <a:t>AITVET</a:t>
            </a:r>
          </a:p>
          <a:p>
            <a:pPr marL="0" indent="0" algn="ctr">
              <a:buNone/>
            </a:pPr>
            <a:endParaRPr lang="en-US" dirty="0"/>
          </a:p>
        </p:txBody>
      </p:sp>
      <p:sp>
        <p:nvSpPr>
          <p:cNvPr id="5" name="Title 1"/>
          <p:cNvSpPr txBox="1">
            <a:spLocks/>
          </p:cNvSpPr>
          <p:nvPr/>
        </p:nvSpPr>
        <p:spPr>
          <a:xfrm>
            <a:off x="2675019" y="1488796"/>
            <a:ext cx="7121165" cy="10232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u="sng" dirty="0" smtClean="0">
                <a:effectLst>
                  <a:outerShdw blurRad="38100" dist="38100" dir="2700000" algn="tl">
                    <a:srgbClr val="000000">
                      <a:alpha val="43137"/>
                    </a:srgbClr>
                  </a:outerShdw>
                </a:effectLst>
                <a:latin typeface="Times New Roman" pitchFamily="18" charset="0"/>
                <a:cs typeface="Times New Roman" pitchFamily="18" charset="0"/>
              </a:rPr>
              <a:t>Assist by </a:t>
            </a:r>
            <a:endParaRPr lang="en-US" sz="4800" u="sng" dirty="0">
              <a:effectLst>
                <a:outerShdw blurRad="38100" dist="38100" dir="2700000" algn="tl">
                  <a:srgbClr val="000000">
                    <a:alpha val="43137"/>
                  </a:srgbClr>
                </a:outerShdw>
              </a:effectLst>
            </a:endParaRPr>
          </a:p>
        </p:txBody>
      </p:sp>
      <p:sp>
        <p:nvSpPr>
          <p:cNvPr id="6" name="Content Placeholder 2"/>
          <p:cNvSpPr txBox="1">
            <a:spLocks/>
          </p:cNvSpPr>
          <p:nvPr/>
        </p:nvSpPr>
        <p:spPr>
          <a:xfrm>
            <a:off x="2675019" y="2425853"/>
            <a:ext cx="7121165" cy="2743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dirty="0">
                <a:latin typeface="Times New Roman" pitchFamily="18" charset="0"/>
                <a:cs typeface="Times New Roman" pitchFamily="18" charset="0"/>
              </a:rPr>
              <a:t>Al Amin </a:t>
            </a:r>
            <a:r>
              <a:rPr lang="en-US" dirty="0" err="1">
                <a:latin typeface="Times New Roman" pitchFamily="18" charset="0"/>
                <a:cs typeface="Times New Roman" pitchFamily="18" charset="0"/>
              </a:rPr>
              <a:t>Faysal</a:t>
            </a:r>
            <a:endParaRPr lang="en-US" dirty="0">
              <a:latin typeface="Times New Roman" pitchFamily="18" charset="0"/>
              <a:cs typeface="Times New Roman" pitchFamily="18" charset="0"/>
            </a:endParaRPr>
          </a:p>
          <a:p>
            <a:pPr marL="0" indent="0" algn="ctr">
              <a:buFont typeface="Arial"/>
              <a:buNone/>
            </a:pPr>
            <a:endParaRPr lang="en-US" dirty="0" smtClean="0"/>
          </a:p>
          <a:p>
            <a:pPr marL="0" indent="0" algn="ctr">
              <a:buFont typeface="Arial"/>
              <a:buNone/>
            </a:pPr>
            <a:endParaRPr lang="en-US" dirty="0" smtClean="0"/>
          </a:p>
          <a:p>
            <a:pPr marL="0" indent="0" algn="ctr">
              <a:buFont typeface="Arial"/>
              <a:buNone/>
            </a:pPr>
            <a:endParaRPr lang="en-US" dirty="0"/>
          </a:p>
          <a:p>
            <a:pPr marL="0" indent="0" algn="ctr">
              <a:buFont typeface="Arial"/>
              <a:buNone/>
            </a:pPr>
            <a:endParaRPr lang="en-US" dirty="0" smtClean="0"/>
          </a:p>
          <a:p>
            <a:pPr marL="0" indent="0" algn="ctr">
              <a:buFont typeface="Arial"/>
              <a:buNone/>
            </a:pPr>
            <a:endParaRPr lang="en-US" dirty="0"/>
          </a:p>
        </p:txBody>
      </p:sp>
    </p:spTree>
    <p:extLst>
      <p:ext uri="{BB962C8B-B14F-4D97-AF65-F5344CB8AC3E}">
        <p14:creationId xmlns:p14="http://schemas.microsoft.com/office/powerpoint/2010/main" val="250907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2" fill="hold" grpId="1" nodeType="clickEffect">
                                  <p:stCondLst>
                                    <p:cond delay="0"/>
                                  </p:stCondLst>
                                  <p:iterate type="lt">
                                    <p:tmPct val="0"/>
                                  </p:iterate>
                                  <p:childTnLst>
                                    <p:anim calcmode="lin" valueType="num">
                                      <p:cBhvr additive="base">
                                        <p:cTn id="32" dur="500"/>
                                        <p:tgtEl>
                                          <p:spTgt spid="2"/>
                                        </p:tgtEl>
                                        <p:attrNameLst>
                                          <p:attrName>ppt_x</p:attrName>
                                        </p:attrNameLst>
                                      </p:cBhvr>
                                      <p:tavLst>
                                        <p:tav tm="0">
                                          <p:val>
                                            <p:strVal val="ppt_x"/>
                                          </p:val>
                                        </p:tav>
                                        <p:tav tm="100000">
                                          <p:val>
                                            <p:strVal val="1+ppt_w/2"/>
                                          </p:val>
                                        </p:tav>
                                      </p:tavLst>
                                    </p:anim>
                                    <p:anim calcmode="lin" valueType="num">
                                      <p:cBhvr additive="base">
                                        <p:cTn id="33" dur="500"/>
                                        <p:tgtEl>
                                          <p:spTgt spid="2"/>
                                        </p:tgtEl>
                                        <p:attrNameLst>
                                          <p:attrName>ppt_y</p:attrName>
                                        </p:attrNameLst>
                                      </p:cBhvr>
                                      <p:tavLst>
                                        <p:tav tm="0">
                                          <p:val>
                                            <p:strVal val="ppt_y"/>
                                          </p:val>
                                        </p:tav>
                                        <p:tav tm="100000">
                                          <p:val>
                                            <p:strVal val="ppt_y"/>
                                          </p:val>
                                        </p:tav>
                                      </p:tavLst>
                                    </p:anim>
                                    <p:set>
                                      <p:cBhvr>
                                        <p:cTn id="34" dur="1" fill="hold">
                                          <p:stCondLst>
                                            <p:cond delay="499"/>
                                          </p:stCondLst>
                                        </p:cTn>
                                        <p:tgtEl>
                                          <p:spTgt spid="2"/>
                                        </p:tgtEl>
                                        <p:attrNameLst>
                                          <p:attrName>style.visibility</p:attrName>
                                        </p:attrNameLst>
                                      </p:cBhvr>
                                      <p:to>
                                        <p:strVal val="hidden"/>
                                      </p:to>
                                    </p:set>
                                  </p:childTnLst>
                                </p:cTn>
                              </p:par>
                              <p:par>
                                <p:cTn id="35" presetID="2" presetClass="exit" presetSubtype="2" fill="hold" grpId="1" nodeType="withEffect">
                                  <p:stCondLst>
                                    <p:cond delay="0"/>
                                  </p:stCondLst>
                                  <p:childTnLst>
                                    <p:anim calcmode="lin" valueType="num">
                                      <p:cBhvr additive="base">
                                        <p:cTn id="36"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7" dur="500"/>
                                        <p:tgtEl>
                                          <p:spTgt spid="3">
                                            <p:txEl>
                                              <p:pRg st="0" end="0"/>
                                            </p:txEl>
                                          </p:spTgt>
                                        </p:tgtEl>
                                        <p:attrNameLst>
                                          <p:attrName>ppt_y</p:attrName>
                                        </p:attrNameLst>
                                      </p:cBhvr>
                                      <p:tavLst>
                                        <p:tav tm="0">
                                          <p:val>
                                            <p:strVal val="ppt_y"/>
                                          </p:val>
                                        </p:tav>
                                        <p:tav tm="100000">
                                          <p:val>
                                            <p:strVal val="ppt_y"/>
                                          </p:val>
                                        </p:tav>
                                      </p:tavLst>
                                    </p:anim>
                                    <p:set>
                                      <p:cBhvr>
                                        <p:cTn id="38" dur="1" fill="hold">
                                          <p:stCondLst>
                                            <p:cond delay="499"/>
                                          </p:stCondLst>
                                        </p:cTn>
                                        <p:tgtEl>
                                          <p:spTgt spid="3">
                                            <p:txEl>
                                              <p:pRg st="0" end="0"/>
                                            </p:txEl>
                                          </p:spTgt>
                                        </p:tgtEl>
                                        <p:attrNameLst>
                                          <p:attrName>style.visibility</p:attrName>
                                        </p:attrNameLst>
                                      </p:cBhvr>
                                      <p:to>
                                        <p:strVal val="hidden"/>
                                      </p:to>
                                    </p:set>
                                  </p:childTnLst>
                                </p:cTn>
                              </p:par>
                              <p:par>
                                <p:cTn id="39" presetID="2" presetClass="entr" presetSubtype="8" fill="hold" grpId="0" nodeType="withEffect">
                                  <p:stCondLst>
                                    <p:cond delay="0"/>
                                  </p:stCondLst>
                                  <p:iterate type="lt">
                                    <p:tmPct val="0"/>
                                  </p:iterate>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1" dur="500"/>
                                        <p:tgtEl>
                                          <p:spTgt spid="6">
                                            <p:txEl>
                                              <p:pRg st="0" end="0"/>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6">
                                            <p:txEl>
                                              <p:pRg st="0" end="0"/>
                                            </p:txEl>
                                          </p:spTgt>
                                        </p:tgtEl>
                                        <p:attrNameLst>
                                          <p:attrName>style.visibility</p:attrName>
                                        </p:attrNameLst>
                                      </p:cBhvr>
                                      <p:to>
                                        <p:strVal val="hidden"/>
                                      </p:to>
                                    </p:set>
                                  </p:childTnLst>
                                </p:cTn>
                              </p:par>
                              <p:par>
                                <p:cTn id="53" presetID="2" presetClass="exit" presetSubtype="4" fill="hold" grpId="2" nodeType="withEffect">
                                  <p:stCondLst>
                                    <p:cond delay="0"/>
                                  </p:stCondLst>
                                  <p:childTnLst>
                                    <p:anim calcmode="lin" valueType="num">
                                      <p:cBhvr additive="base">
                                        <p:cTn id="5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5" dur="500"/>
                                        <p:tgtEl>
                                          <p:spTgt spid="3">
                                            <p:txEl>
                                              <p:pRg st="1" end="1"/>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txEl>
                                              <p:pRg st="1" end="1"/>
                                            </p:txEl>
                                          </p:spTgt>
                                        </p:tgtEl>
                                        <p:attrNameLst>
                                          <p:attrName>style.visibility</p:attrName>
                                        </p:attrNameLst>
                                      </p:cBhvr>
                                      <p:to>
                                        <p:strVal val="hidden"/>
                                      </p:to>
                                    </p:set>
                                  </p:childTnLst>
                                </p:cTn>
                              </p:par>
                              <p:par>
                                <p:cTn id="57" presetID="2" presetClass="exit" presetSubtype="4" fill="hold" grpId="2" nodeType="withEffect">
                                  <p:stCondLst>
                                    <p:cond delay="0"/>
                                  </p:stCondLst>
                                  <p:childTnLst>
                                    <p:anim calcmode="lin" valueType="num">
                                      <p:cBhvr additive="base">
                                        <p:cTn id="5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9" dur="500"/>
                                        <p:tgtEl>
                                          <p:spTgt spid="3">
                                            <p:txEl>
                                              <p:pRg st="2" end="2"/>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3">
                                            <p:txEl>
                                              <p:pRg st="2" end="2"/>
                                            </p:txEl>
                                          </p:spTgt>
                                        </p:tgtEl>
                                        <p:attrNameLst>
                                          <p:attrName>style.visibility</p:attrName>
                                        </p:attrNameLst>
                                      </p:cBhvr>
                                      <p:to>
                                        <p:strVal val="hidden"/>
                                      </p:to>
                                    </p:set>
                                  </p:childTnLst>
                                </p:cTn>
                              </p:par>
                              <p:par>
                                <p:cTn id="61" presetID="2" presetClass="exit" presetSubtype="4" fill="hold" grpId="2" nodeType="withEffect">
                                  <p:stCondLst>
                                    <p:cond delay="0"/>
                                  </p:stCondLst>
                                  <p:childTnLst>
                                    <p:anim calcmode="lin" valueType="num">
                                      <p:cBhvr additive="base">
                                        <p:cTn id="62"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3" dur="500"/>
                                        <p:tgtEl>
                                          <p:spTgt spid="3">
                                            <p:txEl>
                                              <p:pRg st="3" end="3"/>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3">
                                            <p:txEl>
                                              <p:pRg st="3" end="3"/>
                                            </p:txEl>
                                          </p:spTgt>
                                        </p:tgtEl>
                                        <p:attrNameLst>
                                          <p:attrName>style.visibility</p:attrName>
                                        </p:attrNameLst>
                                      </p:cBhvr>
                                      <p:to>
                                        <p:strVal val="hidden"/>
                                      </p:to>
                                    </p:set>
                                  </p:childTnLst>
                                </p:cTn>
                              </p:par>
                              <p:par>
                                <p:cTn id="65" presetID="41" presetClass="exit" presetSubtype="0" fill="hold" grpId="1" nodeType="withEffect">
                                  <p:stCondLst>
                                    <p:cond delay="0"/>
                                  </p:stCondLst>
                                  <p:iterate type="lt">
                                    <p:tmPct val="10000"/>
                                  </p:iterate>
                                  <p:childTnLst>
                                    <p:anim calcmode="lin" valueType="num">
                                      <p:cBhvr>
                                        <p:cTn id="66" dur="500"/>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67" dur="500"/>
                                        <p:tgtEl>
                                          <p:spTgt spid="5"/>
                                        </p:tgtEl>
                                        <p:attrNameLst>
                                          <p:attrName>ppt_y</p:attrName>
                                        </p:attrNameLst>
                                      </p:cBhvr>
                                      <p:tavLst>
                                        <p:tav tm="0">
                                          <p:val>
                                            <p:strVal val="ppt_y"/>
                                          </p:val>
                                        </p:tav>
                                        <p:tav tm="100000">
                                          <p:val>
                                            <p:strVal val="ppt_y"/>
                                          </p:val>
                                        </p:tav>
                                      </p:tavLst>
                                    </p:anim>
                                    <p:anim calcmode="lin" valueType="num">
                                      <p:cBhvr>
                                        <p:cTn id="68" dur="500"/>
                                        <p:tgtEl>
                                          <p:spTgt spid="5"/>
                                        </p:tgtEl>
                                        <p:attrNameLst>
                                          <p:attrName>ppt_h</p:attrName>
                                        </p:attrNameLst>
                                      </p:cBhvr>
                                      <p:tavLst>
                                        <p:tav tm="0">
                                          <p:val>
                                            <p:strVal val="ppt_h"/>
                                          </p:val>
                                        </p:tav>
                                        <p:tav tm="50000">
                                          <p:val>
                                            <p:strVal val="ppt_h+.01"/>
                                          </p:val>
                                        </p:tav>
                                        <p:tav tm="100000">
                                          <p:val>
                                            <p:strVal val="ppt_h/10"/>
                                          </p:val>
                                        </p:tav>
                                      </p:tavLst>
                                    </p:anim>
                                    <p:anim calcmode="lin" valueType="num">
                                      <p:cBhvr>
                                        <p:cTn id="69" dur="500"/>
                                        <p:tgtEl>
                                          <p:spTgt spid="5"/>
                                        </p:tgtEl>
                                        <p:attrNameLst>
                                          <p:attrName>ppt_w</p:attrName>
                                        </p:attrNameLst>
                                      </p:cBhvr>
                                      <p:tavLst>
                                        <p:tav tm="0">
                                          <p:val>
                                            <p:strVal val="ppt_w"/>
                                          </p:val>
                                        </p:tav>
                                        <p:tav tm="50000">
                                          <p:val>
                                            <p:strVal val="ppt_w+.01"/>
                                          </p:val>
                                        </p:tav>
                                        <p:tav tm="100000">
                                          <p:val>
                                            <p:strVal val="ppt_w/10"/>
                                          </p:val>
                                        </p:tav>
                                      </p:tavLst>
                                    </p:anim>
                                    <p:animEffect transition="out" filter="fade">
                                      <p:cBhvr>
                                        <p:cTn id="70" dur="500" tmFilter="0,0; .5, 0; 1, 1"/>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P spid="3" grpId="2" uiExpand="1" build="p"/>
      <p:bldP spid="5" grpId="0"/>
      <p:bldP spid="5" grpId="1"/>
      <p:bldP spid="6" grpId="0" uiExpand="1" build="allAtOnce"/>
      <p:bldP spid="6" grpId="1"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260" y="1861455"/>
            <a:ext cx="10131425" cy="1023260"/>
          </a:xfrm>
        </p:spPr>
        <p:txBody>
          <a:bodyPr/>
          <a:lstStyle/>
          <a:p>
            <a:pPr algn="ctr"/>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Instruction </a:t>
            </a:r>
            <a:r>
              <a:rPr lang="en-US" u="sng" dirty="0">
                <a:effectLst>
                  <a:outerShdw blurRad="38100" dist="38100" dir="2700000" algn="tl">
                    <a:srgbClr val="000000">
                      <a:alpha val="43137"/>
                    </a:srgbClr>
                  </a:outerShdw>
                </a:effectLst>
                <a:latin typeface="Times New Roman" pitchFamily="18" charset="0"/>
                <a:cs typeface="Times New Roman" pitchFamily="18" charset="0"/>
              </a:rPr>
              <a:t>by </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2" y="2471058"/>
            <a:ext cx="10131425" cy="2743200"/>
          </a:xfrm>
        </p:spPr>
        <p:txBody>
          <a:bodyPr/>
          <a:lstStyle/>
          <a:p>
            <a:pPr marL="0" indent="0" algn="ctr">
              <a:buNone/>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Afsana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amid</a:t>
            </a:r>
            <a:endParaRPr lang="en-US" dirty="0">
              <a:latin typeface="Times New Roman" pitchFamily="18" charset="0"/>
              <a:cs typeface="Times New Roman" pitchFamily="18" charset="0"/>
            </a:endParaRPr>
          </a:p>
          <a:p>
            <a:pPr marL="0" indent="0" algn="ctr">
              <a:buNone/>
            </a:pPr>
            <a:r>
              <a:rPr lang="en-US" dirty="0" smtClean="0">
                <a:latin typeface="Times New Roman" pitchFamily="18" charset="0"/>
                <a:cs typeface="Times New Roman" pitchFamily="18" charset="0"/>
              </a:rPr>
              <a:t>Instructor</a:t>
            </a: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Computer Technology </a:t>
            </a:r>
          </a:p>
          <a:p>
            <a:pPr marL="0" indent="0" algn="ctr">
              <a:buNone/>
            </a:pPr>
            <a:r>
              <a:rPr lang="en-US" dirty="0">
                <a:latin typeface="Times New Roman" pitchFamily="18" charset="0"/>
                <a:cs typeface="Times New Roman" pitchFamily="18" charset="0"/>
              </a:rPr>
              <a:t>AITVET</a:t>
            </a:r>
          </a:p>
          <a:p>
            <a:pPr marL="0" indent="0" algn="ctr">
              <a:buNone/>
            </a:pPr>
            <a:endParaRPr lang="en-US" dirty="0"/>
          </a:p>
        </p:txBody>
      </p:sp>
      <p:sp>
        <p:nvSpPr>
          <p:cNvPr id="5" name="Title 1"/>
          <p:cNvSpPr txBox="1">
            <a:spLocks/>
          </p:cNvSpPr>
          <p:nvPr/>
        </p:nvSpPr>
        <p:spPr>
          <a:xfrm>
            <a:off x="1001486" y="1861445"/>
            <a:ext cx="10131425" cy="10232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Special Thanks to</a:t>
            </a:r>
            <a:endParaRPr lang="en-US" u="sng" dirty="0">
              <a:effectLst>
                <a:outerShdw blurRad="38100" dist="38100" dir="2700000" algn="tl">
                  <a:srgbClr val="000000">
                    <a:alpha val="43137"/>
                  </a:srgbClr>
                </a:outerShdw>
              </a:effectLst>
            </a:endParaRPr>
          </a:p>
        </p:txBody>
      </p:sp>
      <p:sp>
        <p:nvSpPr>
          <p:cNvPr id="6" name="Content Placeholder 2"/>
          <p:cNvSpPr txBox="1">
            <a:spLocks/>
          </p:cNvSpPr>
          <p:nvPr/>
        </p:nvSpPr>
        <p:spPr>
          <a:xfrm>
            <a:off x="990606" y="2675715"/>
            <a:ext cx="10131425" cy="2743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Shamsunnahar</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a:t>
            </a:r>
            <a:r>
              <a:rPr lang="en-US" dirty="0" err="1" smtClean="0">
                <a:latin typeface="Times New Roman" pitchFamily="18" charset="0"/>
                <a:cs typeface="Times New Roman" pitchFamily="18" charset="0"/>
              </a:rPr>
              <a:t>asreen</a:t>
            </a:r>
            <a:endParaRPr lang="en-US" dirty="0">
              <a:latin typeface="Times New Roman" pitchFamily="18" charset="0"/>
              <a:cs typeface="Times New Roman" pitchFamily="18" charset="0"/>
            </a:endParaRPr>
          </a:p>
          <a:p>
            <a:pPr marL="0" indent="0" algn="ctr">
              <a:buFont typeface="Arial"/>
              <a:buNone/>
            </a:pPr>
            <a:endParaRPr lang="en-US" dirty="0" smtClean="0"/>
          </a:p>
          <a:p>
            <a:pPr marL="0" indent="0" algn="ctr">
              <a:buFont typeface="Arial"/>
              <a:buNone/>
            </a:pPr>
            <a:endParaRPr lang="en-US" dirty="0" smtClean="0"/>
          </a:p>
          <a:p>
            <a:pPr marL="0" indent="0" algn="ctr">
              <a:buFont typeface="Arial"/>
              <a:buNone/>
            </a:pPr>
            <a:endParaRPr lang="en-US" dirty="0"/>
          </a:p>
          <a:p>
            <a:pPr marL="0" indent="0" algn="ctr">
              <a:buFont typeface="Arial"/>
              <a:buNone/>
            </a:pPr>
            <a:endParaRPr lang="en-US" dirty="0" smtClean="0"/>
          </a:p>
          <a:p>
            <a:pPr marL="0" indent="0" algn="ctr">
              <a:buFont typeface="Arial"/>
              <a:buNone/>
            </a:pPr>
            <a:endParaRPr lang="en-US" dirty="0"/>
          </a:p>
        </p:txBody>
      </p:sp>
    </p:spTree>
    <p:extLst>
      <p:ext uri="{BB962C8B-B14F-4D97-AF65-F5344CB8AC3E}">
        <p14:creationId xmlns:p14="http://schemas.microsoft.com/office/powerpoint/2010/main" val="235112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2" fill="hold" grpId="1" nodeType="clickEffect">
                                  <p:stCondLst>
                                    <p:cond delay="0"/>
                                  </p:stCondLst>
                                  <p:iterate type="lt">
                                    <p:tmPct val="0"/>
                                  </p:iterate>
                                  <p:childTnLst>
                                    <p:anim calcmode="lin" valueType="num">
                                      <p:cBhvr additive="base">
                                        <p:cTn id="32" dur="500"/>
                                        <p:tgtEl>
                                          <p:spTgt spid="2"/>
                                        </p:tgtEl>
                                        <p:attrNameLst>
                                          <p:attrName>ppt_x</p:attrName>
                                        </p:attrNameLst>
                                      </p:cBhvr>
                                      <p:tavLst>
                                        <p:tav tm="0">
                                          <p:val>
                                            <p:strVal val="ppt_x"/>
                                          </p:val>
                                        </p:tav>
                                        <p:tav tm="100000">
                                          <p:val>
                                            <p:strVal val="1+ppt_w/2"/>
                                          </p:val>
                                        </p:tav>
                                      </p:tavLst>
                                    </p:anim>
                                    <p:anim calcmode="lin" valueType="num">
                                      <p:cBhvr additive="base">
                                        <p:cTn id="33" dur="500"/>
                                        <p:tgtEl>
                                          <p:spTgt spid="2"/>
                                        </p:tgtEl>
                                        <p:attrNameLst>
                                          <p:attrName>ppt_y</p:attrName>
                                        </p:attrNameLst>
                                      </p:cBhvr>
                                      <p:tavLst>
                                        <p:tav tm="0">
                                          <p:val>
                                            <p:strVal val="ppt_y"/>
                                          </p:val>
                                        </p:tav>
                                        <p:tav tm="100000">
                                          <p:val>
                                            <p:strVal val="ppt_y"/>
                                          </p:val>
                                        </p:tav>
                                      </p:tavLst>
                                    </p:anim>
                                    <p:set>
                                      <p:cBhvr>
                                        <p:cTn id="34" dur="1" fill="hold">
                                          <p:stCondLst>
                                            <p:cond delay="499"/>
                                          </p:stCondLst>
                                        </p:cTn>
                                        <p:tgtEl>
                                          <p:spTgt spid="2"/>
                                        </p:tgtEl>
                                        <p:attrNameLst>
                                          <p:attrName>style.visibility</p:attrName>
                                        </p:attrNameLst>
                                      </p:cBhvr>
                                      <p:to>
                                        <p:strVal val="hidden"/>
                                      </p:to>
                                    </p:set>
                                  </p:childTnLst>
                                </p:cTn>
                              </p:par>
                              <p:par>
                                <p:cTn id="35" presetID="2" presetClass="exit" presetSubtype="2" fill="hold" grpId="1" nodeType="withEffect">
                                  <p:stCondLst>
                                    <p:cond delay="0"/>
                                  </p:stCondLst>
                                  <p:childTnLst>
                                    <p:anim calcmode="lin" valueType="num">
                                      <p:cBhvr additive="base">
                                        <p:cTn id="36"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7" dur="500"/>
                                        <p:tgtEl>
                                          <p:spTgt spid="3">
                                            <p:txEl>
                                              <p:pRg st="0" end="0"/>
                                            </p:txEl>
                                          </p:spTgt>
                                        </p:tgtEl>
                                        <p:attrNameLst>
                                          <p:attrName>ppt_y</p:attrName>
                                        </p:attrNameLst>
                                      </p:cBhvr>
                                      <p:tavLst>
                                        <p:tav tm="0">
                                          <p:val>
                                            <p:strVal val="ppt_y"/>
                                          </p:val>
                                        </p:tav>
                                        <p:tav tm="100000">
                                          <p:val>
                                            <p:strVal val="ppt_y"/>
                                          </p:val>
                                        </p:tav>
                                      </p:tavLst>
                                    </p:anim>
                                    <p:set>
                                      <p:cBhvr>
                                        <p:cTn id="38" dur="1" fill="hold">
                                          <p:stCondLst>
                                            <p:cond delay="499"/>
                                          </p:stCondLst>
                                        </p:cTn>
                                        <p:tgtEl>
                                          <p:spTgt spid="3">
                                            <p:txEl>
                                              <p:pRg st="0" end="0"/>
                                            </p:txEl>
                                          </p:spTgt>
                                        </p:tgtEl>
                                        <p:attrNameLst>
                                          <p:attrName>style.visibility</p:attrName>
                                        </p:attrNameLst>
                                      </p:cBhvr>
                                      <p:to>
                                        <p:strVal val="hidden"/>
                                      </p:to>
                                    </p:set>
                                  </p:childTnLst>
                                </p:cTn>
                              </p:par>
                              <p:par>
                                <p:cTn id="39" presetID="2" presetClass="entr" presetSubtype="8" fill="hold" grpId="0" nodeType="withEffect">
                                  <p:stCondLst>
                                    <p:cond delay="0"/>
                                  </p:stCondLst>
                                  <p:iterate type="lt">
                                    <p:tmPct val="0"/>
                                  </p:iterate>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1" dur="500"/>
                                        <p:tgtEl>
                                          <p:spTgt spid="6">
                                            <p:txEl>
                                              <p:pRg st="0" end="0"/>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6">
                                            <p:txEl>
                                              <p:pRg st="0" end="0"/>
                                            </p:txEl>
                                          </p:spTgt>
                                        </p:tgtEl>
                                        <p:attrNameLst>
                                          <p:attrName>style.visibility</p:attrName>
                                        </p:attrNameLst>
                                      </p:cBhvr>
                                      <p:to>
                                        <p:strVal val="hidden"/>
                                      </p:to>
                                    </p:set>
                                  </p:childTnLst>
                                </p:cTn>
                              </p:par>
                              <p:par>
                                <p:cTn id="53" presetID="2" presetClass="exit" presetSubtype="4" fill="hold" grpId="2" nodeType="withEffect">
                                  <p:stCondLst>
                                    <p:cond delay="0"/>
                                  </p:stCondLst>
                                  <p:childTnLst>
                                    <p:anim calcmode="lin" valueType="num">
                                      <p:cBhvr additive="base">
                                        <p:cTn id="5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5" dur="500"/>
                                        <p:tgtEl>
                                          <p:spTgt spid="3">
                                            <p:txEl>
                                              <p:pRg st="1" end="1"/>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txEl>
                                              <p:pRg st="1" end="1"/>
                                            </p:txEl>
                                          </p:spTgt>
                                        </p:tgtEl>
                                        <p:attrNameLst>
                                          <p:attrName>style.visibility</p:attrName>
                                        </p:attrNameLst>
                                      </p:cBhvr>
                                      <p:to>
                                        <p:strVal val="hidden"/>
                                      </p:to>
                                    </p:set>
                                  </p:childTnLst>
                                </p:cTn>
                              </p:par>
                              <p:par>
                                <p:cTn id="57" presetID="2" presetClass="exit" presetSubtype="4" fill="hold" grpId="2" nodeType="withEffect">
                                  <p:stCondLst>
                                    <p:cond delay="0"/>
                                  </p:stCondLst>
                                  <p:childTnLst>
                                    <p:anim calcmode="lin" valueType="num">
                                      <p:cBhvr additive="base">
                                        <p:cTn id="5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9" dur="500"/>
                                        <p:tgtEl>
                                          <p:spTgt spid="3">
                                            <p:txEl>
                                              <p:pRg st="2" end="2"/>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3">
                                            <p:txEl>
                                              <p:pRg st="2" end="2"/>
                                            </p:txEl>
                                          </p:spTgt>
                                        </p:tgtEl>
                                        <p:attrNameLst>
                                          <p:attrName>style.visibility</p:attrName>
                                        </p:attrNameLst>
                                      </p:cBhvr>
                                      <p:to>
                                        <p:strVal val="hidden"/>
                                      </p:to>
                                    </p:set>
                                  </p:childTnLst>
                                </p:cTn>
                              </p:par>
                              <p:par>
                                <p:cTn id="61" presetID="2" presetClass="exit" presetSubtype="4" fill="hold" grpId="2" nodeType="withEffect">
                                  <p:stCondLst>
                                    <p:cond delay="0"/>
                                  </p:stCondLst>
                                  <p:childTnLst>
                                    <p:anim calcmode="lin" valueType="num">
                                      <p:cBhvr additive="base">
                                        <p:cTn id="62"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3" dur="500"/>
                                        <p:tgtEl>
                                          <p:spTgt spid="3">
                                            <p:txEl>
                                              <p:pRg st="3" end="3"/>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3">
                                            <p:txEl>
                                              <p:pRg st="3" end="3"/>
                                            </p:txEl>
                                          </p:spTgt>
                                        </p:tgtEl>
                                        <p:attrNameLst>
                                          <p:attrName>style.visibility</p:attrName>
                                        </p:attrNameLst>
                                      </p:cBhvr>
                                      <p:to>
                                        <p:strVal val="hidden"/>
                                      </p:to>
                                    </p:set>
                                  </p:childTnLst>
                                </p:cTn>
                              </p:par>
                              <p:par>
                                <p:cTn id="65" presetID="41" presetClass="exit" presetSubtype="0" fill="hold" grpId="1" nodeType="withEffect">
                                  <p:stCondLst>
                                    <p:cond delay="0"/>
                                  </p:stCondLst>
                                  <p:iterate type="lt">
                                    <p:tmPct val="10000"/>
                                  </p:iterate>
                                  <p:childTnLst>
                                    <p:anim calcmode="lin" valueType="num">
                                      <p:cBhvr>
                                        <p:cTn id="66" dur="500"/>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67" dur="500"/>
                                        <p:tgtEl>
                                          <p:spTgt spid="5"/>
                                        </p:tgtEl>
                                        <p:attrNameLst>
                                          <p:attrName>ppt_y</p:attrName>
                                        </p:attrNameLst>
                                      </p:cBhvr>
                                      <p:tavLst>
                                        <p:tav tm="0">
                                          <p:val>
                                            <p:strVal val="ppt_y"/>
                                          </p:val>
                                        </p:tav>
                                        <p:tav tm="100000">
                                          <p:val>
                                            <p:strVal val="ppt_y"/>
                                          </p:val>
                                        </p:tav>
                                      </p:tavLst>
                                    </p:anim>
                                    <p:anim calcmode="lin" valueType="num">
                                      <p:cBhvr>
                                        <p:cTn id="68" dur="500"/>
                                        <p:tgtEl>
                                          <p:spTgt spid="5"/>
                                        </p:tgtEl>
                                        <p:attrNameLst>
                                          <p:attrName>ppt_h</p:attrName>
                                        </p:attrNameLst>
                                      </p:cBhvr>
                                      <p:tavLst>
                                        <p:tav tm="0">
                                          <p:val>
                                            <p:strVal val="ppt_h"/>
                                          </p:val>
                                        </p:tav>
                                        <p:tav tm="50000">
                                          <p:val>
                                            <p:strVal val="ppt_h+.01"/>
                                          </p:val>
                                        </p:tav>
                                        <p:tav tm="100000">
                                          <p:val>
                                            <p:strVal val="ppt_h/10"/>
                                          </p:val>
                                        </p:tav>
                                      </p:tavLst>
                                    </p:anim>
                                    <p:anim calcmode="lin" valueType="num">
                                      <p:cBhvr>
                                        <p:cTn id="69" dur="500"/>
                                        <p:tgtEl>
                                          <p:spTgt spid="5"/>
                                        </p:tgtEl>
                                        <p:attrNameLst>
                                          <p:attrName>ppt_w</p:attrName>
                                        </p:attrNameLst>
                                      </p:cBhvr>
                                      <p:tavLst>
                                        <p:tav tm="0">
                                          <p:val>
                                            <p:strVal val="ppt_w"/>
                                          </p:val>
                                        </p:tav>
                                        <p:tav tm="50000">
                                          <p:val>
                                            <p:strVal val="ppt_w+.01"/>
                                          </p:val>
                                        </p:tav>
                                        <p:tav tm="100000">
                                          <p:val>
                                            <p:strVal val="ppt_w/10"/>
                                          </p:val>
                                        </p:tav>
                                      </p:tavLst>
                                    </p:anim>
                                    <p:animEffect transition="out" filter="fade">
                                      <p:cBhvr>
                                        <p:cTn id="70" dur="500" tmFilter="0,0; .5, 0; 1, 1"/>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P spid="3" grpId="2" uiExpand="1" build="p"/>
      <p:bldP spid="5" grpId="0"/>
      <p:bldP spid="5" grpId="1"/>
      <p:bldP spid="6" grpId="0" uiExpand="1" build="allAtOnce"/>
      <p:bldP spid="6" grpId="1"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241" y="1949814"/>
            <a:ext cx="7151913" cy="1456267"/>
          </a:xfrm>
        </p:spPr>
        <p:txBody>
          <a:bodyPr/>
          <a:lstStyle/>
          <a:p>
            <a:pPr algn="ctr"/>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Introducing </a:t>
            </a:r>
            <a:r>
              <a:rPr lang="en-US" u="sng" dirty="0">
                <a:effectLst>
                  <a:outerShdw blurRad="38100" dist="38100" dir="2700000" algn="tl">
                    <a:srgbClr val="000000">
                      <a:alpha val="43137"/>
                    </a:srgbClr>
                  </a:outerShdw>
                </a:effectLst>
                <a:latin typeface="Times New Roman" pitchFamily="18" charset="0"/>
                <a:cs typeface="Times New Roman" pitchFamily="18" charset="0"/>
              </a:rPr>
              <a:t>with "BURBEN"</a:t>
            </a:r>
            <a:endParaRPr lang="en-US" dirty="0"/>
          </a:p>
        </p:txBody>
      </p:sp>
      <p:sp>
        <p:nvSpPr>
          <p:cNvPr id="3" name="Content Placeholder 2"/>
          <p:cNvSpPr>
            <a:spLocks noGrp="1"/>
          </p:cNvSpPr>
          <p:nvPr>
            <p:ph idx="1"/>
          </p:nvPr>
        </p:nvSpPr>
        <p:spPr>
          <a:xfrm>
            <a:off x="1156065" y="2912322"/>
            <a:ext cx="10131425" cy="1271693"/>
          </a:xfrm>
        </p:spPr>
        <p:txBody>
          <a:bodyPr/>
          <a:lstStyle/>
          <a:p>
            <a:pPr marL="0" indent="0" algn="ctr">
              <a:buNone/>
            </a:pPr>
            <a:r>
              <a:rPr lang="en-US" dirty="0">
                <a:latin typeface="Times New Roman" pitchFamily="18" charset="0"/>
                <a:cs typeface="Times New Roman" pitchFamily="18" charset="0"/>
              </a:rPr>
              <a:t>“BURDEN” is a database which can store all essential data and can be control this database from centrally.</a:t>
            </a:r>
          </a:p>
          <a:p>
            <a:pPr marL="0" indent="0" algn="ctr">
              <a:buNone/>
            </a:pPr>
            <a:endParaRPr lang="en-US" dirty="0"/>
          </a:p>
        </p:txBody>
      </p:sp>
    </p:spTree>
    <p:extLst>
      <p:ext uri="{BB962C8B-B14F-4D97-AF65-F5344CB8AC3E}">
        <p14:creationId xmlns:p14="http://schemas.microsoft.com/office/powerpoint/2010/main" val="15124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1000"/>
                                        <p:tgtEl>
                                          <p:spTgt spid="2"/>
                                        </p:tgtEl>
                                      </p:cBhvr>
                                    </p:animEffect>
                                    <p:anim calcmode="lin" valueType="num">
                                      <p:cBhvr>
                                        <p:cTn id="19" dur="1000"/>
                                        <p:tgtEl>
                                          <p:spTgt spid="2"/>
                                        </p:tgtEl>
                                        <p:attrNameLst>
                                          <p:attrName>ppt_x</p:attrName>
                                        </p:attrNameLst>
                                      </p:cBhvr>
                                      <p:tavLst>
                                        <p:tav tm="0">
                                          <p:val>
                                            <p:strVal val="ppt_x"/>
                                          </p:val>
                                        </p:tav>
                                        <p:tav tm="100000">
                                          <p:val>
                                            <p:strVal val="ppt_x"/>
                                          </p:val>
                                        </p:tav>
                                      </p:tavLst>
                                    </p:anim>
                                    <p:anim calcmode="lin" valueType="num">
                                      <p:cBhvr>
                                        <p:cTn id="20" dur="1000"/>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47" presetClass="exit" presetSubtype="0" fill="hold" grpId="1" nodeType="withEffect">
                                  <p:stCondLst>
                                    <p:cond delay="0"/>
                                  </p:stCondLst>
                                  <p:childTnLst>
                                    <p:animEffect transition="out" filter="fade">
                                      <p:cBhvr>
                                        <p:cTn id="23" dur="1000"/>
                                        <p:tgtEl>
                                          <p:spTgt spid="3">
                                            <p:txEl>
                                              <p:pRg st="0" end="0"/>
                                            </p:txEl>
                                          </p:spTgt>
                                        </p:tgtEl>
                                      </p:cBhvr>
                                    </p:animEffect>
                                    <p:anim calcmode="lin" valueType="num">
                                      <p:cBhvr>
                                        <p:cTn id="2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3">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2579"/>
            <a:ext cx="10707413" cy="1456267"/>
          </a:xfrm>
        </p:spPr>
        <p:txBody>
          <a:bodyPr/>
          <a:lstStyle/>
          <a:p>
            <a:r>
              <a:rPr lang="en-US" u="sng" dirty="0">
                <a:effectLst>
                  <a:outerShdw blurRad="38100" dist="38100" dir="2700000" algn="tl">
                    <a:srgbClr val="000000">
                      <a:alpha val="43137"/>
                    </a:srgbClr>
                  </a:outerShdw>
                </a:effectLst>
                <a:latin typeface="Times New Roman" pitchFamily="18" charset="0"/>
                <a:cs typeface="Times New Roman" pitchFamily="18" charset="0"/>
              </a:rPr>
              <a:t>Why we choose "BURBEN" as project name</a:t>
            </a:r>
            <a:endParaRPr lang="en-US" dirty="0"/>
          </a:p>
        </p:txBody>
      </p:sp>
      <p:sp>
        <p:nvSpPr>
          <p:cNvPr id="3" name="Content Placeholder 2"/>
          <p:cNvSpPr>
            <a:spLocks noGrp="1"/>
          </p:cNvSpPr>
          <p:nvPr>
            <p:ph idx="1"/>
          </p:nvPr>
        </p:nvSpPr>
        <p:spPr>
          <a:xfrm>
            <a:off x="2251842" y="3226677"/>
            <a:ext cx="7575330" cy="2669626"/>
          </a:xfrm>
        </p:spPr>
        <p:txBody>
          <a:bodyPr>
            <a:normAutofit/>
          </a:bodyPr>
          <a:lstStyle/>
          <a:p>
            <a:pPr marL="0" indent="0">
              <a:buNone/>
            </a:pPr>
            <a:r>
              <a:rPr lang="en-US" dirty="0"/>
              <a:t>“BURDEN” means responsibility  or duty but sometimes this word use as trust</a:t>
            </a:r>
            <a:r>
              <a:rPr lang="en-US" dirty="0" smtClean="0"/>
              <a:t>.</a:t>
            </a:r>
          </a:p>
          <a:p>
            <a:pPr marL="111125" indent="0">
              <a:buNone/>
            </a:pPr>
            <a:r>
              <a:rPr lang="en-US" dirty="0" smtClean="0"/>
              <a:t>Reference link :</a:t>
            </a:r>
          </a:p>
          <a:p>
            <a:pPr marL="290513" indent="-179388"/>
            <a:r>
              <a:rPr lang="en-US" dirty="0" smtClean="0"/>
              <a:t>Bdword.com </a:t>
            </a:r>
          </a:p>
          <a:p>
            <a:pPr marL="290513" indent="-179388"/>
            <a:r>
              <a:rPr lang="en-US" dirty="0" smtClean="0"/>
              <a:t>Shabdkosh.com </a:t>
            </a:r>
            <a:endParaRPr lang="en-US" dirty="0"/>
          </a:p>
          <a:p>
            <a:pPr marL="0" indent="0">
              <a:buNone/>
            </a:pPr>
            <a:endParaRPr lang="en-US" dirty="0"/>
          </a:p>
        </p:txBody>
      </p:sp>
    </p:spTree>
    <p:extLst>
      <p:ext uri="{BB962C8B-B14F-4D97-AF65-F5344CB8AC3E}">
        <p14:creationId xmlns:p14="http://schemas.microsoft.com/office/powerpoint/2010/main" val="6253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1000"/>
                                        <p:tgtEl>
                                          <p:spTgt spid="3">
                                            <p:txEl>
                                              <p:pRg st="0" end="0"/>
                                            </p:txEl>
                                          </p:spTgt>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Objectives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Collect Any information from centralized system.</a:t>
            </a:r>
          </a:p>
          <a:p>
            <a:pPr lvl="0"/>
            <a:r>
              <a:rPr lang="en-US" dirty="0"/>
              <a:t>Control vehicle and Trace illegal vehicle.</a:t>
            </a:r>
          </a:p>
          <a:p>
            <a:pPr lvl="0"/>
            <a:r>
              <a:rPr lang="en-US" dirty="0"/>
              <a:t>Reduce traffic Jam. </a:t>
            </a:r>
          </a:p>
          <a:p>
            <a:pPr lvl="0"/>
            <a:r>
              <a:rPr lang="en-US" dirty="0"/>
              <a:t>Execute will on time.</a:t>
            </a:r>
          </a:p>
          <a:p>
            <a:pPr lvl="0"/>
            <a:r>
              <a:rPr lang="en-US" dirty="0"/>
              <a:t>Reduce Crime.</a:t>
            </a:r>
          </a:p>
          <a:p>
            <a:pPr lvl="0"/>
            <a:r>
              <a:rPr lang="en-US" dirty="0"/>
              <a:t>Trace Bank account.</a:t>
            </a:r>
          </a:p>
          <a:p>
            <a:pPr lvl="0"/>
            <a:r>
              <a:rPr lang="en-US" dirty="0"/>
              <a:t>Trace Contact number.</a:t>
            </a:r>
          </a:p>
          <a:p>
            <a:pPr lvl="0"/>
            <a:r>
              <a:rPr lang="en-US" dirty="0"/>
              <a:t>Voting facility.</a:t>
            </a:r>
          </a:p>
          <a:p>
            <a:pPr lvl="0"/>
            <a:r>
              <a:rPr lang="en-US" dirty="0"/>
              <a:t>International Transaction.</a:t>
            </a:r>
          </a:p>
          <a:p>
            <a:pPr lvl="0"/>
            <a:r>
              <a:rPr lang="en-US" dirty="0"/>
              <a:t>ETC.</a:t>
            </a:r>
          </a:p>
          <a:p>
            <a:pPr marL="4763" indent="-4763">
              <a:buNone/>
            </a:pPr>
            <a:r>
              <a:rPr lang="en-US" dirty="0"/>
              <a:t>In a word we are try save our valuable Time, Money and help Government to make Digital Bangladesh. </a:t>
            </a:r>
          </a:p>
          <a:p>
            <a:endParaRPr lang="en-US" dirty="0"/>
          </a:p>
          <a:p>
            <a:endParaRPr lang="en-US" dirty="0"/>
          </a:p>
        </p:txBody>
      </p:sp>
    </p:spTree>
    <p:extLst>
      <p:ext uri="{BB962C8B-B14F-4D97-AF65-F5344CB8AC3E}">
        <p14:creationId xmlns:p14="http://schemas.microsoft.com/office/powerpoint/2010/main" val="308129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5" presetID="2" presetClass="exit" presetSubtype="1" fill="hold" grpId="1" nodeType="withEffect">
                                  <p:stCondLst>
                                    <p:cond delay="0"/>
                                  </p:stCondLst>
                                  <p:childTnLst>
                                    <p:anim calcmode="lin" valueType="num">
                                      <p:cBhvr additive="base">
                                        <p:cTn id="76" dur="500"/>
                                        <p:tgtEl>
                                          <p:spTgt spid="2"/>
                                        </p:tgtEl>
                                        <p:attrNameLst>
                                          <p:attrName>ppt_x</p:attrName>
                                        </p:attrNameLst>
                                      </p:cBhvr>
                                      <p:tavLst>
                                        <p:tav tm="0">
                                          <p:val>
                                            <p:strVal val="ppt_x"/>
                                          </p:val>
                                        </p:tav>
                                        <p:tav tm="100000">
                                          <p:val>
                                            <p:strVal val="ppt_x"/>
                                          </p:val>
                                        </p:tav>
                                      </p:tavLst>
                                    </p:anim>
                                    <p:anim calcmode="lin" valueType="num">
                                      <p:cBhvr additive="base">
                                        <p:cTn id="77" dur="500"/>
                                        <p:tgtEl>
                                          <p:spTgt spid="2"/>
                                        </p:tgtEl>
                                        <p:attrNameLst>
                                          <p:attrName>ppt_y</p:attrName>
                                        </p:attrNameLst>
                                      </p:cBhvr>
                                      <p:tavLst>
                                        <p:tav tm="0">
                                          <p:val>
                                            <p:strVal val="ppt_y"/>
                                          </p:val>
                                        </p:tav>
                                        <p:tav tm="100000">
                                          <p:val>
                                            <p:strVal val="0-ppt_h/2"/>
                                          </p:val>
                                        </p:tav>
                                      </p:tavLst>
                                    </p:anim>
                                    <p:set>
                                      <p:cBhvr>
                                        <p:cTn id="78" dur="1" fill="hold">
                                          <p:stCondLst>
                                            <p:cond delay="499"/>
                                          </p:stCondLst>
                                        </p:cTn>
                                        <p:tgtEl>
                                          <p:spTgt spid="2"/>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1" dur="500"/>
                                        <p:tgtEl>
                                          <p:spTgt spid="3">
                                            <p:txEl>
                                              <p:pRg st="10" end="10"/>
                                            </p:txEl>
                                          </p:spTgt>
                                        </p:tgtEl>
                                        <p:attrNameLst>
                                          <p:attrName>ppt_y</p:attrName>
                                        </p:attrNameLst>
                                      </p:cBhvr>
                                      <p:tavLst>
                                        <p:tav tm="0">
                                          <p:val>
                                            <p:strVal val="ppt_y"/>
                                          </p:val>
                                        </p:tav>
                                        <p:tav tm="100000">
                                          <p:val>
                                            <p:strVal val="1+ppt_h/2"/>
                                          </p:val>
                                        </p:tav>
                                      </p:tavLst>
                                    </p:anim>
                                    <p:set>
                                      <p:cBhvr>
                                        <p:cTn id="82" dur="1" fill="hold">
                                          <p:stCondLst>
                                            <p:cond delay="499"/>
                                          </p:stCondLst>
                                        </p:cTn>
                                        <p:tgtEl>
                                          <p:spTgt spid="3">
                                            <p:txEl>
                                              <p:pRg st="10" end="10"/>
                                            </p:txEl>
                                          </p:spTgt>
                                        </p:tgtEl>
                                        <p:attrNameLst>
                                          <p:attrName>style.visibility</p:attrName>
                                        </p:attrNameLst>
                                      </p:cBhvr>
                                      <p:to>
                                        <p:strVal val="hidden"/>
                                      </p:to>
                                    </p:set>
                                  </p:childTnLst>
                                </p:cTn>
                              </p:par>
                              <p:par>
                                <p:cTn id="83" presetID="2" presetClass="exit" presetSubtype="2" fill="hold" grpId="1" nodeType="withEffect">
                                  <p:stCondLst>
                                    <p:cond delay="0"/>
                                  </p:stCondLst>
                                  <p:childTnLst>
                                    <p:anim calcmode="lin" valueType="num">
                                      <p:cBhvr additive="base">
                                        <p:cTn id="84"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85" dur="500"/>
                                        <p:tgtEl>
                                          <p:spTgt spid="3">
                                            <p:txEl>
                                              <p:pRg st="0" end="0"/>
                                            </p:txEl>
                                          </p:spTgt>
                                        </p:tgtEl>
                                        <p:attrNameLst>
                                          <p:attrName>ppt_y</p:attrName>
                                        </p:attrNameLst>
                                      </p:cBhvr>
                                      <p:tavLst>
                                        <p:tav tm="0">
                                          <p:val>
                                            <p:strVal val="ppt_y"/>
                                          </p:val>
                                        </p:tav>
                                        <p:tav tm="100000">
                                          <p:val>
                                            <p:strVal val="ppt_y"/>
                                          </p:val>
                                        </p:tav>
                                      </p:tavLst>
                                    </p:anim>
                                    <p:set>
                                      <p:cBhvr>
                                        <p:cTn id="86" dur="1" fill="hold">
                                          <p:stCondLst>
                                            <p:cond delay="499"/>
                                          </p:stCondLst>
                                        </p:cTn>
                                        <p:tgtEl>
                                          <p:spTgt spid="3">
                                            <p:txEl>
                                              <p:pRg st="0" end="0"/>
                                            </p:txEl>
                                          </p:spTgt>
                                        </p:tgtEl>
                                        <p:attrNameLst>
                                          <p:attrName>style.visibility</p:attrName>
                                        </p:attrNameLst>
                                      </p:cBhvr>
                                      <p:to>
                                        <p:strVal val="hidden"/>
                                      </p:to>
                                    </p:set>
                                  </p:childTnLst>
                                </p:cTn>
                              </p:par>
                              <p:par>
                                <p:cTn id="87" presetID="2" presetClass="exit" presetSubtype="2" fill="hold" grpId="1" nodeType="withEffect">
                                  <p:stCondLst>
                                    <p:cond delay="0"/>
                                  </p:stCondLst>
                                  <p:childTnLst>
                                    <p:anim calcmode="lin" valueType="num">
                                      <p:cBhvr additive="base">
                                        <p:cTn id="88"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89" dur="500"/>
                                        <p:tgtEl>
                                          <p:spTgt spid="3">
                                            <p:txEl>
                                              <p:pRg st="1" end="1"/>
                                            </p:txEl>
                                          </p:spTgt>
                                        </p:tgtEl>
                                        <p:attrNameLst>
                                          <p:attrName>ppt_y</p:attrName>
                                        </p:attrNameLst>
                                      </p:cBhvr>
                                      <p:tavLst>
                                        <p:tav tm="0">
                                          <p:val>
                                            <p:strVal val="ppt_y"/>
                                          </p:val>
                                        </p:tav>
                                        <p:tav tm="100000">
                                          <p:val>
                                            <p:strVal val="ppt_y"/>
                                          </p:val>
                                        </p:tav>
                                      </p:tavLst>
                                    </p:anim>
                                    <p:set>
                                      <p:cBhvr>
                                        <p:cTn id="90" dur="1" fill="hold">
                                          <p:stCondLst>
                                            <p:cond delay="499"/>
                                          </p:stCondLst>
                                        </p:cTn>
                                        <p:tgtEl>
                                          <p:spTgt spid="3">
                                            <p:txEl>
                                              <p:pRg st="1" end="1"/>
                                            </p:txEl>
                                          </p:spTgt>
                                        </p:tgtEl>
                                        <p:attrNameLst>
                                          <p:attrName>style.visibility</p:attrName>
                                        </p:attrNameLst>
                                      </p:cBhvr>
                                      <p:to>
                                        <p:strVal val="hidden"/>
                                      </p:to>
                                    </p:set>
                                  </p:childTnLst>
                                </p:cTn>
                              </p:par>
                              <p:par>
                                <p:cTn id="91" presetID="2" presetClass="exit" presetSubtype="2" fill="hold" grpId="1" nodeType="withEffect">
                                  <p:stCondLst>
                                    <p:cond delay="0"/>
                                  </p:stCondLst>
                                  <p:childTnLst>
                                    <p:anim calcmode="lin" valueType="num">
                                      <p:cBhvr additive="base">
                                        <p:cTn id="9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93" dur="500"/>
                                        <p:tgtEl>
                                          <p:spTgt spid="3">
                                            <p:txEl>
                                              <p:pRg st="2" end="2"/>
                                            </p:txEl>
                                          </p:spTgt>
                                        </p:tgtEl>
                                        <p:attrNameLst>
                                          <p:attrName>ppt_y</p:attrName>
                                        </p:attrNameLst>
                                      </p:cBhvr>
                                      <p:tavLst>
                                        <p:tav tm="0">
                                          <p:val>
                                            <p:strVal val="ppt_y"/>
                                          </p:val>
                                        </p:tav>
                                        <p:tav tm="100000">
                                          <p:val>
                                            <p:strVal val="ppt_y"/>
                                          </p:val>
                                        </p:tav>
                                      </p:tavLst>
                                    </p:anim>
                                    <p:set>
                                      <p:cBhvr>
                                        <p:cTn id="94" dur="1" fill="hold">
                                          <p:stCondLst>
                                            <p:cond delay="499"/>
                                          </p:stCondLst>
                                        </p:cTn>
                                        <p:tgtEl>
                                          <p:spTgt spid="3">
                                            <p:txEl>
                                              <p:pRg st="2" end="2"/>
                                            </p:txEl>
                                          </p:spTgt>
                                        </p:tgtEl>
                                        <p:attrNameLst>
                                          <p:attrName>style.visibility</p:attrName>
                                        </p:attrNameLst>
                                      </p:cBhvr>
                                      <p:to>
                                        <p:strVal val="hidden"/>
                                      </p:to>
                                    </p:set>
                                  </p:childTnLst>
                                </p:cTn>
                              </p:par>
                              <p:par>
                                <p:cTn id="95" presetID="2" presetClass="exit" presetSubtype="2" fill="hold" grpId="1" nodeType="withEffect">
                                  <p:stCondLst>
                                    <p:cond delay="0"/>
                                  </p:stCondLst>
                                  <p:childTnLst>
                                    <p:anim calcmode="lin" valueType="num">
                                      <p:cBhvr additive="base">
                                        <p:cTn id="96"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97" dur="500"/>
                                        <p:tgtEl>
                                          <p:spTgt spid="3">
                                            <p:txEl>
                                              <p:pRg st="3" end="3"/>
                                            </p:txEl>
                                          </p:spTgt>
                                        </p:tgtEl>
                                        <p:attrNameLst>
                                          <p:attrName>ppt_y</p:attrName>
                                        </p:attrNameLst>
                                      </p:cBhvr>
                                      <p:tavLst>
                                        <p:tav tm="0">
                                          <p:val>
                                            <p:strVal val="ppt_y"/>
                                          </p:val>
                                        </p:tav>
                                        <p:tav tm="100000">
                                          <p:val>
                                            <p:strVal val="ppt_y"/>
                                          </p:val>
                                        </p:tav>
                                      </p:tavLst>
                                    </p:anim>
                                    <p:set>
                                      <p:cBhvr>
                                        <p:cTn id="98" dur="1" fill="hold">
                                          <p:stCondLst>
                                            <p:cond delay="499"/>
                                          </p:stCondLst>
                                        </p:cTn>
                                        <p:tgtEl>
                                          <p:spTgt spid="3">
                                            <p:txEl>
                                              <p:pRg st="3" end="3"/>
                                            </p:txEl>
                                          </p:spTgt>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101" dur="500"/>
                                        <p:tgtEl>
                                          <p:spTgt spid="3">
                                            <p:txEl>
                                              <p:pRg st="4" end="4"/>
                                            </p:txEl>
                                          </p:spTgt>
                                        </p:tgtEl>
                                        <p:attrNameLst>
                                          <p:attrName>ppt_y</p:attrName>
                                        </p:attrNameLst>
                                      </p:cBhvr>
                                      <p:tavLst>
                                        <p:tav tm="0">
                                          <p:val>
                                            <p:strVal val="ppt_y"/>
                                          </p:val>
                                        </p:tav>
                                        <p:tav tm="100000">
                                          <p:val>
                                            <p:strVal val="ppt_y"/>
                                          </p:val>
                                        </p:tav>
                                      </p:tavLst>
                                    </p:anim>
                                    <p:set>
                                      <p:cBhvr>
                                        <p:cTn id="102" dur="1" fill="hold">
                                          <p:stCondLst>
                                            <p:cond delay="499"/>
                                          </p:stCondLst>
                                        </p:cTn>
                                        <p:tgtEl>
                                          <p:spTgt spid="3">
                                            <p:txEl>
                                              <p:pRg st="4" end="4"/>
                                            </p:txEl>
                                          </p:spTgt>
                                        </p:tgtEl>
                                        <p:attrNameLst>
                                          <p:attrName>style.visibility</p:attrName>
                                        </p:attrNameLst>
                                      </p:cBhvr>
                                      <p:to>
                                        <p:strVal val="hidden"/>
                                      </p:to>
                                    </p:set>
                                  </p:childTnLst>
                                </p:cTn>
                              </p:par>
                              <p:par>
                                <p:cTn id="103" presetID="2" presetClass="exit" presetSubtype="2" fill="hold" grpId="1" nodeType="withEffect">
                                  <p:stCondLst>
                                    <p:cond delay="0"/>
                                  </p:stCondLst>
                                  <p:childTnLst>
                                    <p:anim calcmode="lin" valueType="num">
                                      <p:cBhvr additive="base">
                                        <p:cTn id="104"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105" dur="500"/>
                                        <p:tgtEl>
                                          <p:spTgt spid="3">
                                            <p:txEl>
                                              <p:pRg st="5" end="5"/>
                                            </p:txEl>
                                          </p:spTgt>
                                        </p:tgtEl>
                                        <p:attrNameLst>
                                          <p:attrName>ppt_y</p:attrName>
                                        </p:attrNameLst>
                                      </p:cBhvr>
                                      <p:tavLst>
                                        <p:tav tm="0">
                                          <p:val>
                                            <p:strVal val="ppt_y"/>
                                          </p:val>
                                        </p:tav>
                                        <p:tav tm="100000">
                                          <p:val>
                                            <p:strVal val="ppt_y"/>
                                          </p:val>
                                        </p:tav>
                                      </p:tavLst>
                                    </p:anim>
                                    <p:set>
                                      <p:cBhvr>
                                        <p:cTn id="106" dur="1" fill="hold">
                                          <p:stCondLst>
                                            <p:cond delay="499"/>
                                          </p:stCondLst>
                                        </p:cTn>
                                        <p:tgtEl>
                                          <p:spTgt spid="3">
                                            <p:txEl>
                                              <p:pRg st="5" end="5"/>
                                            </p:txEl>
                                          </p:spTgt>
                                        </p:tgtEl>
                                        <p:attrNameLst>
                                          <p:attrName>style.visibility</p:attrName>
                                        </p:attrNameLst>
                                      </p:cBhvr>
                                      <p:to>
                                        <p:strVal val="hidden"/>
                                      </p:to>
                                    </p:set>
                                  </p:childTnLst>
                                </p:cTn>
                              </p:par>
                              <p:par>
                                <p:cTn id="107" presetID="2" presetClass="exit" presetSubtype="2" fill="hold" grpId="1" nodeType="withEffect">
                                  <p:stCondLst>
                                    <p:cond delay="0"/>
                                  </p:stCondLst>
                                  <p:childTnLst>
                                    <p:anim calcmode="lin" valueType="num">
                                      <p:cBhvr additive="base">
                                        <p:cTn id="108"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109" dur="500"/>
                                        <p:tgtEl>
                                          <p:spTgt spid="3">
                                            <p:txEl>
                                              <p:pRg st="6" end="6"/>
                                            </p:txEl>
                                          </p:spTgt>
                                        </p:tgtEl>
                                        <p:attrNameLst>
                                          <p:attrName>ppt_y</p:attrName>
                                        </p:attrNameLst>
                                      </p:cBhvr>
                                      <p:tavLst>
                                        <p:tav tm="0">
                                          <p:val>
                                            <p:strVal val="ppt_y"/>
                                          </p:val>
                                        </p:tav>
                                        <p:tav tm="100000">
                                          <p:val>
                                            <p:strVal val="ppt_y"/>
                                          </p:val>
                                        </p:tav>
                                      </p:tavLst>
                                    </p:anim>
                                    <p:set>
                                      <p:cBhvr>
                                        <p:cTn id="110" dur="1" fill="hold">
                                          <p:stCondLst>
                                            <p:cond delay="499"/>
                                          </p:stCondLst>
                                        </p:cTn>
                                        <p:tgtEl>
                                          <p:spTgt spid="3">
                                            <p:txEl>
                                              <p:pRg st="6" end="6"/>
                                            </p:txEl>
                                          </p:spTgt>
                                        </p:tgtEl>
                                        <p:attrNameLst>
                                          <p:attrName>style.visibility</p:attrName>
                                        </p:attrNameLst>
                                      </p:cBhvr>
                                      <p:to>
                                        <p:strVal val="hidden"/>
                                      </p:to>
                                    </p:set>
                                  </p:childTnLst>
                                </p:cTn>
                              </p:par>
                              <p:par>
                                <p:cTn id="111" presetID="2" presetClass="exit" presetSubtype="2" fill="hold" grpId="1" nodeType="withEffect">
                                  <p:stCondLst>
                                    <p:cond delay="0"/>
                                  </p:stCondLst>
                                  <p:childTnLst>
                                    <p:anim calcmode="lin" valueType="num">
                                      <p:cBhvr additive="base">
                                        <p:cTn id="112"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113" dur="500"/>
                                        <p:tgtEl>
                                          <p:spTgt spid="3">
                                            <p:txEl>
                                              <p:pRg st="7" end="7"/>
                                            </p:txEl>
                                          </p:spTgt>
                                        </p:tgtEl>
                                        <p:attrNameLst>
                                          <p:attrName>ppt_y</p:attrName>
                                        </p:attrNameLst>
                                      </p:cBhvr>
                                      <p:tavLst>
                                        <p:tav tm="0">
                                          <p:val>
                                            <p:strVal val="ppt_y"/>
                                          </p:val>
                                        </p:tav>
                                        <p:tav tm="100000">
                                          <p:val>
                                            <p:strVal val="ppt_y"/>
                                          </p:val>
                                        </p:tav>
                                      </p:tavLst>
                                    </p:anim>
                                    <p:set>
                                      <p:cBhvr>
                                        <p:cTn id="114" dur="1" fill="hold">
                                          <p:stCondLst>
                                            <p:cond delay="499"/>
                                          </p:stCondLst>
                                        </p:cTn>
                                        <p:tgtEl>
                                          <p:spTgt spid="3">
                                            <p:txEl>
                                              <p:pRg st="7" end="7"/>
                                            </p:txEl>
                                          </p:spTgt>
                                        </p:tgtEl>
                                        <p:attrNameLst>
                                          <p:attrName>style.visibility</p:attrName>
                                        </p:attrNameLst>
                                      </p:cBhvr>
                                      <p:to>
                                        <p:strVal val="hidden"/>
                                      </p:to>
                                    </p:set>
                                  </p:childTnLst>
                                </p:cTn>
                              </p:par>
                              <p:par>
                                <p:cTn id="115" presetID="2" presetClass="exit" presetSubtype="2" fill="hold" grpId="1" nodeType="withEffect">
                                  <p:stCondLst>
                                    <p:cond delay="0"/>
                                  </p:stCondLst>
                                  <p:childTnLst>
                                    <p:anim calcmode="lin" valueType="num">
                                      <p:cBhvr additive="base">
                                        <p:cTn id="116" dur="500"/>
                                        <p:tgtEl>
                                          <p:spTgt spid="3">
                                            <p:txEl>
                                              <p:pRg st="8" end="8"/>
                                            </p:txEl>
                                          </p:spTgt>
                                        </p:tgtEl>
                                        <p:attrNameLst>
                                          <p:attrName>ppt_x</p:attrName>
                                        </p:attrNameLst>
                                      </p:cBhvr>
                                      <p:tavLst>
                                        <p:tav tm="0">
                                          <p:val>
                                            <p:strVal val="ppt_x"/>
                                          </p:val>
                                        </p:tav>
                                        <p:tav tm="100000">
                                          <p:val>
                                            <p:strVal val="1+ppt_w/2"/>
                                          </p:val>
                                        </p:tav>
                                      </p:tavLst>
                                    </p:anim>
                                    <p:anim calcmode="lin" valueType="num">
                                      <p:cBhvr additive="base">
                                        <p:cTn id="117" dur="500"/>
                                        <p:tgtEl>
                                          <p:spTgt spid="3">
                                            <p:txEl>
                                              <p:pRg st="8" end="8"/>
                                            </p:txEl>
                                          </p:spTgt>
                                        </p:tgtEl>
                                        <p:attrNameLst>
                                          <p:attrName>ppt_y</p:attrName>
                                        </p:attrNameLst>
                                      </p:cBhvr>
                                      <p:tavLst>
                                        <p:tav tm="0">
                                          <p:val>
                                            <p:strVal val="ppt_y"/>
                                          </p:val>
                                        </p:tav>
                                        <p:tav tm="100000">
                                          <p:val>
                                            <p:strVal val="ppt_y"/>
                                          </p:val>
                                        </p:tav>
                                      </p:tavLst>
                                    </p:anim>
                                    <p:set>
                                      <p:cBhvr>
                                        <p:cTn id="118" dur="1" fill="hold">
                                          <p:stCondLst>
                                            <p:cond delay="499"/>
                                          </p:stCondLst>
                                        </p:cTn>
                                        <p:tgtEl>
                                          <p:spTgt spid="3">
                                            <p:txEl>
                                              <p:pRg st="8" end="8"/>
                                            </p:txEl>
                                          </p:spTgt>
                                        </p:tgtEl>
                                        <p:attrNameLst>
                                          <p:attrName>style.visibility</p:attrName>
                                        </p:attrNameLst>
                                      </p:cBhvr>
                                      <p:to>
                                        <p:strVal val="hidden"/>
                                      </p:to>
                                    </p:set>
                                  </p:childTnLst>
                                </p:cTn>
                              </p:par>
                              <p:par>
                                <p:cTn id="119" presetID="2" presetClass="exit" presetSubtype="2" fill="hold" grpId="1" nodeType="withEffect">
                                  <p:stCondLst>
                                    <p:cond delay="0"/>
                                  </p:stCondLst>
                                  <p:childTnLst>
                                    <p:anim calcmode="lin" valueType="num">
                                      <p:cBhvr additive="base">
                                        <p:cTn id="120" dur="500"/>
                                        <p:tgtEl>
                                          <p:spTgt spid="3">
                                            <p:txEl>
                                              <p:pRg st="9" end="9"/>
                                            </p:txEl>
                                          </p:spTgt>
                                        </p:tgtEl>
                                        <p:attrNameLst>
                                          <p:attrName>ppt_x</p:attrName>
                                        </p:attrNameLst>
                                      </p:cBhvr>
                                      <p:tavLst>
                                        <p:tav tm="0">
                                          <p:val>
                                            <p:strVal val="ppt_x"/>
                                          </p:val>
                                        </p:tav>
                                        <p:tav tm="100000">
                                          <p:val>
                                            <p:strVal val="1+ppt_w/2"/>
                                          </p:val>
                                        </p:tav>
                                      </p:tavLst>
                                    </p:anim>
                                    <p:anim calcmode="lin" valueType="num">
                                      <p:cBhvr additive="base">
                                        <p:cTn id="121" dur="500"/>
                                        <p:tgtEl>
                                          <p:spTgt spid="3">
                                            <p:txEl>
                                              <p:pRg st="9" end="9"/>
                                            </p:txEl>
                                          </p:spTgt>
                                        </p:tgtEl>
                                        <p:attrNameLst>
                                          <p:attrName>ppt_y</p:attrName>
                                        </p:attrNameLst>
                                      </p:cBhvr>
                                      <p:tavLst>
                                        <p:tav tm="0">
                                          <p:val>
                                            <p:strVal val="ppt_y"/>
                                          </p:val>
                                        </p:tav>
                                        <p:tav tm="100000">
                                          <p:val>
                                            <p:strVal val="ppt_y"/>
                                          </p:val>
                                        </p:tav>
                                      </p:tavLst>
                                    </p:anim>
                                    <p:set>
                                      <p:cBhvr>
                                        <p:cTn id="122"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480" y="1513880"/>
            <a:ext cx="7732827" cy="873513"/>
          </a:xfrm>
        </p:spPr>
        <p:txBody>
          <a:bodyPr/>
          <a:lstStyle/>
          <a:p>
            <a:r>
              <a:rPr lang="en-US" u="sng" dirty="0">
                <a:effectLst>
                  <a:outerShdw blurRad="38100" dist="38100" dir="2700000" algn="tl">
                    <a:srgbClr val="000000">
                      <a:alpha val="43137"/>
                    </a:srgbClr>
                  </a:outerShdw>
                </a:effectLst>
              </a:rPr>
              <a:t>Why should make live this project</a:t>
            </a:r>
            <a:endParaRPr lang="en-US" dirty="0"/>
          </a:p>
        </p:txBody>
      </p:sp>
      <p:sp>
        <p:nvSpPr>
          <p:cNvPr id="3" name="Content Placeholder 2"/>
          <p:cNvSpPr>
            <a:spLocks noGrp="1"/>
          </p:cNvSpPr>
          <p:nvPr>
            <p:ph idx="1"/>
          </p:nvPr>
        </p:nvSpPr>
        <p:spPr>
          <a:xfrm>
            <a:off x="658193" y="2655022"/>
            <a:ext cx="10978375" cy="2586051"/>
          </a:xfrm>
        </p:spPr>
        <p:txBody>
          <a:bodyPr/>
          <a:lstStyle/>
          <a:p>
            <a:pPr marL="4763" indent="-4763" algn="just">
              <a:buNone/>
            </a:pPr>
            <a:r>
              <a:rPr lang="en-US" dirty="0"/>
              <a:t>Our Country already has some small database. But this is not storing our all kind of essential data and they are not centralized. If we need any data as example any educational report we collect from educational ministry. If we need any taxes information report we collect from Income Tax department. But we cannot collect from any Centralized System.</a:t>
            </a:r>
          </a:p>
          <a:p>
            <a:pPr marL="4763" indent="-4763" algn="just">
              <a:buNone/>
            </a:pPr>
            <a:r>
              <a:rPr lang="en-US" dirty="0"/>
              <a:t>This is most requirement project for our Country and suitable for Bangladesh. There is no doubt.  </a:t>
            </a:r>
          </a:p>
          <a:p>
            <a:pPr algn="just">
              <a:buNone/>
            </a:pPr>
            <a:endParaRPr lang="en-US" dirty="0"/>
          </a:p>
          <a:p>
            <a:pPr algn="just">
              <a:buNone/>
            </a:pPr>
            <a:endParaRPr lang="en-US" dirty="0"/>
          </a:p>
          <a:p>
            <a:endParaRPr lang="en-US" dirty="0"/>
          </a:p>
        </p:txBody>
      </p:sp>
    </p:spTree>
    <p:extLst>
      <p:ext uri="{BB962C8B-B14F-4D97-AF65-F5344CB8AC3E}">
        <p14:creationId xmlns:p14="http://schemas.microsoft.com/office/powerpoint/2010/main" val="25845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Feature of this project</a:t>
            </a:r>
            <a:endParaRPr lang="en-US" dirty="0"/>
          </a:p>
        </p:txBody>
      </p:sp>
      <p:sp>
        <p:nvSpPr>
          <p:cNvPr id="3" name="Content Placeholder 2"/>
          <p:cNvSpPr>
            <a:spLocks noGrp="1"/>
          </p:cNvSpPr>
          <p:nvPr>
            <p:ph idx="1"/>
          </p:nvPr>
        </p:nvSpPr>
        <p:spPr>
          <a:xfrm>
            <a:off x="685800" y="1719943"/>
            <a:ext cx="10131425" cy="2275114"/>
          </a:xfrm>
        </p:spPr>
        <p:txBody>
          <a:bodyPr/>
          <a:lstStyle/>
          <a:p>
            <a:r>
              <a:rPr lang="en-US" b="1" dirty="0" smtClean="0"/>
              <a:t>New Feature.</a:t>
            </a:r>
            <a:endParaRPr lang="en-US" b="1" dirty="0"/>
          </a:p>
          <a:p>
            <a:r>
              <a:rPr lang="en-US" b="1" dirty="0"/>
              <a:t>Special </a:t>
            </a:r>
            <a:r>
              <a:rPr lang="en-US" b="1" dirty="0" smtClean="0"/>
              <a:t>Design.</a:t>
            </a:r>
            <a:endParaRPr lang="en-US" b="1" dirty="0"/>
          </a:p>
          <a:p>
            <a:r>
              <a:rPr lang="en-US" b="1" dirty="0"/>
              <a:t>Special Security for Finger </a:t>
            </a:r>
            <a:r>
              <a:rPr lang="en-US" b="1" dirty="0" smtClean="0"/>
              <a:t>print.</a:t>
            </a:r>
            <a:endParaRPr lang="en-US" b="1" dirty="0"/>
          </a:p>
          <a:p>
            <a:r>
              <a:rPr lang="en-US" b="1" dirty="0"/>
              <a:t>Faster Application </a:t>
            </a:r>
            <a:r>
              <a:rPr lang="en-US" b="1" dirty="0" smtClean="0"/>
              <a:t>Performance.</a:t>
            </a:r>
            <a:endParaRPr lang="en-US" dirty="0"/>
          </a:p>
          <a:p>
            <a:pPr lvl="0">
              <a:buNone/>
            </a:pPr>
            <a:endParaRPr lang="en-US" dirty="0"/>
          </a:p>
        </p:txBody>
      </p:sp>
    </p:spTree>
    <p:extLst>
      <p:ext uri="{BB962C8B-B14F-4D97-AF65-F5344CB8AC3E}">
        <p14:creationId xmlns:p14="http://schemas.microsoft.com/office/powerpoint/2010/main" val="207753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1" nodeType="clickEffect">
                                  <p:stCondLst>
                                    <p:cond delay="0"/>
                                  </p:stCondLst>
                                  <p:childTnLst>
                                    <p:anim calcmode="lin" valueType="num">
                                      <p:cBhvr>
                                        <p:cTn id="32" dur="500"/>
                                        <p:tgtEl>
                                          <p:spTgt spid="3">
                                            <p:txEl>
                                              <p:pRg st="0" end="0"/>
                                            </p:txEl>
                                          </p:spTgt>
                                        </p:tgtEl>
                                        <p:attrNameLst>
                                          <p:attrName>ppt_w</p:attrName>
                                        </p:attrNameLst>
                                      </p:cBhvr>
                                      <p:tavLst>
                                        <p:tav tm="0">
                                          <p:val>
                                            <p:strVal val="ppt_w"/>
                                          </p:val>
                                        </p:tav>
                                        <p:tav tm="100000">
                                          <p:val>
                                            <p:fltVal val="0"/>
                                          </p:val>
                                        </p:tav>
                                      </p:tavLst>
                                    </p:anim>
                                    <p:anim calcmode="lin" valueType="num">
                                      <p:cBhvr>
                                        <p:cTn id="33"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34" dur="500"/>
                                        <p:tgtEl>
                                          <p:spTgt spid="3">
                                            <p:txEl>
                                              <p:pRg st="0" end="0"/>
                                            </p:txEl>
                                          </p:spTgt>
                                        </p:tgtEl>
                                      </p:cBhvr>
                                    </p:animEffect>
                                    <p:set>
                                      <p:cBhvr>
                                        <p:cTn id="35" dur="1" fill="hold">
                                          <p:stCondLst>
                                            <p:cond delay="499"/>
                                          </p:stCondLst>
                                        </p:cTn>
                                        <p:tgtEl>
                                          <p:spTgt spid="3">
                                            <p:txEl>
                                              <p:pRg st="0" end="0"/>
                                            </p:txEl>
                                          </p:spTgt>
                                        </p:tgtEl>
                                        <p:attrNameLst>
                                          <p:attrName>style.visibility</p:attrName>
                                        </p:attrNameLst>
                                      </p:cBhvr>
                                      <p:to>
                                        <p:strVal val="hidden"/>
                                      </p:to>
                                    </p:set>
                                  </p:childTnLst>
                                </p:cTn>
                              </p:par>
                              <p:par>
                                <p:cTn id="36" presetID="53" presetClass="exit" presetSubtype="32" fill="hold" grpId="1" nodeType="withEffect">
                                  <p:stCondLst>
                                    <p:cond delay="0"/>
                                  </p:stCondLst>
                                  <p:childTnLst>
                                    <p:anim calcmode="lin" valueType="num">
                                      <p:cBhvr>
                                        <p:cTn id="37" dur="500"/>
                                        <p:tgtEl>
                                          <p:spTgt spid="3">
                                            <p:txEl>
                                              <p:pRg st="1" end="1"/>
                                            </p:txEl>
                                          </p:spTgt>
                                        </p:tgtEl>
                                        <p:attrNameLst>
                                          <p:attrName>ppt_w</p:attrName>
                                        </p:attrNameLst>
                                      </p:cBhvr>
                                      <p:tavLst>
                                        <p:tav tm="0">
                                          <p:val>
                                            <p:strVal val="ppt_w"/>
                                          </p:val>
                                        </p:tav>
                                        <p:tav tm="100000">
                                          <p:val>
                                            <p:fltVal val="0"/>
                                          </p:val>
                                        </p:tav>
                                      </p:tavLst>
                                    </p:anim>
                                    <p:anim calcmode="lin" valueType="num">
                                      <p:cBhvr>
                                        <p:cTn id="38"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39" dur="500"/>
                                        <p:tgtEl>
                                          <p:spTgt spid="3">
                                            <p:txEl>
                                              <p:pRg st="1" end="1"/>
                                            </p:txEl>
                                          </p:spTgt>
                                        </p:tgtEl>
                                      </p:cBhvr>
                                    </p:animEffect>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53" presetClass="exit" presetSubtype="32" fill="hold" grpId="1" nodeType="withEffect">
                                  <p:stCondLst>
                                    <p:cond delay="0"/>
                                  </p:stCondLst>
                                  <p:childTnLst>
                                    <p:anim calcmode="lin" valueType="num">
                                      <p:cBhvr>
                                        <p:cTn id="42" dur="500"/>
                                        <p:tgtEl>
                                          <p:spTgt spid="3">
                                            <p:txEl>
                                              <p:pRg st="2" end="2"/>
                                            </p:txEl>
                                          </p:spTgt>
                                        </p:tgtEl>
                                        <p:attrNameLst>
                                          <p:attrName>ppt_w</p:attrName>
                                        </p:attrNameLst>
                                      </p:cBhvr>
                                      <p:tavLst>
                                        <p:tav tm="0">
                                          <p:val>
                                            <p:strVal val="ppt_w"/>
                                          </p:val>
                                        </p:tav>
                                        <p:tav tm="100000">
                                          <p:val>
                                            <p:fltVal val="0"/>
                                          </p:val>
                                        </p:tav>
                                      </p:tavLst>
                                    </p:anim>
                                    <p:anim calcmode="lin" valueType="num">
                                      <p:cBhvr>
                                        <p:cTn id="43"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par>
                                <p:cTn id="46" presetID="53" presetClass="exit" presetSubtype="32" fill="hold" grpId="1" nodeType="withEffect">
                                  <p:stCondLst>
                                    <p:cond delay="0"/>
                                  </p:stCondLst>
                                  <p:childTnLst>
                                    <p:anim calcmode="lin" valueType="num">
                                      <p:cBhvr>
                                        <p:cTn id="47" dur="500"/>
                                        <p:tgtEl>
                                          <p:spTgt spid="3">
                                            <p:txEl>
                                              <p:pRg st="3" end="3"/>
                                            </p:txEl>
                                          </p:spTgt>
                                        </p:tgtEl>
                                        <p:attrNameLst>
                                          <p:attrName>ppt_w</p:attrName>
                                        </p:attrNameLst>
                                      </p:cBhvr>
                                      <p:tavLst>
                                        <p:tav tm="0">
                                          <p:val>
                                            <p:strVal val="ppt_w"/>
                                          </p:val>
                                        </p:tav>
                                        <p:tav tm="100000">
                                          <p:val>
                                            <p:fltVal val="0"/>
                                          </p:val>
                                        </p:tav>
                                      </p:tavLst>
                                    </p:anim>
                                    <p:anim calcmode="lin" valueType="num">
                                      <p:cBhvr>
                                        <p:cTn id="48"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49" dur="500"/>
                                        <p:tgtEl>
                                          <p:spTgt spid="3">
                                            <p:txEl>
                                              <p:pRg st="3" end="3"/>
                                            </p:txEl>
                                          </p:spTgt>
                                        </p:tgtEl>
                                      </p:cBhvr>
                                    </p:animEffect>
                                    <p:set>
                                      <p:cBhvr>
                                        <p:cTn id="50" dur="1" fill="hold">
                                          <p:stCondLst>
                                            <p:cond delay="499"/>
                                          </p:stCondLst>
                                        </p:cTn>
                                        <p:tgtEl>
                                          <p:spTgt spid="3">
                                            <p:txEl>
                                              <p:pRg st="3" end="3"/>
                                            </p:txEl>
                                          </p:spTgt>
                                        </p:tgtEl>
                                        <p:attrNameLst>
                                          <p:attrName>style.visibility</p:attrName>
                                        </p:attrNameLst>
                                      </p:cBhvr>
                                      <p:to>
                                        <p:strVal val="hidden"/>
                                      </p:to>
                                    </p:set>
                                  </p:childTnLst>
                                </p:cTn>
                              </p:par>
                            </p:childTnLst>
                          </p:cTn>
                        </p:par>
                        <p:par>
                          <p:cTn id="51" fill="hold">
                            <p:stCondLst>
                              <p:cond delay="500"/>
                            </p:stCondLst>
                            <p:childTnLst>
                              <p:par>
                                <p:cTn id="52" presetID="47" presetClass="exit" presetSubtype="0" fill="hold" grpId="1" nodeType="afterEffect">
                                  <p:stCondLst>
                                    <p:cond delay="0"/>
                                  </p:stCondLst>
                                  <p:childTnLst>
                                    <p:animEffect transition="out" filter="fade">
                                      <p:cBhvr>
                                        <p:cTn id="53" dur="1000"/>
                                        <p:tgtEl>
                                          <p:spTgt spid="2"/>
                                        </p:tgtEl>
                                      </p:cBhvr>
                                    </p:animEffect>
                                    <p:anim calcmode="lin" valueType="num">
                                      <p:cBhvr>
                                        <p:cTn id="54" dur="1000"/>
                                        <p:tgtEl>
                                          <p:spTgt spid="2"/>
                                        </p:tgtEl>
                                        <p:attrNameLst>
                                          <p:attrName>ppt_x</p:attrName>
                                        </p:attrNameLst>
                                      </p:cBhvr>
                                      <p:tavLst>
                                        <p:tav tm="0">
                                          <p:val>
                                            <p:strVal val="ppt_x"/>
                                          </p:val>
                                        </p:tav>
                                        <p:tav tm="100000">
                                          <p:val>
                                            <p:strVal val="ppt_x"/>
                                          </p:val>
                                        </p:tav>
                                      </p:tavLst>
                                    </p:anim>
                                    <p:anim calcmode="lin" valueType="num">
                                      <p:cBhvr>
                                        <p:cTn id="55" dur="1000"/>
                                        <p:tgtEl>
                                          <p:spTgt spid="2"/>
                                        </p:tgtEl>
                                        <p:attrNameLst>
                                          <p:attrName>ppt_y</p:attrName>
                                        </p:attrNameLst>
                                      </p:cBhvr>
                                      <p:tavLst>
                                        <p:tav tm="0">
                                          <p:val>
                                            <p:strVal val="ppt_y"/>
                                          </p:val>
                                        </p:tav>
                                        <p:tav tm="100000">
                                          <p:val>
                                            <p:strVal val="ppt_y-.1"/>
                                          </p:val>
                                        </p:tav>
                                      </p:tavLst>
                                    </p:anim>
                                    <p:set>
                                      <p:cBhvr>
                                        <p:cTn id="5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41" y="609600"/>
            <a:ext cx="10131425" cy="1456267"/>
          </a:xfrm>
        </p:spPr>
        <p:txBody>
          <a:bodyPr/>
          <a:lstStyle/>
          <a:p>
            <a:pPr algn="ctr"/>
            <a:r>
              <a:rPr lang="en-US" u="sng" dirty="0">
                <a:effectLst>
                  <a:outerShdw blurRad="38100" dist="38100" dir="2700000" algn="tl">
                    <a:srgbClr val="000000">
                      <a:alpha val="43137"/>
                    </a:srgbClr>
                  </a:outerShdw>
                </a:effectLst>
              </a:rPr>
              <a:t>New Feature</a:t>
            </a:r>
            <a:endParaRPr lang="en-US" dirty="0"/>
          </a:p>
        </p:txBody>
      </p:sp>
      <p:sp>
        <p:nvSpPr>
          <p:cNvPr id="3" name="Content Placeholder 2"/>
          <p:cNvSpPr>
            <a:spLocks noGrp="1"/>
          </p:cNvSpPr>
          <p:nvPr>
            <p:ph idx="1"/>
          </p:nvPr>
        </p:nvSpPr>
        <p:spPr>
          <a:xfrm>
            <a:off x="685801" y="2142067"/>
            <a:ext cx="10799955" cy="2574899"/>
          </a:xfrm>
        </p:spPr>
        <p:txBody>
          <a:bodyPr/>
          <a:lstStyle/>
          <a:p>
            <a:pPr marL="4763" indent="-4763" algn="ctr">
              <a:buNone/>
            </a:pPr>
            <a:r>
              <a:rPr lang="en-US" dirty="0"/>
              <a:t>Application user can make dynamic report who has proper privilege. We are never seen before this feature.  </a:t>
            </a:r>
          </a:p>
          <a:p>
            <a:pPr algn="ctr">
              <a:buNone/>
            </a:pPr>
            <a:r>
              <a:rPr lang="en-US" dirty="0"/>
              <a:t> </a:t>
            </a:r>
            <a:r>
              <a:rPr lang="en-US" dirty="0" smtClean="0"/>
              <a:t>“</a:t>
            </a:r>
            <a:r>
              <a:rPr lang="en-US" dirty="0"/>
              <a:t>BURDEN” has special query it’s can find your every family member before your past to future tomorrow. </a:t>
            </a:r>
          </a:p>
          <a:p>
            <a:pPr>
              <a:buNone/>
            </a:pPr>
            <a:endParaRPr lang="en-US" dirty="0"/>
          </a:p>
          <a:p>
            <a:endParaRPr lang="en-US" dirty="0"/>
          </a:p>
          <a:p>
            <a:endParaRPr lang="en-US" dirty="0"/>
          </a:p>
        </p:txBody>
      </p:sp>
    </p:spTree>
    <p:extLst>
      <p:ext uri="{BB962C8B-B14F-4D97-AF65-F5344CB8AC3E}">
        <p14:creationId xmlns:p14="http://schemas.microsoft.com/office/powerpoint/2010/main" val="260260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1" fill="hold" grpId="2"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0-ppt_h/2"/>
                                          </p:val>
                                        </p:tav>
                                      </p:tavLst>
                                    </p:anim>
                                    <p:set>
                                      <p:cBhvr>
                                        <p:cTn id="28" dur="1" fill="hold">
                                          <p:stCondLst>
                                            <p:cond delay="499"/>
                                          </p:stCondLst>
                                        </p:cTn>
                                        <p:tgtEl>
                                          <p:spTgt spid="2"/>
                                        </p:tgtEl>
                                        <p:attrNameLst>
                                          <p:attrName>style.visibility</p:attrName>
                                        </p:attrNameLst>
                                      </p:cBhvr>
                                      <p:to>
                                        <p:strVal val="hidden"/>
                                      </p:to>
                                    </p:set>
                                  </p:childTnLst>
                                </p:cTn>
                              </p:par>
                              <p:par>
                                <p:cTn id="29" presetID="2" presetClass="exit" presetSubtype="1" fill="hold" grpId="1" nodeType="withEffect">
                                  <p:stCondLst>
                                    <p:cond delay="0"/>
                                  </p:stCondLst>
                                  <p:childTnLst>
                                    <p:anim calcmode="lin" valueType="num">
                                      <p:cBhvr additive="base">
                                        <p:cTn id="3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0" end="0"/>
                                            </p:txEl>
                                          </p:spTgt>
                                        </p:tgtEl>
                                        <p:attrNameLst>
                                          <p:attrName>ppt_y</p:attrName>
                                        </p:attrNameLst>
                                      </p:cBhvr>
                                      <p:tavLst>
                                        <p:tav tm="0">
                                          <p:val>
                                            <p:strVal val="ppt_y"/>
                                          </p:val>
                                        </p:tav>
                                        <p:tav tm="100000">
                                          <p:val>
                                            <p:strVal val="0-ppt_h/2"/>
                                          </p:val>
                                        </p:tav>
                                      </p:tavLst>
                                    </p:anim>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2" presetClass="exit" presetSubtype="1" fill="hold" grpId="1" nodeType="withEffect">
                                  <p:stCondLst>
                                    <p:cond delay="0"/>
                                  </p:stCondLst>
                                  <p:childTnLst>
                                    <p:anim calcmode="lin" valueType="num">
                                      <p:cBhvr additive="base">
                                        <p:cTn id="3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1" end="1"/>
                                            </p:txEl>
                                          </p:spTgt>
                                        </p:tgtEl>
                                        <p:attrNameLst>
                                          <p:attrName>ppt_y</p:attrName>
                                        </p:attrNameLst>
                                      </p:cBhvr>
                                      <p:tavLst>
                                        <p:tav tm="0">
                                          <p:val>
                                            <p:strVal val="ppt_y"/>
                                          </p:val>
                                        </p:tav>
                                        <p:tav tm="100000">
                                          <p:val>
                                            <p:strVal val="0-ppt_h/2"/>
                                          </p:val>
                                        </p:tav>
                                      </p:tavLst>
                                    </p:anim>
                                    <p:set>
                                      <p:cBhvr>
                                        <p:cTn id="3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P spid="3" grpId="0" uiExpand="1" build="p"/>
      <p:bldP spid="3"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204</TotalTime>
  <Words>778</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Celestial</vt:lpstr>
      <vt:lpstr>Project</vt:lpstr>
      <vt:lpstr>Develop by </vt:lpstr>
      <vt:lpstr>Instruction by </vt:lpstr>
      <vt:lpstr>Introducing with "BURBEN"</vt:lpstr>
      <vt:lpstr>Why we choose "BURBEN" as project name</vt:lpstr>
      <vt:lpstr>Objectives</vt:lpstr>
      <vt:lpstr>Why should make live this project</vt:lpstr>
      <vt:lpstr>Feature of this project</vt:lpstr>
      <vt:lpstr>New Feature</vt:lpstr>
      <vt:lpstr>Special design</vt:lpstr>
      <vt:lpstr>Special Security for Finger print</vt:lpstr>
      <vt:lpstr>Application Performance</vt:lpstr>
      <vt:lpstr>Limitation</vt:lpstr>
      <vt:lpstr>Future plan</vt:lpstr>
      <vt:lpstr>Disadvantage</vt:lpstr>
      <vt:lpstr>Remarks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Jisan Rahman</dc:creator>
  <cp:lastModifiedBy>Jisan Rahman</cp:lastModifiedBy>
  <cp:revision>215</cp:revision>
  <dcterms:created xsi:type="dcterms:W3CDTF">2017-07-07T17:57:26Z</dcterms:created>
  <dcterms:modified xsi:type="dcterms:W3CDTF">2017-07-08T10:26:45Z</dcterms:modified>
</cp:coreProperties>
</file>