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368" r:id="rId3"/>
    <p:sldId id="415" r:id="rId4"/>
    <p:sldId id="438" r:id="rId5"/>
    <p:sldId id="439" r:id="rId6"/>
    <p:sldId id="440" r:id="rId7"/>
    <p:sldId id="413" r:id="rId8"/>
    <p:sldId id="441" r:id="rId9"/>
    <p:sldId id="442" r:id="rId10"/>
    <p:sldId id="414" r:id="rId11"/>
    <p:sldId id="37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044ED6-34A4-0755-D179-59CB360DC3CF}" name="Kim, Sungwan" initials="KS" userId="S::skim181@bwh.harvard.edu::85185fc6-ca37-4c18-87c1-ac322f316a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CACACB"/>
    <a:srgbClr val="7C8387"/>
    <a:srgbClr val="FFF4E7"/>
    <a:srgbClr val="7F6000"/>
    <a:srgbClr val="FFC000"/>
    <a:srgbClr val="F2F2F2"/>
    <a:srgbClr val="FBCE01"/>
    <a:srgbClr val="525355"/>
    <a:srgbClr val="FDDE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45BCF-42B2-4DF9-9501-9DE1F64E013C}" v="30" dt="2024-11-13T01:56:22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2040" autoAdjust="0"/>
  </p:normalViewPr>
  <p:slideViewPr>
    <p:cSldViewPr snapToGrid="0" showGuides="1">
      <p:cViewPr varScale="1">
        <p:scale>
          <a:sx n="67" d="100"/>
          <a:sy n="67" d="100"/>
        </p:scale>
        <p:origin x="1819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SAN KIM" userId="afa2f7115fd23738" providerId="LiveId" clId="{7AA45BCF-42B2-4DF9-9501-9DE1F64E013C}"/>
    <pc:docChg chg="undo redo custSel addSld delSld modSld">
      <pc:chgData name="JISAN KIM" userId="afa2f7115fd23738" providerId="LiveId" clId="{7AA45BCF-42B2-4DF9-9501-9DE1F64E013C}" dt="2024-11-13T02:01:36.957" v="2390" actId="47"/>
      <pc:docMkLst>
        <pc:docMk/>
      </pc:docMkLst>
      <pc:sldChg chg="addSp delSp modSp mod modNotesTx">
        <pc:chgData name="JISAN KIM" userId="afa2f7115fd23738" providerId="LiveId" clId="{7AA45BCF-42B2-4DF9-9501-9DE1F64E013C}" dt="2024-11-13T00:37:59.498" v="170" actId="1076"/>
        <pc:sldMkLst>
          <pc:docMk/>
          <pc:sldMk cId="2064622165" sldId="258"/>
        </pc:sldMkLst>
        <pc:spChg chg="mod">
          <ac:chgData name="JISAN KIM" userId="afa2f7115fd23738" providerId="LiveId" clId="{7AA45BCF-42B2-4DF9-9501-9DE1F64E013C}" dt="2024-11-13T00:33:56.842" v="9" actId="20577"/>
          <ac:spMkLst>
            <pc:docMk/>
            <pc:sldMk cId="2064622165" sldId="258"/>
            <ac:spMk id="2" creationId="{557C28FE-F7EE-A157-7035-24BC3434C67E}"/>
          </ac:spMkLst>
        </pc:spChg>
        <pc:spChg chg="mod">
          <ac:chgData name="JISAN KIM" userId="afa2f7115fd23738" providerId="LiveId" clId="{7AA45BCF-42B2-4DF9-9501-9DE1F64E013C}" dt="2024-11-13T00:35:42.916" v="107" actId="20577"/>
          <ac:spMkLst>
            <pc:docMk/>
            <pc:sldMk cId="2064622165" sldId="258"/>
            <ac:spMk id="3" creationId="{4C291747-EE55-E3E9-65F4-E23E8C8D3094}"/>
          </ac:spMkLst>
        </pc:spChg>
        <pc:spChg chg="mod">
          <ac:chgData name="JISAN KIM" userId="afa2f7115fd23738" providerId="LiveId" clId="{7AA45BCF-42B2-4DF9-9501-9DE1F64E013C}" dt="2024-11-13T00:37:53.807" v="168" actId="1076"/>
          <ac:spMkLst>
            <pc:docMk/>
            <pc:sldMk cId="2064622165" sldId="258"/>
            <ac:spMk id="4" creationId="{C4076CC6-2716-492F-97EA-92157CB90CF8}"/>
          </ac:spMkLst>
        </pc:spChg>
        <pc:spChg chg="del">
          <ac:chgData name="JISAN KIM" userId="afa2f7115fd23738" providerId="LiveId" clId="{7AA45BCF-42B2-4DF9-9501-9DE1F64E013C}" dt="2024-11-13T00:35:23.081" v="58" actId="478"/>
          <ac:spMkLst>
            <pc:docMk/>
            <pc:sldMk cId="2064622165" sldId="258"/>
            <ac:spMk id="8" creationId="{41878121-9CD9-F6D9-F707-6C2E67E15FF2}"/>
          </ac:spMkLst>
        </pc:spChg>
        <pc:spChg chg="mod">
          <ac:chgData name="JISAN KIM" userId="afa2f7115fd23738" providerId="LiveId" clId="{7AA45BCF-42B2-4DF9-9501-9DE1F64E013C}" dt="2024-11-13T00:36:22.035" v="116" actId="1076"/>
          <ac:spMkLst>
            <pc:docMk/>
            <pc:sldMk cId="2064622165" sldId="258"/>
            <ac:spMk id="9" creationId="{04E59CB5-4419-7DAB-F539-385C9B43E007}"/>
          </ac:spMkLst>
        </pc:spChg>
        <pc:spChg chg="del">
          <ac:chgData name="JISAN KIM" userId="afa2f7115fd23738" providerId="LiveId" clId="{7AA45BCF-42B2-4DF9-9501-9DE1F64E013C}" dt="2024-11-13T00:35:23.081" v="58" actId="478"/>
          <ac:spMkLst>
            <pc:docMk/>
            <pc:sldMk cId="2064622165" sldId="258"/>
            <ac:spMk id="10" creationId="{F6013E18-50B4-5B0C-E946-4D06A251F60F}"/>
          </ac:spMkLst>
        </pc:spChg>
        <pc:grpChg chg="mod">
          <ac:chgData name="JISAN KIM" userId="afa2f7115fd23738" providerId="LiveId" clId="{7AA45BCF-42B2-4DF9-9501-9DE1F64E013C}" dt="2024-11-13T00:37:34.614" v="156" actId="1036"/>
          <ac:grpSpMkLst>
            <pc:docMk/>
            <pc:sldMk cId="2064622165" sldId="258"/>
            <ac:grpSpMk id="6" creationId="{5180DDF5-99AC-DA5D-D869-1FE51E715ED5}"/>
          </ac:grpSpMkLst>
        </pc:grpChg>
        <pc:picChg chg="del">
          <ac:chgData name="JISAN KIM" userId="afa2f7115fd23738" providerId="LiveId" clId="{7AA45BCF-42B2-4DF9-9501-9DE1F64E013C}" dt="2024-11-13T00:34:56.799" v="50" actId="478"/>
          <ac:picMkLst>
            <pc:docMk/>
            <pc:sldMk cId="2064622165" sldId="258"/>
            <ac:picMk id="7" creationId="{365E9843-DC91-EBF4-01FB-2EBDADFB2F56}"/>
          </ac:picMkLst>
        </pc:picChg>
        <pc:picChg chg="add mod">
          <ac:chgData name="JISAN KIM" userId="afa2f7115fd23738" providerId="LiveId" clId="{7AA45BCF-42B2-4DF9-9501-9DE1F64E013C}" dt="2024-11-13T00:37:59.498" v="170" actId="1076"/>
          <ac:picMkLst>
            <pc:docMk/>
            <pc:sldMk cId="2064622165" sldId="258"/>
            <ac:picMk id="13" creationId="{D686DD4E-002F-445F-D796-3D52B1F0B9C4}"/>
          </ac:picMkLst>
        </pc:picChg>
        <pc:cxnChg chg="del mod">
          <ac:chgData name="JISAN KIM" userId="afa2f7115fd23738" providerId="LiveId" clId="{7AA45BCF-42B2-4DF9-9501-9DE1F64E013C}" dt="2024-11-13T00:35:23.081" v="58" actId="478"/>
          <ac:cxnSpMkLst>
            <pc:docMk/>
            <pc:sldMk cId="2064622165" sldId="258"/>
            <ac:cxnSpMk id="12" creationId="{0F704746-C42C-480F-0DEF-5892CDE874CE}"/>
          </ac:cxnSpMkLst>
        </pc:cxnChg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86894634" sldId="341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572019064" sldId="34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544441792" sldId="344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957641858" sldId="34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039225712" sldId="34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556401390" sldId="35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239170693" sldId="35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140973916" sldId="35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800375805" sldId="35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317536404" sldId="358"/>
        </pc:sldMkLst>
      </pc:sldChg>
      <pc:sldChg chg="addSp delSp modSp mod modNotesTx">
        <pc:chgData name="JISAN KIM" userId="afa2f7115fd23738" providerId="LiveId" clId="{7AA45BCF-42B2-4DF9-9501-9DE1F64E013C}" dt="2024-11-13T01:03:47.038" v="1031" actId="20577"/>
        <pc:sldMkLst>
          <pc:docMk/>
          <pc:sldMk cId="2661030401" sldId="368"/>
        </pc:sldMkLst>
        <pc:spChg chg="del">
          <ac:chgData name="JISAN KIM" userId="afa2f7115fd23738" providerId="LiveId" clId="{7AA45BCF-42B2-4DF9-9501-9DE1F64E013C}" dt="2024-11-13T00:40:14.307" v="173" actId="478"/>
          <ac:spMkLst>
            <pc:docMk/>
            <pc:sldMk cId="2661030401" sldId="368"/>
            <ac:spMk id="3" creationId="{888ADF0E-27E5-6883-EF4C-FC254F75999E}"/>
          </ac:spMkLst>
        </pc:spChg>
        <pc:spChg chg="mod">
          <ac:chgData name="JISAN KIM" userId="afa2f7115fd23738" providerId="LiveId" clId="{7AA45BCF-42B2-4DF9-9501-9DE1F64E013C}" dt="2024-11-13T00:41:37.936" v="216" actId="20577"/>
          <ac:spMkLst>
            <pc:docMk/>
            <pc:sldMk cId="2661030401" sldId="368"/>
            <ac:spMk id="4" creationId="{3593FAA0-E658-7827-0154-6B462C8E3205}"/>
          </ac:spMkLst>
        </pc:spChg>
        <pc:spChg chg="del">
          <ac:chgData name="JISAN KIM" userId="afa2f7115fd23738" providerId="LiveId" clId="{7AA45BCF-42B2-4DF9-9501-9DE1F64E013C}" dt="2024-11-13T00:40:12.321" v="172" actId="478"/>
          <ac:spMkLst>
            <pc:docMk/>
            <pc:sldMk cId="2661030401" sldId="368"/>
            <ac:spMk id="5" creationId="{3B486853-A20E-4FCE-9A45-AC1783C6BAD1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7" creationId="{91035B82-2208-C334-2203-527E40FFE973}"/>
          </ac:spMkLst>
        </pc:spChg>
        <pc:spChg chg="add mod">
          <ac:chgData name="JISAN KIM" userId="afa2f7115fd23738" providerId="LiveId" clId="{7AA45BCF-42B2-4DF9-9501-9DE1F64E013C}" dt="2024-11-13T01:03:47.038" v="1031" actId="20577"/>
          <ac:spMkLst>
            <pc:docMk/>
            <pc:sldMk cId="2661030401" sldId="368"/>
            <ac:spMk id="8" creationId="{15F31C51-F8E4-B8AE-BA45-00E6A67771E7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0" creationId="{F19C2F76-7A11-FFD6-3EAB-5933B651E69B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1" creationId="{892BACDB-7077-FCF9-E6B2-81CD95E24706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2" creationId="{11A0435A-81E1-3199-7FB3-CC567269ECD6}"/>
          </ac:spMkLst>
        </pc:spChg>
        <pc:spChg chg="del">
          <ac:chgData name="JISAN KIM" userId="afa2f7115fd23738" providerId="LiveId" clId="{7AA45BCF-42B2-4DF9-9501-9DE1F64E013C}" dt="2024-11-13T00:40:10.514" v="171" actId="478"/>
          <ac:spMkLst>
            <pc:docMk/>
            <pc:sldMk cId="2661030401" sldId="368"/>
            <ac:spMk id="13" creationId="{383E8549-481B-F05D-3B7E-425570796BAA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20" creationId="{46E72125-6DD0-3A7D-1589-716996578FD0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21" creationId="{618761AA-3088-0E50-D6FB-5D2ECB98145F}"/>
          </ac:spMkLst>
        </pc:spChg>
        <pc:spChg chg="add del mod">
          <ac:chgData name="JISAN KIM" userId="afa2f7115fd23738" providerId="LiveId" clId="{7AA45BCF-42B2-4DF9-9501-9DE1F64E013C}" dt="2024-11-13T00:48:42.068" v="460" actId="478"/>
          <ac:spMkLst>
            <pc:docMk/>
            <pc:sldMk cId="2661030401" sldId="368"/>
            <ac:spMk id="22" creationId="{43B81A85-E596-192D-710B-F75345575089}"/>
          </ac:spMkLst>
        </pc:spChg>
        <pc:grpChg chg="del">
          <ac:chgData name="JISAN KIM" userId="afa2f7115fd23738" providerId="LiveId" clId="{7AA45BCF-42B2-4DF9-9501-9DE1F64E013C}" dt="2024-11-13T00:40:10.514" v="171" actId="478"/>
          <ac:grpSpMkLst>
            <pc:docMk/>
            <pc:sldMk cId="2661030401" sldId="368"/>
            <ac:grpSpMk id="15" creationId="{B3A00E00-2C86-72B8-E4B4-A49C3769FDDD}"/>
          </ac:grpSpMkLst>
        </pc:grpChg>
        <pc:grpChg chg="del">
          <ac:chgData name="JISAN KIM" userId="afa2f7115fd23738" providerId="LiveId" clId="{7AA45BCF-42B2-4DF9-9501-9DE1F64E013C}" dt="2024-11-13T00:40:10.514" v="171" actId="478"/>
          <ac:grpSpMkLst>
            <pc:docMk/>
            <pc:sldMk cId="2661030401" sldId="368"/>
            <ac:grpSpMk id="17" creationId="{5F9A6AFF-CEFD-B260-7204-49CEA579A8F2}"/>
          </ac:grpSpMkLst>
        </pc:grpChg>
        <pc:picChg chg="del">
          <ac:chgData name="JISAN KIM" userId="afa2f7115fd23738" providerId="LiveId" clId="{7AA45BCF-42B2-4DF9-9501-9DE1F64E013C}" dt="2024-11-13T00:40:10.514" v="171" actId="478"/>
          <ac:picMkLst>
            <pc:docMk/>
            <pc:sldMk cId="2661030401" sldId="368"/>
            <ac:picMk id="18" creationId="{805F7171-68AF-649F-D6E6-900597B3E7DC}"/>
          </ac:picMkLst>
        </pc:picChg>
        <pc:picChg chg="del">
          <ac:chgData name="JISAN KIM" userId="afa2f7115fd23738" providerId="LiveId" clId="{7AA45BCF-42B2-4DF9-9501-9DE1F64E013C}" dt="2024-11-13T00:40:10.514" v="171" actId="478"/>
          <ac:picMkLst>
            <pc:docMk/>
            <pc:sldMk cId="2661030401" sldId="368"/>
            <ac:picMk id="19" creationId="{751E7DFB-5F42-ED36-5680-B6FC8391B389}"/>
          </ac:picMkLst>
        </pc:picChg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113839931" sldId="369"/>
        </pc:sldMkLst>
      </pc:sldChg>
      <pc:sldChg chg="add del">
        <pc:chgData name="JISAN KIM" userId="afa2f7115fd23738" providerId="LiveId" clId="{7AA45BCF-42B2-4DF9-9501-9DE1F64E013C}" dt="2024-11-13T02:01:14.122" v="2387" actId="47"/>
        <pc:sldMkLst>
          <pc:docMk/>
          <pc:sldMk cId="1190837709" sldId="37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80273501" sldId="37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57439263" sldId="37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454125560" sldId="37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803719263" sldId="37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677570" sldId="38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9226060" sldId="38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893662436" sldId="38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00349668" sldId="38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61860922" sldId="38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977512771" sldId="38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677825614" sldId="38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709128897" sldId="38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036150653" sldId="38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62702979" sldId="38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55740482" sldId="39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21057214" sldId="39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846278575" sldId="39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1129671" sldId="39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290510102" sldId="39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282384585" sldId="39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67853990" sldId="39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496302586" sldId="39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842213682" sldId="39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505978288" sldId="39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451759855" sldId="40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93280763" sldId="40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784549232" sldId="40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112738734" sldId="40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23999833" sldId="40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76390415" sldId="40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28342069" sldId="40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605150295" sldId="40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57531240" sldId="40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968203381" sldId="40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276499766" sldId="41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845387897" sldId="41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717853177" sldId="412"/>
        </pc:sldMkLst>
      </pc:sldChg>
      <pc:sldChg chg="addSp delSp modSp mod modNotesTx">
        <pc:chgData name="JISAN KIM" userId="afa2f7115fd23738" providerId="LiveId" clId="{7AA45BCF-42B2-4DF9-9501-9DE1F64E013C}" dt="2024-11-13T01:38:51.582" v="1802" actId="1076"/>
        <pc:sldMkLst>
          <pc:docMk/>
          <pc:sldMk cId="2574815497" sldId="413"/>
        </pc:sldMkLst>
        <pc:spChg chg="mod">
          <ac:chgData name="JISAN KIM" userId="afa2f7115fd23738" providerId="LiveId" clId="{7AA45BCF-42B2-4DF9-9501-9DE1F64E013C}" dt="2024-11-13T01:19:32.084" v="1751" actId="20577"/>
          <ac:spMkLst>
            <pc:docMk/>
            <pc:sldMk cId="2574815497" sldId="413"/>
            <ac:spMk id="3" creationId="{7B044F8F-89ED-777B-D93B-C9A3F1564F97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6" creationId="{3C5C8411-8205-9199-6BDD-6C62646F9976}"/>
          </ac:spMkLst>
        </pc:spChg>
        <pc:spChg chg="add mod">
          <ac:chgData name="JISAN KIM" userId="afa2f7115fd23738" providerId="LiveId" clId="{7AA45BCF-42B2-4DF9-9501-9DE1F64E013C}" dt="2024-11-13T01:38:51.582" v="1802" actId="1076"/>
          <ac:spMkLst>
            <pc:docMk/>
            <pc:sldMk cId="2574815497" sldId="413"/>
            <ac:spMk id="11" creationId="{16A1F24A-A696-7DC7-6E51-D3F383533908}"/>
          </ac:spMkLst>
        </pc:spChg>
        <pc:spChg chg="del">
          <ac:chgData name="JISAN KIM" userId="afa2f7115fd23738" providerId="LiveId" clId="{7AA45BCF-42B2-4DF9-9501-9DE1F64E013C}" dt="2024-11-13T01:19:40.698" v="1753" actId="478"/>
          <ac:spMkLst>
            <pc:docMk/>
            <pc:sldMk cId="2574815497" sldId="413"/>
            <ac:spMk id="16" creationId="{30ADF9F7-63A4-A438-F846-A8B534C7432D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17" creationId="{8930198F-500B-A2F9-9AEF-1A0D4739DF2E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20" creationId="{E3D058AA-8B44-2B8C-FEB7-2CD53177CD1A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25" creationId="{2AF8691C-F983-E0AB-F96F-2B511D3A7AA2}"/>
          </ac:spMkLst>
        </pc:spChg>
        <pc:picChg chg="add mod">
          <ac:chgData name="JISAN KIM" userId="afa2f7115fd23738" providerId="LiveId" clId="{7AA45BCF-42B2-4DF9-9501-9DE1F64E013C}" dt="2024-11-13T01:35:18.458" v="1759" actId="1076"/>
          <ac:picMkLst>
            <pc:docMk/>
            <pc:sldMk cId="2574815497" sldId="413"/>
            <ac:picMk id="5" creationId="{669FAC5D-EDF2-C3EB-6BB4-659323A6A597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8" creationId="{6C239C1E-5DAE-3AAC-0C89-C0FE83A019E7}"/>
          </ac:picMkLst>
        </pc:picChg>
        <pc:picChg chg="add mod">
          <ac:chgData name="JISAN KIM" userId="afa2f7115fd23738" providerId="LiveId" clId="{7AA45BCF-42B2-4DF9-9501-9DE1F64E013C}" dt="2024-11-13T01:38:27.152" v="1761" actId="1076"/>
          <ac:picMkLst>
            <pc:docMk/>
            <pc:sldMk cId="2574815497" sldId="413"/>
            <ac:picMk id="9" creationId="{5D964EA3-B4D9-F11D-8AD7-924DABD45908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10" creationId="{0BBF4488-DCB4-B149-9D3C-07CBF92A5B5B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13" creationId="{BE927344-C887-5EB5-7A82-DFAA1942B807}"/>
          </ac:picMkLst>
        </pc:picChg>
      </pc:sldChg>
      <pc:sldChg chg="addSp delSp modSp mod modNotesTx">
        <pc:chgData name="JISAN KIM" userId="afa2f7115fd23738" providerId="LiveId" clId="{7AA45BCF-42B2-4DF9-9501-9DE1F64E013C}" dt="2024-11-13T02:01:14.482" v="2388" actId="20577"/>
        <pc:sldMkLst>
          <pc:docMk/>
          <pc:sldMk cId="2874623575" sldId="414"/>
        </pc:sldMkLst>
        <pc:spChg chg="mod">
          <ac:chgData name="JISAN KIM" userId="afa2f7115fd23738" providerId="LiveId" clId="{7AA45BCF-42B2-4DF9-9501-9DE1F64E013C}" dt="2024-11-13T01:55:51.092" v="2333" actId="20577"/>
          <ac:spMkLst>
            <pc:docMk/>
            <pc:sldMk cId="2874623575" sldId="414"/>
            <ac:spMk id="3" creationId="{1E04B7AF-95BB-F7E0-0EDC-CC5B64D5DBC7}"/>
          </ac:spMkLst>
        </pc:spChg>
        <pc:spChg chg="add mod">
          <ac:chgData name="JISAN KIM" userId="afa2f7115fd23738" providerId="LiveId" clId="{7AA45BCF-42B2-4DF9-9501-9DE1F64E013C}" dt="2024-11-13T01:59:37.737" v="2378" actId="1076"/>
          <ac:spMkLst>
            <pc:docMk/>
            <pc:sldMk cId="2874623575" sldId="414"/>
            <ac:spMk id="9" creationId="{02AED5E3-6C34-4BEE-3750-B1C26CE4D8D0}"/>
          </ac:spMkLst>
        </pc:spChg>
        <pc:spChg chg="del mod">
          <ac:chgData name="JISAN KIM" userId="afa2f7115fd23738" providerId="LiveId" clId="{7AA45BCF-42B2-4DF9-9501-9DE1F64E013C}" dt="2024-11-13T01:55:42.392" v="2312" actId="478"/>
          <ac:spMkLst>
            <pc:docMk/>
            <pc:sldMk cId="2874623575" sldId="414"/>
            <ac:spMk id="11" creationId="{52FCE5FB-DBC1-BA9E-01FD-8400EE82A57A}"/>
          </ac:spMkLst>
        </pc:spChg>
        <pc:spChg chg="del">
          <ac:chgData name="JISAN KIM" userId="afa2f7115fd23738" providerId="LiveId" clId="{7AA45BCF-42B2-4DF9-9501-9DE1F64E013C}" dt="2024-11-13T01:55:37.361" v="2310" actId="478"/>
          <ac:spMkLst>
            <pc:docMk/>
            <pc:sldMk cId="2874623575" sldId="414"/>
            <ac:spMk id="12" creationId="{762D85EC-266C-5368-B2C1-130830D70770}"/>
          </ac:spMkLst>
        </pc:spChg>
        <pc:grpChg chg="del">
          <ac:chgData name="JISAN KIM" userId="afa2f7115fd23738" providerId="LiveId" clId="{7AA45BCF-42B2-4DF9-9501-9DE1F64E013C}" dt="2024-11-13T01:55:37.361" v="2310" actId="478"/>
          <ac:grpSpMkLst>
            <pc:docMk/>
            <pc:sldMk cId="2874623575" sldId="414"/>
            <ac:grpSpMk id="8" creationId="{B3D26289-8A88-546F-3835-DFEF79224F1F}"/>
          </ac:grpSpMkLst>
        </pc:grpChg>
        <pc:grpChg chg="del">
          <ac:chgData name="JISAN KIM" userId="afa2f7115fd23738" providerId="LiveId" clId="{7AA45BCF-42B2-4DF9-9501-9DE1F64E013C}" dt="2024-11-13T01:55:37.361" v="2310" actId="478"/>
          <ac:grpSpMkLst>
            <pc:docMk/>
            <pc:sldMk cId="2874623575" sldId="414"/>
            <ac:grpSpMk id="14" creationId="{38E5C9B0-1C35-21BB-E70E-71A9F21637CD}"/>
          </ac:grpSpMkLst>
        </pc:grpChg>
        <pc:picChg chg="add mod">
          <ac:chgData name="JISAN KIM" userId="afa2f7115fd23738" providerId="LiveId" clId="{7AA45BCF-42B2-4DF9-9501-9DE1F64E013C}" dt="2024-11-13T01:59:37.737" v="2378" actId="1076"/>
          <ac:picMkLst>
            <pc:docMk/>
            <pc:sldMk cId="2874623575" sldId="414"/>
            <ac:picMk id="7" creationId="{0539E591-7C90-6248-3A1D-CD2AA48EE853}"/>
          </ac:picMkLst>
        </pc:picChg>
        <pc:picChg chg="add mod">
          <ac:chgData name="JISAN KIM" userId="afa2f7115fd23738" providerId="LiveId" clId="{7AA45BCF-42B2-4DF9-9501-9DE1F64E013C}" dt="2024-11-13T01:59:41.514" v="2380" actId="1076"/>
          <ac:picMkLst>
            <pc:docMk/>
            <pc:sldMk cId="2874623575" sldId="414"/>
            <ac:picMk id="16" creationId="{1AF1FB8A-1875-4AF8-400D-8AA106F5FB59}"/>
          </ac:picMkLst>
        </pc:picChg>
        <pc:picChg chg="add mod">
          <ac:chgData name="JISAN KIM" userId="afa2f7115fd23738" providerId="LiveId" clId="{7AA45BCF-42B2-4DF9-9501-9DE1F64E013C}" dt="2024-11-13T02:00:05.220" v="2382" actId="1076"/>
          <ac:picMkLst>
            <pc:docMk/>
            <pc:sldMk cId="2874623575" sldId="414"/>
            <ac:picMk id="18" creationId="{5B40B62A-A919-B7B4-9C01-F36B60BB19BF}"/>
          </ac:picMkLst>
        </pc:picChg>
      </pc:sldChg>
      <pc:sldChg chg="addSp delSp modSp mod modNotesTx">
        <pc:chgData name="JISAN KIM" userId="afa2f7115fd23738" providerId="LiveId" clId="{7AA45BCF-42B2-4DF9-9501-9DE1F64E013C}" dt="2024-11-13T01:03:28.408" v="1028" actId="14100"/>
        <pc:sldMkLst>
          <pc:docMk/>
          <pc:sldMk cId="4071252851" sldId="415"/>
        </pc:sldMkLst>
        <pc:spChg chg="mod">
          <ac:chgData name="JISAN KIM" userId="afa2f7115fd23738" providerId="LiveId" clId="{7AA45BCF-42B2-4DF9-9501-9DE1F64E013C}" dt="2024-11-13T00:50:00.580" v="496" actId="20577"/>
          <ac:spMkLst>
            <pc:docMk/>
            <pc:sldMk cId="4071252851" sldId="415"/>
            <ac:spMk id="4" creationId="{23BDF3C1-7D6E-5265-91AB-E45770C54AAD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5" creationId="{DD64C234-6288-392B-6B40-254404540342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7" creationId="{FF036A23-8B0D-F7B3-E145-3C38D3D952E6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8" creationId="{E6EB6AAF-90B5-AD45-915F-9228849666B0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10" creationId="{A4D981D1-B97C-90D4-3C18-9893661ADB89}"/>
          </ac:spMkLst>
        </pc:spChg>
        <pc:spChg chg="del">
          <ac:chgData name="JISAN KIM" userId="afa2f7115fd23738" providerId="LiveId" clId="{7AA45BCF-42B2-4DF9-9501-9DE1F64E013C}" dt="2024-11-13T00:50:07.835" v="497" actId="478"/>
          <ac:spMkLst>
            <pc:docMk/>
            <pc:sldMk cId="4071252851" sldId="415"/>
            <ac:spMk id="11" creationId="{8D2B0053-83D2-B91F-4DC8-BA939B664B14}"/>
          </ac:spMkLst>
        </pc:spChg>
        <pc:spChg chg="del">
          <ac:chgData name="JISAN KIM" userId="afa2f7115fd23738" providerId="LiveId" clId="{7AA45BCF-42B2-4DF9-9501-9DE1F64E013C}" dt="2024-11-13T00:50:07.835" v="497" actId="478"/>
          <ac:spMkLst>
            <pc:docMk/>
            <pc:sldMk cId="4071252851" sldId="415"/>
            <ac:spMk id="12" creationId="{D6824E6E-6FDC-82FC-68EE-917AD8FDACAA}"/>
          </ac:spMkLst>
        </pc:spChg>
        <pc:spChg chg="add del mod">
          <ac:chgData name="JISAN KIM" userId="afa2f7115fd23738" providerId="LiveId" clId="{7AA45BCF-42B2-4DF9-9501-9DE1F64E013C}" dt="2024-11-13T00:53:50.929" v="587" actId="478"/>
          <ac:spMkLst>
            <pc:docMk/>
            <pc:sldMk cId="4071252851" sldId="415"/>
            <ac:spMk id="17" creationId="{E8856571-A051-8375-511E-520C2EEC11E6}"/>
          </ac:spMkLst>
        </pc:spChg>
        <pc:spChg chg="add mod">
          <ac:chgData name="JISAN KIM" userId="afa2f7115fd23738" providerId="LiveId" clId="{7AA45BCF-42B2-4DF9-9501-9DE1F64E013C}" dt="2024-11-13T01:03:28.408" v="1028" actId="14100"/>
          <ac:spMkLst>
            <pc:docMk/>
            <pc:sldMk cId="4071252851" sldId="415"/>
            <ac:spMk id="18" creationId="{A10D68F6-A20B-2B95-02A0-9C65CE286EB8}"/>
          </ac:spMkLst>
        </pc:spChg>
        <pc:grpChg chg="del">
          <ac:chgData name="JISAN KIM" userId="afa2f7115fd23738" providerId="LiveId" clId="{7AA45BCF-42B2-4DF9-9501-9DE1F64E013C}" dt="2024-11-13T00:49:53.017" v="475" actId="478"/>
          <ac:grpSpMkLst>
            <pc:docMk/>
            <pc:sldMk cId="4071252851" sldId="415"/>
            <ac:grpSpMk id="3" creationId="{F2F4DB84-18B6-232C-C959-8C9BAB40A9F1}"/>
          </ac:grpSpMkLst>
        </pc:grpChg>
        <pc:picChg chg="add mod">
          <ac:chgData name="JISAN KIM" userId="afa2f7115fd23738" providerId="LiveId" clId="{7AA45BCF-42B2-4DF9-9501-9DE1F64E013C}" dt="2024-11-13T00:54:17.022" v="589" actId="1076"/>
          <ac:picMkLst>
            <pc:docMk/>
            <pc:sldMk cId="4071252851" sldId="415"/>
            <ac:picMk id="9" creationId="{67820C31-6B29-0C9E-F2F9-DCD5CD32EE2E}"/>
          </ac:picMkLst>
        </pc:picChg>
        <pc:cxnChg chg="add del mod">
          <ac:chgData name="JISAN KIM" userId="afa2f7115fd23738" providerId="LiveId" clId="{7AA45BCF-42B2-4DF9-9501-9DE1F64E013C}" dt="2024-11-13T00:51:52.429" v="510" actId="478"/>
          <ac:cxnSpMkLst>
            <pc:docMk/>
            <pc:sldMk cId="4071252851" sldId="415"/>
            <ac:cxnSpMk id="14" creationId="{C70C9F8A-39D1-169F-A1BD-3FDA2A8F2416}"/>
          </ac:cxnSpMkLst>
        </pc:cxnChg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537150236" sldId="416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056022898" sldId="417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039028353" sldId="418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868463094" sldId="419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328403127" sldId="420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99152653" sldId="421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023494856" sldId="422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25101299" sldId="423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629231941" sldId="424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274027738" sldId="425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410871832" sldId="42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757622160" sldId="42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053176107" sldId="42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328347423" sldId="42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70300721" sldId="43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307538915" sldId="43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65323257" sldId="43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730200730" sldId="43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74606823" sldId="43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33418446" sldId="43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583613236" sldId="43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88913578" sldId="437"/>
        </pc:sldMkLst>
      </pc:sldChg>
      <pc:sldChg chg="addSp delSp modSp add mod">
        <pc:chgData name="JISAN KIM" userId="afa2f7115fd23738" providerId="LiveId" clId="{7AA45BCF-42B2-4DF9-9501-9DE1F64E013C}" dt="2024-11-13T01:02:44.133" v="1014" actId="20577"/>
        <pc:sldMkLst>
          <pc:docMk/>
          <pc:sldMk cId="1455050363" sldId="438"/>
        </pc:sldMkLst>
        <pc:spChg chg="mod">
          <ac:chgData name="JISAN KIM" userId="afa2f7115fd23738" providerId="LiveId" clId="{7AA45BCF-42B2-4DF9-9501-9DE1F64E013C}" dt="2024-11-13T00:56:45.098" v="693" actId="20577"/>
          <ac:spMkLst>
            <pc:docMk/>
            <pc:sldMk cId="1455050363" sldId="438"/>
            <ac:spMk id="4" creationId="{5B4ADF4C-5528-9643-3309-47AF846F9A94}"/>
          </ac:spMkLst>
        </pc:spChg>
        <pc:spChg chg="add mod">
          <ac:chgData name="JISAN KIM" userId="afa2f7115fd23738" providerId="LiveId" clId="{7AA45BCF-42B2-4DF9-9501-9DE1F64E013C}" dt="2024-11-13T00:59:39.505" v="803" actId="1076"/>
          <ac:spMkLst>
            <pc:docMk/>
            <pc:sldMk cId="1455050363" sldId="438"/>
            <ac:spMk id="6" creationId="{777E2D4F-BFA9-A39B-5FCC-36E73EA189B6}"/>
          </ac:spMkLst>
        </pc:spChg>
        <pc:spChg chg="add mod">
          <ac:chgData name="JISAN KIM" userId="afa2f7115fd23738" providerId="LiveId" clId="{7AA45BCF-42B2-4DF9-9501-9DE1F64E013C}" dt="2024-11-13T01:00:07.354" v="820" actId="1076"/>
          <ac:spMkLst>
            <pc:docMk/>
            <pc:sldMk cId="1455050363" sldId="438"/>
            <ac:spMk id="10" creationId="{6C0A5391-3634-867C-E317-079773A7DD22}"/>
          </ac:spMkLst>
        </pc:spChg>
        <pc:spChg chg="add mod">
          <ac:chgData name="JISAN KIM" userId="afa2f7115fd23738" providerId="LiveId" clId="{7AA45BCF-42B2-4DF9-9501-9DE1F64E013C}" dt="2024-11-13T01:02:44.133" v="1014" actId="20577"/>
          <ac:spMkLst>
            <pc:docMk/>
            <pc:sldMk cId="1455050363" sldId="438"/>
            <ac:spMk id="11" creationId="{F93E9E00-294F-8FD5-1834-FCA8A50D4B11}"/>
          </ac:spMkLst>
        </pc:spChg>
        <pc:spChg chg="del">
          <ac:chgData name="JISAN KIM" userId="afa2f7115fd23738" providerId="LiveId" clId="{7AA45BCF-42B2-4DF9-9501-9DE1F64E013C}" dt="2024-11-13T00:56:07.522" v="684" actId="478"/>
          <ac:spMkLst>
            <pc:docMk/>
            <pc:sldMk cId="1455050363" sldId="438"/>
            <ac:spMk id="18" creationId="{D08CB185-2576-CD0E-6BC7-A698CE6C70D6}"/>
          </ac:spMkLst>
        </pc:spChg>
        <pc:picChg chg="add del mod">
          <ac:chgData name="JISAN KIM" userId="afa2f7115fd23738" providerId="LiveId" clId="{7AA45BCF-42B2-4DF9-9501-9DE1F64E013C}" dt="2024-11-13T00:59:24.473" v="799" actId="478"/>
          <ac:picMkLst>
            <pc:docMk/>
            <pc:sldMk cId="1455050363" sldId="438"/>
            <ac:picMk id="5" creationId="{ACA5EB19-E44C-6725-1385-E9877095BE1E}"/>
          </ac:picMkLst>
        </pc:picChg>
        <pc:picChg chg="add mod">
          <ac:chgData name="JISAN KIM" userId="afa2f7115fd23738" providerId="LiveId" clId="{7AA45BCF-42B2-4DF9-9501-9DE1F64E013C}" dt="2024-11-13T00:59:33.262" v="802" actId="1076"/>
          <ac:picMkLst>
            <pc:docMk/>
            <pc:sldMk cId="1455050363" sldId="438"/>
            <ac:picMk id="8" creationId="{1AF2F70A-C342-3DF2-1441-A95483686CB2}"/>
          </ac:picMkLst>
        </pc:picChg>
        <pc:picChg chg="mod modCrop">
          <ac:chgData name="JISAN KIM" userId="afa2f7115fd23738" providerId="LiveId" clId="{7AA45BCF-42B2-4DF9-9501-9DE1F64E013C}" dt="2024-11-13T00:56:02.281" v="683" actId="732"/>
          <ac:picMkLst>
            <pc:docMk/>
            <pc:sldMk cId="1455050363" sldId="438"/>
            <ac:picMk id="9" creationId="{A7805010-65CF-1F69-993C-4460A682B37A}"/>
          </ac:picMkLst>
        </pc:picChg>
      </pc:sldChg>
      <pc:sldChg chg="addSp delSp modSp add mod">
        <pc:chgData name="JISAN KIM" userId="afa2f7115fd23738" providerId="LiveId" clId="{7AA45BCF-42B2-4DF9-9501-9DE1F64E013C}" dt="2024-11-13T01:08:30.106" v="1385" actId="20577"/>
        <pc:sldMkLst>
          <pc:docMk/>
          <pc:sldMk cId="1190513628" sldId="439"/>
        </pc:sldMkLst>
        <pc:spChg chg="mod">
          <ac:chgData name="JISAN KIM" userId="afa2f7115fd23738" providerId="LiveId" clId="{7AA45BCF-42B2-4DF9-9501-9DE1F64E013C}" dt="2024-11-13T01:04:02.949" v="1046" actId="20577"/>
          <ac:spMkLst>
            <pc:docMk/>
            <pc:sldMk cId="1190513628" sldId="439"/>
            <ac:spMk id="4" creationId="{E3E78C36-B82A-676D-04C6-8981B83882F8}"/>
          </ac:spMkLst>
        </pc:spChg>
        <pc:spChg chg="del mod">
          <ac:chgData name="JISAN KIM" userId="afa2f7115fd23738" providerId="LiveId" clId="{7AA45BCF-42B2-4DF9-9501-9DE1F64E013C}" dt="2024-11-13T01:05:07.823" v="1059"/>
          <ac:spMkLst>
            <pc:docMk/>
            <pc:sldMk cId="1190513628" sldId="439"/>
            <ac:spMk id="6" creationId="{FFBD99B3-A9BD-755C-5342-CE4ED5CBACB5}"/>
          </ac:spMkLst>
        </pc:spChg>
        <pc:spChg chg="del">
          <ac:chgData name="JISAN KIM" userId="afa2f7115fd23738" providerId="LiveId" clId="{7AA45BCF-42B2-4DF9-9501-9DE1F64E013C}" dt="2024-11-13T01:05:12.196" v="1060" actId="478"/>
          <ac:spMkLst>
            <pc:docMk/>
            <pc:sldMk cId="1190513628" sldId="439"/>
            <ac:spMk id="10" creationId="{B2C96C82-BD95-9AAC-3BEF-F854A0E859E0}"/>
          </ac:spMkLst>
        </pc:spChg>
        <pc:spChg chg="mod">
          <ac:chgData name="JISAN KIM" userId="afa2f7115fd23738" providerId="LiveId" clId="{7AA45BCF-42B2-4DF9-9501-9DE1F64E013C}" dt="2024-11-13T01:06:20.383" v="1192" actId="20577"/>
          <ac:spMkLst>
            <pc:docMk/>
            <pc:sldMk cId="1190513628" sldId="439"/>
            <ac:spMk id="11" creationId="{553631C5-9B03-272A-BD7C-9AB795CA4B9D}"/>
          </ac:spMkLst>
        </pc:spChg>
        <pc:spChg chg="add mod">
          <ac:chgData name="JISAN KIM" userId="afa2f7115fd23738" providerId="LiveId" clId="{7AA45BCF-42B2-4DF9-9501-9DE1F64E013C}" dt="2024-11-13T01:08:30.106" v="1385" actId="20577"/>
          <ac:spMkLst>
            <pc:docMk/>
            <pc:sldMk cId="1190513628" sldId="439"/>
            <ac:spMk id="12" creationId="{B5C5A45A-571C-EBA2-3E50-4B1369C7579E}"/>
          </ac:spMkLst>
        </pc:spChg>
        <pc:picChg chg="add mod modCrop">
          <ac:chgData name="JISAN KIM" userId="afa2f7115fd23738" providerId="LiveId" clId="{7AA45BCF-42B2-4DF9-9501-9DE1F64E013C}" dt="2024-11-13T01:04:40.314" v="1056" actId="14100"/>
          <ac:picMkLst>
            <pc:docMk/>
            <pc:sldMk cId="1190513628" sldId="439"/>
            <ac:picMk id="3" creationId="{E286666E-223B-E42F-F9BB-961217EB66EB}"/>
          </ac:picMkLst>
        </pc:picChg>
        <pc:picChg chg="add mod">
          <ac:chgData name="JISAN KIM" userId="afa2f7115fd23738" providerId="LiveId" clId="{7AA45BCF-42B2-4DF9-9501-9DE1F64E013C}" dt="2024-11-13T01:07:00.123" v="1195" actId="14100"/>
          <ac:picMkLst>
            <pc:docMk/>
            <pc:sldMk cId="1190513628" sldId="439"/>
            <ac:picMk id="7" creationId="{78A2C63B-C983-B595-8AA8-BA4D7D767877}"/>
          </ac:picMkLst>
        </pc:picChg>
        <pc:picChg chg="del">
          <ac:chgData name="JISAN KIM" userId="afa2f7115fd23738" providerId="LiveId" clId="{7AA45BCF-42B2-4DF9-9501-9DE1F64E013C}" dt="2024-11-13T01:04:06.147" v="1048" actId="478"/>
          <ac:picMkLst>
            <pc:docMk/>
            <pc:sldMk cId="1190513628" sldId="439"/>
            <ac:picMk id="8" creationId="{F6429EBE-1DB8-2424-FEC6-3D9EAEDB4CFA}"/>
          </ac:picMkLst>
        </pc:picChg>
        <pc:picChg chg="del">
          <ac:chgData name="JISAN KIM" userId="afa2f7115fd23738" providerId="LiveId" clId="{7AA45BCF-42B2-4DF9-9501-9DE1F64E013C}" dt="2024-11-13T01:04:04.758" v="1047" actId="478"/>
          <ac:picMkLst>
            <pc:docMk/>
            <pc:sldMk cId="1190513628" sldId="439"/>
            <ac:picMk id="9" creationId="{F5BD6EAD-543F-0DD4-2B2E-599876D2DEB4}"/>
          </ac:picMkLst>
        </pc:picChg>
      </pc:sldChg>
      <pc:sldChg chg="addSp delSp modSp add mod">
        <pc:chgData name="JISAN KIM" userId="afa2f7115fd23738" providerId="LiveId" clId="{7AA45BCF-42B2-4DF9-9501-9DE1F64E013C}" dt="2024-11-13T01:18:27.275" v="1705" actId="20577"/>
        <pc:sldMkLst>
          <pc:docMk/>
          <pc:sldMk cId="3165372148" sldId="440"/>
        </pc:sldMkLst>
        <pc:spChg chg="mod">
          <ac:chgData name="JISAN KIM" userId="afa2f7115fd23738" providerId="LiveId" clId="{7AA45BCF-42B2-4DF9-9501-9DE1F64E013C}" dt="2024-11-13T01:08:51.511" v="1400" actId="20577"/>
          <ac:spMkLst>
            <pc:docMk/>
            <pc:sldMk cId="3165372148" sldId="440"/>
            <ac:spMk id="4" creationId="{82EF2406-3AF6-41BB-FDD5-36B491B341A8}"/>
          </ac:spMkLst>
        </pc:spChg>
        <pc:spChg chg="del">
          <ac:chgData name="JISAN KIM" userId="afa2f7115fd23738" providerId="LiveId" clId="{7AA45BCF-42B2-4DF9-9501-9DE1F64E013C}" dt="2024-11-13T01:09:20.021" v="1406" actId="478"/>
          <ac:spMkLst>
            <pc:docMk/>
            <pc:sldMk cId="3165372148" sldId="440"/>
            <ac:spMk id="11" creationId="{F5856BC3-EAFC-11BC-2508-FA0D087DA258}"/>
          </ac:spMkLst>
        </pc:spChg>
        <pc:spChg chg="mod">
          <ac:chgData name="JISAN KIM" userId="afa2f7115fd23738" providerId="LiveId" clId="{7AA45BCF-42B2-4DF9-9501-9DE1F64E013C}" dt="2024-11-13T01:18:27.275" v="1705" actId="20577"/>
          <ac:spMkLst>
            <pc:docMk/>
            <pc:sldMk cId="3165372148" sldId="440"/>
            <ac:spMk id="12" creationId="{5ACBB810-9BF3-1853-69CB-6B8189289850}"/>
          </ac:spMkLst>
        </pc:spChg>
        <pc:spChg chg="add mod">
          <ac:chgData name="JISAN KIM" userId="afa2f7115fd23738" providerId="LiveId" clId="{7AA45BCF-42B2-4DF9-9501-9DE1F64E013C}" dt="2024-11-13T01:15:38.665" v="1459" actId="1076"/>
          <ac:spMkLst>
            <pc:docMk/>
            <pc:sldMk cId="3165372148" sldId="440"/>
            <ac:spMk id="20" creationId="{AC2ACE65-569C-CEBD-6A62-4D22EB4FAD7F}"/>
          </ac:spMkLst>
        </pc:spChg>
        <pc:picChg chg="del">
          <ac:chgData name="JISAN KIM" userId="afa2f7115fd23738" providerId="LiveId" clId="{7AA45BCF-42B2-4DF9-9501-9DE1F64E013C}" dt="2024-11-13T01:08:53.817" v="1401" actId="478"/>
          <ac:picMkLst>
            <pc:docMk/>
            <pc:sldMk cId="3165372148" sldId="440"/>
            <ac:picMk id="3" creationId="{E88F0092-2CB0-B511-0AE0-064928DB2E1E}"/>
          </ac:picMkLst>
        </pc:picChg>
        <pc:picChg chg="add mod modCrop">
          <ac:chgData name="JISAN KIM" userId="afa2f7115fd23738" providerId="LiveId" clId="{7AA45BCF-42B2-4DF9-9501-9DE1F64E013C}" dt="2024-11-13T01:13:20.961" v="1426" actId="1076"/>
          <ac:picMkLst>
            <pc:docMk/>
            <pc:sldMk cId="3165372148" sldId="440"/>
            <ac:picMk id="5" creationId="{3C3C6E68-0A3A-16B7-6A1B-C7F978DB4D9C}"/>
          </ac:picMkLst>
        </pc:picChg>
        <pc:picChg chg="del">
          <ac:chgData name="JISAN KIM" userId="afa2f7115fd23738" providerId="LiveId" clId="{7AA45BCF-42B2-4DF9-9501-9DE1F64E013C}" dt="2024-11-13T01:08:55.077" v="1402" actId="478"/>
          <ac:picMkLst>
            <pc:docMk/>
            <pc:sldMk cId="3165372148" sldId="440"/>
            <ac:picMk id="7" creationId="{3E8F1F32-7316-AF89-DA6B-3455D06CC814}"/>
          </ac:picMkLst>
        </pc:picChg>
        <pc:picChg chg="add mod modCrop">
          <ac:chgData name="JISAN KIM" userId="afa2f7115fd23738" providerId="LiveId" clId="{7AA45BCF-42B2-4DF9-9501-9DE1F64E013C}" dt="2024-11-13T01:13:17.771" v="1425" actId="1076"/>
          <ac:picMkLst>
            <pc:docMk/>
            <pc:sldMk cId="3165372148" sldId="440"/>
            <ac:picMk id="8" creationId="{058B4750-576F-31E0-895D-F18906B94CB6}"/>
          </ac:picMkLst>
        </pc:picChg>
        <pc:picChg chg="add mod modCrop">
          <ac:chgData name="JISAN KIM" userId="afa2f7115fd23738" providerId="LiveId" clId="{7AA45BCF-42B2-4DF9-9501-9DE1F64E013C}" dt="2024-11-13T01:14:28.139" v="1435" actId="1076"/>
          <ac:picMkLst>
            <pc:docMk/>
            <pc:sldMk cId="3165372148" sldId="440"/>
            <ac:picMk id="10" creationId="{7618C0C3-AE74-DB67-2943-CF4952DC4C35}"/>
          </ac:picMkLst>
        </pc:picChg>
        <pc:picChg chg="add mod modCrop">
          <ac:chgData name="JISAN KIM" userId="afa2f7115fd23738" providerId="LiveId" clId="{7AA45BCF-42B2-4DF9-9501-9DE1F64E013C}" dt="2024-11-13T01:14:26.020" v="1434" actId="1076"/>
          <ac:picMkLst>
            <pc:docMk/>
            <pc:sldMk cId="3165372148" sldId="440"/>
            <ac:picMk id="14" creationId="{495FCE66-6323-EE14-E80F-C2CF2FDB5A47}"/>
          </ac:picMkLst>
        </pc:picChg>
        <pc:cxnChg chg="add mod">
          <ac:chgData name="JISAN KIM" userId="afa2f7115fd23738" providerId="LiveId" clId="{7AA45BCF-42B2-4DF9-9501-9DE1F64E013C}" dt="2024-11-13T01:14:43.361" v="1438" actId="208"/>
          <ac:cxnSpMkLst>
            <pc:docMk/>
            <pc:sldMk cId="3165372148" sldId="440"/>
            <ac:cxnSpMk id="16" creationId="{86FF5A5F-7D78-14AB-0E93-47705099AE44}"/>
          </ac:cxnSpMkLst>
        </pc:cxnChg>
        <pc:cxnChg chg="add mod">
          <ac:chgData name="JISAN KIM" userId="afa2f7115fd23738" providerId="LiveId" clId="{7AA45BCF-42B2-4DF9-9501-9DE1F64E013C}" dt="2024-11-13T01:14:54.666" v="1440" actId="208"/>
          <ac:cxnSpMkLst>
            <pc:docMk/>
            <pc:sldMk cId="3165372148" sldId="440"/>
            <ac:cxnSpMk id="19" creationId="{12737A1C-D6FE-DD85-A272-D20F4924105E}"/>
          </ac:cxnSpMkLst>
        </pc:cxnChg>
      </pc:sldChg>
      <pc:sldChg chg="addSp delSp modSp add mod">
        <pc:chgData name="JISAN KIM" userId="afa2f7115fd23738" providerId="LiveId" clId="{7AA45BCF-42B2-4DF9-9501-9DE1F64E013C}" dt="2024-11-13T01:49:23.534" v="2212" actId="1076"/>
        <pc:sldMkLst>
          <pc:docMk/>
          <pc:sldMk cId="3837146194" sldId="441"/>
        </pc:sldMkLst>
        <pc:spChg chg="mod">
          <ac:chgData name="JISAN KIM" userId="afa2f7115fd23738" providerId="LiveId" clId="{7AA45BCF-42B2-4DF9-9501-9DE1F64E013C}" dt="2024-11-13T01:46:37.397" v="2056" actId="20577"/>
          <ac:spMkLst>
            <pc:docMk/>
            <pc:sldMk cId="3837146194" sldId="441"/>
            <ac:spMk id="3" creationId="{DEF0E930-9842-81C6-B2A2-043D693CADD3}"/>
          </ac:spMkLst>
        </pc:spChg>
        <pc:spChg chg="add mod">
          <ac:chgData name="JISAN KIM" userId="afa2f7115fd23738" providerId="LiveId" clId="{7AA45BCF-42B2-4DF9-9501-9DE1F64E013C}" dt="2024-11-13T01:49:23.534" v="2212" actId="1076"/>
          <ac:spMkLst>
            <pc:docMk/>
            <pc:sldMk cId="3837146194" sldId="441"/>
            <ac:spMk id="7" creationId="{A3A850CD-BCED-A2FE-E449-7BAC16D3A7D0}"/>
          </ac:spMkLst>
        </pc:spChg>
        <pc:spChg chg="add mod">
          <ac:chgData name="JISAN KIM" userId="afa2f7115fd23738" providerId="LiveId" clId="{7AA45BCF-42B2-4DF9-9501-9DE1F64E013C}" dt="2024-11-13T01:49:13.557" v="2211" actId="1076"/>
          <ac:spMkLst>
            <pc:docMk/>
            <pc:sldMk cId="3837146194" sldId="441"/>
            <ac:spMk id="8" creationId="{E22FE7B7-F0E6-91BF-17A4-5D2CC8FFE494}"/>
          </ac:spMkLst>
        </pc:spChg>
        <pc:spChg chg="add mod">
          <ac:chgData name="JISAN KIM" userId="afa2f7115fd23738" providerId="LiveId" clId="{7AA45BCF-42B2-4DF9-9501-9DE1F64E013C}" dt="2024-11-13T01:49:13.557" v="2211" actId="1076"/>
          <ac:spMkLst>
            <pc:docMk/>
            <pc:sldMk cId="3837146194" sldId="441"/>
            <ac:spMk id="10" creationId="{2FBCCF46-C826-D280-D9B2-81AC4E2BDBE6}"/>
          </ac:spMkLst>
        </pc:spChg>
        <pc:spChg chg="mod">
          <ac:chgData name="JISAN KIM" userId="afa2f7115fd23738" providerId="LiveId" clId="{7AA45BCF-42B2-4DF9-9501-9DE1F64E013C}" dt="2024-11-13T01:49:23.534" v="2212" actId="1076"/>
          <ac:spMkLst>
            <pc:docMk/>
            <pc:sldMk cId="3837146194" sldId="441"/>
            <ac:spMk id="11" creationId="{8693298D-8A2C-DFAF-1E19-5F39A0EB6279}"/>
          </ac:spMkLst>
        </pc:spChg>
        <pc:spChg chg="add mod">
          <ac:chgData name="JISAN KIM" userId="afa2f7115fd23738" providerId="LiveId" clId="{7AA45BCF-42B2-4DF9-9501-9DE1F64E013C}" dt="2024-11-13T01:48:38.391" v="2210" actId="114"/>
          <ac:spMkLst>
            <pc:docMk/>
            <pc:sldMk cId="3837146194" sldId="441"/>
            <ac:spMk id="14" creationId="{B66345B9-54C1-D5D6-DEB5-C214FECBF856}"/>
          </ac:spMkLst>
        </pc:spChg>
        <pc:picChg chg="del">
          <ac:chgData name="JISAN KIM" userId="afa2f7115fd23738" providerId="LiveId" clId="{7AA45BCF-42B2-4DF9-9501-9DE1F64E013C}" dt="2024-11-13T01:39:21.475" v="1819" actId="478"/>
          <ac:picMkLst>
            <pc:docMk/>
            <pc:sldMk cId="3837146194" sldId="441"/>
            <ac:picMk id="5" creationId="{519A9994-08DB-1233-4356-20998700E5E9}"/>
          </ac:picMkLst>
        </pc:picChg>
        <pc:picChg chg="add mod">
          <ac:chgData name="JISAN KIM" userId="afa2f7115fd23738" providerId="LiveId" clId="{7AA45BCF-42B2-4DF9-9501-9DE1F64E013C}" dt="2024-11-13T01:39:43.731" v="1822" actId="1076"/>
          <ac:picMkLst>
            <pc:docMk/>
            <pc:sldMk cId="3837146194" sldId="441"/>
            <ac:picMk id="6" creationId="{1007D223-005F-EA78-4E45-66C3FA2A3382}"/>
          </ac:picMkLst>
        </pc:picChg>
        <pc:picChg chg="del">
          <ac:chgData name="JISAN KIM" userId="afa2f7115fd23738" providerId="LiveId" clId="{7AA45BCF-42B2-4DF9-9501-9DE1F64E013C}" dt="2024-11-13T01:39:22.870" v="1820" actId="478"/>
          <ac:picMkLst>
            <pc:docMk/>
            <pc:sldMk cId="3837146194" sldId="441"/>
            <ac:picMk id="9" creationId="{10109BF1-0044-BBB1-76F0-E3CBB73CBBD0}"/>
          </ac:picMkLst>
        </pc:picChg>
        <pc:picChg chg="add mod">
          <ac:chgData name="JISAN KIM" userId="afa2f7115fd23738" providerId="LiveId" clId="{7AA45BCF-42B2-4DF9-9501-9DE1F64E013C}" dt="2024-11-13T01:45:57.512" v="2048" actId="1076"/>
          <ac:picMkLst>
            <pc:docMk/>
            <pc:sldMk cId="3837146194" sldId="441"/>
            <ac:picMk id="13" creationId="{7B93ECE7-55E1-DA31-ABF5-29BFAEFB0737}"/>
          </ac:picMkLst>
        </pc:picChg>
      </pc:sldChg>
      <pc:sldChg chg="addSp delSp modSp add mod">
        <pc:chgData name="JISAN KIM" userId="afa2f7115fd23738" providerId="LiveId" clId="{7AA45BCF-42B2-4DF9-9501-9DE1F64E013C}" dt="2024-11-13T01:55:08.146" v="2309" actId="1076"/>
        <pc:sldMkLst>
          <pc:docMk/>
          <pc:sldMk cId="3657837329" sldId="442"/>
        </pc:sldMkLst>
        <pc:spChg chg="mod">
          <ac:chgData name="JISAN KIM" userId="afa2f7115fd23738" providerId="LiveId" clId="{7AA45BCF-42B2-4DF9-9501-9DE1F64E013C}" dt="2024-11-13T01:49:53.678" v="2223" actId="20577"/>
          <ac:spMkLst>
            <pc:docMk/>
            <pc:sldMk cId="3657837329" sldId="442"/>
            <ac:spMk id="3" creationId="{29ED12CF-2122-4658-6F96-7A062D4D9864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7" creationId="{EBDD471A-1397-28D5-46B7-760FAE12AC0D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8" creationId="{824368D8-DF6F-0F2E-5ECA-A5FA75ED12AA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10" creationId="{CDA487E3-5B8A-269F-7C83-53A181B7D236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11" creationId="{6D734008-E185-B22B-279A-F7ED02A43193}"/>
          </ac:spMkLst>
        </pc:spChg>
        <pc:spChg chg="add del mod">
          <ac:chgData name="JISAN KIM" userId="afa2f7115fd23738" providerId="LiveId" clId="{7AA45BCF-42B2-4DF9-9501-9DE1F64E013C}" dt="2024-11-13T01:53:17.605" v="2241" actId="22"/>
          <ac:spMkLst>
            <pc:docMk/>
            <pc:sldMk cId="3657837329" sldId="442"/>
            <ac:spMk id="17" creationId="{30148CD6-D77C-B236-2CEA-9852395AB957}"/>
          </ac:spMkLst>
        </pc:spChg>
        <pc:spChg chg="add mod">
          <ac:chgData name="JISAN KIM" userId="afa2f7115fd23738" providerId="LiveId" clId="{7AA45BCF-42B2-4DF9-9501-9DE1F64E013C}" dt="2024-11-13T01:55:08.146" v="2309" actId="1076"/>
          <ac:spMkLst>
            <pc:docMk/>
            <pc:sldMk cId="3657837329" sldId="442"/>
            <ac:spMk id="20" creationId="{282D36AA-80E6-AAFC-3FC0-8913CC408599}"/>
          </ac:spMkLst>
        </pc:spChg>
        <pc:picChg chg="add mod">
          <ac:chgData name="JISAN KIM" userId="afa2f7115fd23738" providerId="LiveId" clId="{7AA45BCF-42B2-4DF9-9501-9DE1F64E013C}" dt="2024-11-13T01:50:20.427" v="2229" actId="1076"/>
          <ac:picMkLst>
            <pc:docMk/>
            <pc:sldMk cId="3657837329" sldId="442"/>
            <ac:picMk id="5" creationId="{25001F8C-F300-6F05-143D-A21E2DA30D5D}"/>
          </ac:picMkLst>
        </pc:picChg>
        <pc:picChg chg="del">
          <ac:chgData name="JISAN KIM" userId="afa2f7115fd23738" providerId="LiveId" clId="{7AA45BCF-42B2-4DF9-9501-9DE1F64E013C}" dt="2024-11-13T01:49:57.500" v="2224" actId="478"/>
          <ac:picMkLst>
            <pc:docMk/>
            <pc:sldMk cId="3657837329" sldId="442"/>
            <ac:picMk id="6" creationId="{56CCB203-E5B7-654B-EAC0-E7220FC63AA7}"/>
          </ac:picMkLst>
        </pc:picChg>
        <pc:picChg chg="add mod">
          <ac:chgData name="JISAN KIM" userId="afa2f7115fd23738" providerId="LiveId" clId="{7AA45BCF-42B2-4DF9-9501-9DE1F64E013C}" dt="2024-11-13T01:51:40.845" v="2237" actId="1076"/>
          <ac:picMkLst>
            <pc:docMk/>
            <pc:sldMk cId="3657837329" sldId="442"/>
            <ac:picMk id="12" creationId="{553F08CE-C548-C617-D01B-D4986746C35D}"/>
          </ac:picMkLst>
        </pc:picChg>
        <pc:picChg chg="del">
          <ac:chgData name="JISAN KIM" userId="afa2f7115fd23738" providerId="LiveId" clId="{7AA45BCF-42B2-4DF9-9501-9DE1F64E013C}" dt="2024-11-13T01:49:58.805" v="2225" actId="478"/>
          <ac:picMkLst>
            <pc:docMk/>
            <pc:sldMk cId="3657837329" sldId="442"/>
            <ac:picMk id="13" creationId="{8E3D6AD9-0993-4ACC-7E6E-CF3CA4F5CBA8}"/>
          </ac:picMkLst>
        </pc:picChg>
        <pc:picChg chg="add mod">
          <ac:chgData name="JISAN KIM" userId="afa2f7115fd23738" providerId="LiveId" clId="{7AA45BCF-42B2-4DF9-9501-9DE1F64E013C}" dt="2024-11-13T01:51:33.054" v="2236" actId="14100"/>
          <ac:picMkLst>
            <pc:docMk/>
            <pc:sldMk cId="3657837329" sldId="442"/>
            <ac:picMk id="15" creationId="{F3BEBEF3-74A4-87C1-D7FC-1612B59D8FA8}"/>
          </ac:picMkLst>
        </pc:picChg>
        <pc:picChg chg="add mod">
          <ac:chgData name="JISAN KIM" userId="afa2f7115fd23738" providerId="LiveId" clId="{7AA45BCF-42B2-4DF9-9501-9DE1F64E013C}" dt="2024-11-13T01:53:46.901" v="2245" actId="1076"/>
          <ac:picMkLst>
            <pc:docMk/>
            <pc:sldMk cId="3657837329" sldId="442"/>
            <ac:picMk id="19" creationId="{D513C087-DB76-025C-8E64-18243D6D08F2}"/>
          </ac:picMkLst>
        </pc:picChg>
      </pc:sldChg>
      <pc:sldChg chg="new del">
        <pc:chgData name="JISAN KIM" userId="afa2f7115fd23738" providerId="LiveId" clId="{7AA45BCF-42B2-4DF9-9501-9DE1F64E013C}" dt="2024-11-13T02:01:13.775" v="2386" actId="680"/>
        <pc:sldMkLst>
          <pc:docMk/>
          <pc:sldMk cId="3045146774" sldId="4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C31CF-C209-45DD-92E6-39C7CDE9F69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F3CE0-CFE8-42C0-962F-966571F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1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49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The manufacturing process is also a problem for many of these methods.</a:t>
            </a:r>
          </a:p>
          <a:p>
            <a:pPr algn="l"/>
            <a:endParaRPr lang="en-US" altLang="ko-KR" sz="2800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They are not designed to be easily made, and sometimes they need special materials that are hard to get in large amounts.</a:t>
            </a:r>
          </a:p>
          <a:p>
            <a:pPr algn="l"/>
            <a:endParaRPr lang="en-US" altLang="ko-KR" sz="2800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All these things together mean that these methods can not be made in big numbers at a reasonable cost, making them not so practical for widespread use.</a:t>
            </a:r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9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Thank you for listening to my presentation.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If you have any questions, please feel free to ask 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5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7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14BC-94AF-D0E2-F763-5FD2F736A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4F8E39-5E91-8F65-3008-51B8AAB3C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DFA260-2D02-632C-C40F-8A0688DDC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2AA5A1-E8A6-EDCE-2C52-6A160109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1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E228-4DF3-3A2A-2B07-0E0F2EA2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A8400E-CF5A-6680-1AEB-CD3BA16EF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23F980-6945-FA37-33CA-17C12AC33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8CB533-1321-D514-CBD9-E5079D986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6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2AC39-455D-CB14-3DC0-06C0BB91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93F1F0-B548-8A17-AF41-EF24BB039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7CD6DA-CAA1-1873-F6B8-085957530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0472F-11A3-CA5D-494C-680110095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2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8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27F56-5D52-DDB7-125E-F2036252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BD8709-9130-3EF9-D29D-324761390E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05729D-9A5D-609D-FDE5-9A5AF019D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D7815-B8F6-60C7-F67D-A814B03EB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3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BF9CD-8903-4873-1642-D0BF060AA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7B0F29-2823-198C-E9EE-9B8FAB054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7BE979-8FCB-D505-1CE8-AF699CC57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08813-A9FA-33F2-1B35-3BFF544C8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9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D34-D68D-42F6-BAE0-20973CEBBAD2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3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F76-970C-4D51-83E0-DAD5C1736A83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6485370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650B-889C-4160-B707-48654F261357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8C09-54C4-4FE6-A403-72190ACC5E43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2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797-F8D0-4F09-84FB-BAFD991391C6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9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8268-1C5C-447A-9087-90EA2F609126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1699-7DEC-4748-B84B-26D338138F12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6333-EEF8-440D-A86D-CDD2F0AF3078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7150" y="6492873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7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CA01-32BA-43E2-9ABF-84F8B0644982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5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4273-4D6B-4952-BFCC-453F05286477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DE7D-9861-431D-B238-8C895D4A33C3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7150" y="6494466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1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391FA-8B52-439F-8964-2547BDD1DDBC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6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25285-6AA8-DDAE-1903-46D4865D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439910" y="-7821"/>
            <a:ext cx="902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244" dirty="0"/>
              <a:t>Final Project:</a:t>
            </a:r>
            <a:br>
              <a:rPr lang="en-US" altLang="ko-KR" sz="4000" b="1" spc="-244" dirty="0"/>
            </a:br>
            <a:r>
              <a:rPr lang="en-US" altLang="ko-KR" sz="4000" b="1" spc="-244" dirty="0"/>
              <a:t>Air Quality Monitoring Dashboard</a:t>
            </a:r>
            <a:br>
              <a:rPr lang="en-US" altLang="ko-KR" sz="4000" b="1" spc="-244" dirty="0"/>
            </a:br>
            <a:r>
              <a:rPr lang="en-US" altLang="ko-KR" sz="4000" b="1" spc="-244" dirty="0"/>
              <a:t>in Busan</a:t>
            </a:r>
            <a:endParaRPr lang="ko-KR" altLang="en-US" sz="4000" b="1" spc="-24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C28FE-F7EE-A157-7035-24BC3434C67E}"/>
              </a:ext>
            </a:extLst>
          </p:cNvPr>
          <p:cNvSpPr txBox="1"/>
          <p:nvPr/>
        </p:nvSpPr>
        <p:spPr>
          <a:xfrm>
            <a:off x="0" y="0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11.19.24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80DDF5-99AC-DA5D-D869-1FE51E715ED5}"/>
              </a:ext>
            </a:extLst>
          </p:cNvPr>
          <p:cNvGrpSpPr/>
          <p:nvPr/>
        </p:nvGrpSpPr>
        <p:grpSpPr>
          <a:xfrm>
            <a:off x="156276" y="5355358"/>
            <a:ext cx="7983793" cy="1661993"/>
            <a:chOff x="156276" y="4410389"/>
            <a:chExt cx="7983793" cy="16619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589DDD-7E9B-6812-7476-3601B13329DF}"/>
                </a:ext>
              </a:extLst>
            </p:cNvPr>
            <p:cNvSpPr txBox="1"/>
            <p:nvPr/>
          </p:nvSpPr>
          <p:spPr>
            <a:xfrm>
              <a:off x="156276" y="4410389"/>
              <a:ext cx="493823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altLang="ko-KR" sz="3200" b="1" dirty="0"/>
                <a:t>Jisan Kim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291747-EE55-E3E9-65F4-E23E8C8D3094}"/>
                </a:ext>
              </a:extLst>
            </p:cNvPr>
            <p:cNvSpPr txBox="1"/>
            <p:nvPr/>
          </p:nvSpPr>
          <p:spPr>
            <a:xfrm>
              <a:off x="156276" y="4995164"/>
              <a:ext cx="79837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altLang="ko-KR" sz="1600" dirty="0"/>
                <a:t>Undergraduate student</a:t>
              </a:r>
              <a:br>
                <a:rPr lang="en-US" altLang="ko-KR" sz="1600" dirty="0"/>
              </a:br>
              <a:r>
                <a:rPr lang="en-US" altLang="ko-KR" sz="1600" dirty="0"/>
                <a:t>at Mechanical Engineering in Pusan National University</a:t>
              </a:r>
              <a:br>
                <a:rPr lang="en-US" altLang="ko-KR" sz="1600" dirty="0"/>
              </a:br>
              <a:r>
                <a:rPr lang="en-US" altLang="ko-KR" sz="1600" dirty="0"/>
                <a:t>Web Application Programming – 062</a:t>
              </a:r>
            </a:p>
            <a:p>
              <a:endParaRPr lang="ko-KR" altLang="en-US" sz="16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E59CB5-4419-7DAB-F539-385C9B43E007}"/>
              </a:ext>
            </a:extLst>
          </p:cNvPr>
          <p:cNvSpPr txBox="1"/>
          <p:nvPr/>
        </p:nvSpPr>
        <p:spPr>
          <a:xfrm>
            <a:off x="6984717" y="6123543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Dr. AICH SATYABRATA</a:t>
            </a:r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86DD4E-002F-445F-D796-3D52B1F0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18" y="1931171"/>
            <a:ext cx="6842764" cy="31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4B7AF-95BB-F7E0-0EDC-CC5B64D5DBC7}"/>
              </a:ext>
            </a:extLst>
          </p:cNvPr>
          <p:cNvSpPr txBox="1"/>
          <p:nvPr/>
        </p:nvSpPr>
        <p:spPr>
          <a:xfrm>
            <a:off x="114300" y="79274"/>
            <a:ext cx="34531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Real-time Data Update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9E591-7C90-6248-3A1D-CD2AA48E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85" y="4068076"/>
            <a:ext cx="6906589" cy="733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ED5E3-6C34-4BEE-3750-B1C26CE4D8D0}"/>
              </a:ext>
            </a:extLst>
          </p:cNvPr>
          <p:cNvSpPr txBox="1"/>
          <p:nvPr/>
        </p:nvSpPr>
        <p:spPr>
          <a:xfrm>
            <a:off x="310984" y="5024179"/>
            <a:ext cx="724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All data updates every 30 minutes.</a:t>
            </a:r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F1FB8A-1875-4AF8-400D-8AA106F5F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84" y="1057787"/>
            <a:ext cx="1848108" cy="3143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40B62A-A919-B7B4-9C01-F36B60BB1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84" y="2457973"/>
            <a:ext cx="190526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BC21BC-BEBC-F248-7B88-AFD3F0DB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756CF-CB5D-9B7A-4FFA-C48F84E3EEEE}"/>
              </a:ext>
            </a:extLst>
          </p:cNvPr>
          <p:cNvSpPr txBox="1"/>
          <p:nvPr/>
        </p:nvSpPr>
        <p:spPr>
          <a:xfrm>
            <a:off x="2764740" y="2875002"/>
            <a:ext cx="4376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Thank you!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9083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FAA0-E658-7827-0154-6B462C8E3205}"/>
              </a:ext>
            </a:extLst>
          </p:cNvPr>
          <p:cNvSpPr txBox="1"/>
          <p:nvPr/>
        </p:nvSpPr>
        <p:spPr>
          <a:xfrm>
            <a:off x="114300" y="148856"/>
            <a:ext cx="7301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Introduction – Top Requirements of Final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35B82-2208-C334-2203-527E40FFE973}"/>
              </a:ext>
            </a:extLst>
          </p:cNvPr>
          <p:cNvSpPr txBox="1"/>
          <p:nvPr/>
        </p:nvSpPr>
        <p:spPr>
          <a:xfrm>
            <a:off x="114300" y="1299325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User Interface Design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31C51-F8E4-B8AE-BA45-00E6A67771E7}"/>
              </a:ext>
            </a:extLst>
          </p:cNvPr>
          <p:cNvSpPr txBox="1"/>
          <p:nvPr/>
        </p:nvSpPr>
        <p:spPr>
          <a:xfrm>
            <a:off x="114300" y="1884100"/>
            <a:ext cx="979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Header, Footer, Navigation Bar (Home, Data, About), Main Dashboard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C2F76-7A11-FFD6-3EAB-5933B651E69B}"/>
              </a:ext>
            </a:extLst>
          </p:cNvPr>
          <p:cNvSpPr txBox="1"/>
          <p:nvPr/>
        </p:nvSpPr>
        <p:spPr>
          <a:xfrm>
            <a:off x="157540" y="2515814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Data Display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BACDB-7077-FCF9-E6B2-81CD95E24706}"/>
              </a:ext>
            </a:extLst>
          </p:cNvPr>
          <p:cNvSpPr txBox="1"/>
          <p:nvPr/>
        </p:nvSpPr>
        <p:spPr>
          <a:xfrm>
            <a:off x="114300" y="3100589"/>
            <a:ext cx="979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Temperature (°C), Humidity (%), PM2.5 (µg/m³), PM10 (µg/m³), NOx (ppb), NH3 (ppb)</a:t>
            </a:r>
            <a:br>
              <a:rPr lang="en-US" altLang="ko-KR" sz="2000" dirty="0"/>
            </a:br>
            <a:r>
              <a:rPr lang="en-US" altLang="ko-KR" sz="2000" dirty="0"/>
              <a:t>, CO2 (ppm), SO2 (ppb), VOC (ppb)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0435A-81E1-3199-7FB3-CC567269ECD6}"/>
              </a:ext>
            </a:extLst>
          </p:cNvPr>
          <p:cNvSpPr txBox="1"/>
          <p:nvPr/>
        </p:nvSpPr>
        <p:spPr>
          <a:xfrm>
            <a:off x="157540" y="4040079"/>
            <a:ext cx="5048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Visual Representation</a:t>
            </a:r>
            <a:endParaRPr lang="ko-KR" altLang="en-US" sz="3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E72125-6DD0-3A7D-1589-716996578FD0}"/>
              </a:ext>
            </a:extLst>
          </p:cNvPr>
          <p:cNvSpPr txBox="1"/>
          <p:nvPr/>
        </p:nvSpPr>
        <p:spPr>
          <a:xfrm>
            <a:off x="114300" y="4625590"/>
            <a:ext cx="979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Line, Bar, Doughnut Chart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761AA-3088-0E50-D6FB-5D2ECB98145F}"/>
              </a:ext>
            </a:extLst>
          </p:cNvPr>
          <p:cNvSpPr txBox="1"/>
          <p:nvPr/>
        </p:nvSpPr>
        <p:spPr>
          <a:xfrm>
            <a:off x="157540" y="5258040"/>
            <a:ext cx="521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4. Real-time Data Updates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103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DF3C1-7D6E-5265-91AB-E45770C54AAD}"/>
              </a:ext>
            </a:extLst>
          </p:cNvPr>
          <p:cNvSpPr txBox="1"/>
          <p:nvPr/>
        </p:nvSpPr>
        <p:spPr>
          <a:xfrm>
            <a:off x="114300" y="148856"/>
            <a:ext cx="33505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820C31-6B29-0C9E-F2F9-DCD5CD32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1" y="886845"/>
            <a:ext cx="9343278" cy="43299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0D68F6-A20B-2B95-02A0-9C65CE286EB8}"/>
              </a:ext>
            </a:extLst>
          </p:cNvPr>
          <p:cNvSpPr txBox="1"/>
          <p:nvPr/>
        </p:nvSpPr>
        <p:spPr>
          <a:xfrm>
            <a:off x="281361" y="5454714"/>
            <a:ext cx="9343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All the components have been implemented: Header, Footer, Navigation Bar (Home, Data, About), and Main Dashboard.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12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E85A6-2736-6042-97DB-64B8E9E9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161F6A-4C48-E993-616A-5BD91FFD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ADF4C-5528-9643-3309-47AF846F9A94}"/>
              </a:ext>
            </a:extLst>
          </p:cNvPr>
          <p:cNvSpPr txBox="1"/>
          <p:nvPr/>
        </p:nvSpPr>
        <p:spPr>
          <a:xfrm>
            <a:off x="114300" y="148856"/>
            <a:ext cx="60869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Header &amp; Footer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805010-65CF-1F69-993C-4460A682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4814"/>
          <a:stretch/>
        </p:blipFill>
        <p:spPr>
          <a:xfrm>
            <a:off x="281361" y="886845"/>
            <a:ext cx="9343278" cy="109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E2D4F-BFA9-A39B-5FCC-36E73EA189B6}"/>
              </a:ext>
            </a:extLst>
          </p:cNvPr>
          <p:cNvSpPr txBox="1"/>
          <p:nvPr/>
        </p:nvSpPr>
        <p:spPr>
          <a:xfrm>
            <a:off x="5388293" y="2253714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Implemented with &lt;header&gt; and &lt;footer&gt; tag.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F2F70A-C342-3DF2-1441-A95483686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1" y="2253715"/>
            <a:ext cx="4744112" cy="4077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0A5391-3634-867C-E317-079773A7DD22}"/>
              </a:ext>
            </a:extLst>
          </p:cNvPr>
          <p:cNvSpPr txBox="1"/>
          <p:nvPr/>
        </p:nvSpPr>
        <p:spPr>
          <a:xfrm>
            <a:off x="5388293" y="3136612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Special Point!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E9E00-294F-8FD5-1834-FCA8A50D4B11}"/>
              </a:ext>
            </a:extLst>
          </p:cNvPr>
          <p:cNvSpPr txBox="1"/>
          <p:nvPr/>
        </p:nvSpPr>
        <p:spPr>
          <a:xfrm>
            <a:off x="5388293" y="3738300"/>
            <a:ext cx="3600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header &amp; footer changes its color depending on the air quality index (AQI), specifically the concentration of PM 2.5.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505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C9141-68B9-23A1-65D7-F809A2F3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F5EB1-112D-054E-4B6B-AAB6704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78C36-B82A-676D-04C6-8981B83882F8}"/>
              </a:ext>
            </a:extLst>
          </p:cNvPr>
          <p:cNvSpPr txBox="1"/>
          <p:nvPr/>
        </p:nvSpPr>
        <p:spPr>
          <a:xfrm>
            <a:off x="114300" y="148856"/>
            <a:ext cx="58641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Navigation 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631C5-9B03-272A-BD7C-9AB795CA4B9D}"/>
              </a:ext>
            </a:extLst>
          </p:cNvPr>
          <p:cNvSpPr txBox="1"/>
          <p:nvPr/>
        </p:nvSpPr>
        <p:spPr>
          <a:xfrm>
            <a:off x="5068252" y="944434"/>
            <a:ext cx="4414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Each options take a user to dedicated section of the page.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86666E-223B-E42F-F9BB-961217EB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029" t="17530" r="41233" b="63462"/>
          <a:stretch/>
        </p:blipFill>
        <p:spPr>
          <a:xfrm>
            <a:off x="320039" y="944434"/>
            <a:ext cx="4414804" cy="2192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A2C63B-C983-B595-8AA8-BA4D7D767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" y="3136610"/>
            <a:ext cx="5567416" cy="3572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C5A45A-571C-EBA2-3E50-4B1369C7579E}"/>
              </a:ext>
            </a:extLst>
          </p:cNvPr>
          <p:cNvSpPr txBox="1"/>
          <p:nvPr/>
        </p:nvSpPr>
        <p:spPr>
          <a:xfrm>
            <a:off x="5978407" y="3136610"/>
            <a:ext cx="3839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Implemented with &lt;nav&gt;</a:t>
            </a:r>
            <a:r>
              <a:rPr lang="ko-KR" altLang="en-US" sz="2400" dirty="0"/>
              <a:t> </a:t>
            </a:r>
            <a:r>
              <a:rPr lang="en-US" altLang="ko-KR" sz="2400" dirty="0"/>
              <a:t>and</a:t>
            </a:r>
            <a:r>
              <a:rPr lang="ko-KR" altLang="en-US" sz="2400" dirty="0"/>
              <a:t> </a:t>
            </a:r>
            <a:r>
              <a:rPr lang="en-US" altLang="ko-KR" sz="2400" dirty="0"/>
              <a:t>&lt;section&gt;. The scroll moves to each point by clicking the options.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051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9B210-D175-DD56-43DE-AA2DCD8A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5D4DA-1D79-45EA-BECB-90882D90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2406-3AF6-41BB-FDD5-36B491B341A8}"/>
              </a:ext>
            </a:extLst>
          </p:cNvPr>
          <p:cNvSpPr txBox="1"/>
          <p:nvPr/>
        </p:nvSpPr>
        <p:spPr>
          <a:xfrm>
            <a:off x="114300" y="148856"/>
            <a:ext cx="6085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Main 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BB810-9BF3-1853-69CB-6B8189289850}"/>
              </a:ext>
            </a:extLst>
          </p:cNvPr>
          <p:cNvSpPr txBox="1"/>
          <p:nvPr/>
        </p:nvSpPr>
        <p:spPr>
          <a:xfrm>
            <a:off x="5346273" y="4356251"/>
            <a:ext cx="441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Get real-time values from the API, push it into the main dashboard.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C6E68-0A3A-16B7-6A1B-C7F978DB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6" t="39969" r="22271" b="28618"/>
          <a:stretch/>
        </p:blipFill>
        <p:spPr>
          <a:xfrm>
            <a:off x="114298" y="1849005"/>
            <a:ext cx="9647757" cy="1805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8B4750-576F-31E0-895D-F18906B94C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866"/>
          <a:stretch/>
        </p:blipFill>
        <p:spPr>
          <a:xfrm>
            <a:off x="114299" y="3704188"/>
            <a:ext cx="5112512" cy="3039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18C0C3-AE74-DB67-2943-CF4952DC4C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7796" b="29772"/>
          <a:stretch/>
        </p:blipFill>
        <p:spPr>
          <a:xfrm>
            <a:off x="141718" y="1297967"/>
            <a:ext cx="7259063" cy="4914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5FCE66-6323-EE14-E80F-C2CF2FDB5A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9486"/>
          <a:stretch/>
        </p:blipFill>
        <p:spPr>
          <a:xfrm>
            <a:off x="1845675" y="756455"/>
            <a:ext cx="7916380" cy="49149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FF5A5F-7D78-14AB-0E93-47705099AE4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7852410" y="1002201"/>
            <a:ext cx="1909645" cy="1382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737A1C-D6FE-DD85-A272-D20F4924105E}"/>
              </a:ext>
            </a:extLst>
          </p:cNvPr>
          <p:cNvCxnSpPr>
            <a:stCxn id="10" idx="2"/>
          </p:cNvCxnSpPr>
          <p:nvPr/>
        </p:nvCxnSpPr>
        <p:spPr>
          <a:xfrm>
            <a:off x="3771250" y="1789457"/>
            <a:ext cx="949340" cy="1263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2ACE65-569C-CEBD-6A62-4D22EB4FAD7F}"/>
              </a:ext>
            </a:extLst>
          </p:cNvPr>
          <p:cNvSpPr txBox="1"/>
          <p:nvPr/>
        </p:nvSpPr>
        <p:spPr>
          <a:xfrm>
            <a:off x="5397123" y="3713715"/>
            <a:ext cx="373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Open Weather API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537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44F8F-89ED-777B-D93B-C9A3F1564F97}"/>
              </a:ext>
            </a:extLst>
          </p:cNvPr>
          <p:cNvSpPr txBox="1"/>
          <p:nvPr/>
        </p:nvSpPr>
        <p:spPr>
          <a:xfrm>
            <a:off x="114300" y="148856"/>
            <a:ext cx="56517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FAC5D-EDF2-C3EB-6BB4-659323A6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9150"/>
            <a:ext cx="9906000" cy="396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964EA3-B4D9-F11D-8AD7-924DABD4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17" y="5035899"/>
            <a:ext cx="5696745" cy="46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A1F24A-A696-7DC7-6E51-D3F383533908}"/>
              </a:ext>
            </a:extLst>
          </p:cNvPr>
          <p:cNvSpPr txBox="1"/>
          <p:nvPr/>
        </p:nvSpPr>
        <p:spPr>
          <a:xfrm>
            <a:off x="6287017" y="5269294"/>
            <a:ext cx="383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Chart.js has been used.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481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23D95-EC93-A928-413A-0BDAF8DDD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5E926-D8E5-EC84-F48B-CE2FC783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0E930-9842-81C6-B2A2-043D693CADD3}"/>
              </a:ext>
            </a:extLst>
          </p:cNvPr>
          <p:cNvSpPr txBox="1"/>
          <p:nvPr/>
        </p:nvSpPr>
        <p:spPr>
          <a:xfrm>
            <a:off x="114300" y="148856"/>
            <a:ext cx="75144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 – Line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3298D-8A2C-DFAF-1E19-5F39A0EB6279}"/>
              </a:ext>
            </a:extLst>
          </p:cNvPr>
          <p:cNvSpPr txBox="1"/>
          <p:nvPr/>
        </p:nvSpPr>
        <p:spPr>
          <a:xfrm>
            <a:off x="5920693" y="3268828"/>
            <a:ext cx="3839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Getting historical data is </a:t>
            </a:r>
            <a:r>
              <a:rPr lang="en-US" altLang="ko-KR" sz="2400" b="1" i="1" dirty="0"/>
              <a:t>paid feature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07D223-005F-EA78-4E45-66C3FA2A3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8" y="917992"/>
            <a:ext cx="5363323" cy="3124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850CD-BCED-A2FE-E449-7BAC16D3A7D0}"/>
              </a:ext>
            </a:extLst>
          </p:cNvPr>
          <p:cNvSpPr txBox="1"/>
          <p:nvPr/>
        </p:nvSpPr>
        <p:spPr>
          <a:xfrm>
            <a:off x="5920693" y="26840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Problem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FE7B7-F0E6-91BF-17A4-5D2CC8FFE494}"/>
              </a:ext>
            </a:extLst>
          </p:cNvPr>
          <p:cNvSpPr txBox="1"/>
          <p:nvPr/>
        </p:nvSpPr>
        <p:spPr>
          <a:xfrm>
            <a:off x="5920693" y="433844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909FF"/>
                </a:solidFill>
              </a:rPr>
              <a:t>Solution</a:t>
            </a:r>
            <a:endParaRPr lang="ko-KR" altLang="en-US" sz="3200" b="1" dirty="0">
              <a:solidFill>
                <a:srgbClr val="0909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CCF46-C826-D280-D9B2-81AC4E2BDBE6}"/>
              </a:ext>
            </a:extLst>
          </p:cNvPr>
          <p:cNvSpPr txBox="1"/>
          <p:nvPr/>
        </p:nvSpPr>
        <p:spPr>
          <a:xfrm>
            <a:off x="5920694" y="4923215"/>
            <a:ext cx="3839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Generated random values by adding a range of -2 – 2 to today’s temperature &amp; humidity.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3ECE7-55E1-DA31-ABF5-29BFAEFB0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8" y="4278492"/>
            <a:ext cx="4618897" cy="2425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345B9-54C1-D5D6-DEB5-C214FECBF856}"/>
              </a:ext>
            </a:extLst>
          </p:cNvPr>
          <p:cNvSpPr txBox="1"/>
          <p:nvPr/>
        </p:nvSpPr>
        <p:spPr>
          <a:xfrm>
            <a:off x="5920693" y="1026019"/>
            <a:ext cx="3839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Initial plan:</a:t>
            </a:r>
            <a:r>
              <a:rPr lang="en-US" altLang="ko-KR" sz="2400" dirty="0"/>
              <a:t> showing temperature &amp; humidity of over 8 days including today in the line chart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714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B9DC4-B687-B590-7CFA-A7A238D9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C2CF0-C55F-A3A0-9AD8-802E3ABE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D12CF-2122-4658-6F96-7A062D4D9864}"/>
              </a:ext>
            </a:extLst>
          </p:cNvPr>
          <p:cNvSpPr txBox="1"/>
          <p:nvPr/>
        </p:nvSpPr>
        <p:spPr>
          <a:xfrm>
            <a:off x="114300" y="148856"/>
            <a:ext cx="92408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 – Bar &amp; Doughnut Chart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01F8C-F300-6F05-143D-A21E2DA3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906562"/>
            <a:ext cx="3852290" cy="22090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3F08CE-C548-C617-D01B-D4986746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7" y="3411609"/>
            <a:ext cx="2745452" cy="32240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BEBEF3-74A4-87C1-D7FC-1612B59D8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462" y="906563"/>
            <a:ext cx="4273856" cy="16308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13C087-DB76-025C-8E64-18243D6D0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567" y="2698330"/>
            <a:ext cx="2745452" cy="4010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2D36AA-80E6-AAFC-3FC0-8913CC408599}"/>
              </a:ext>
            </a:extLst>
          </p:cNvPr>
          <p:cNvSpPr txBox="1"/>
          <p:nvPr/>
        </p:nvSpPr>
        <p:spPr>
          <a:xfrm>
            <a:off x="6629839" y="2700069"/>
            <a:ext cx="31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update real-time data of each pollutant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783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8933</TotalTime>
  <Words>454</Words>
  <Application>Microsoft Office PowerPoint</Application>
  <PresentationFormat>A4 용지(210x297mm)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JISAN KIM</cp:lastModifiedBy>
  <cp:revision>449</cp:revision>
  <dcterms:created xsi:type="dcterms:W3CDTF">2020-12-13T00:02:47Z</dcterms:created>
  <dcterms:modified xsi:type="dcterms:W3CDTF">2024-11-13T02:01:39Z</dcterms:modified>
</cp:coreProperties>
</file>