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Relationship Id="rId8" Type="http://schemas.openxmlformats.org/officeDocument/2006/relationships/image" Target="../media/image187.png"/><Relationship Id="rId9" Type="http://schemas.openxmlformats.org/officeDocument/2006/relationships/image" Target="../media/image188.png"/><Relationship Id="rId10" Type="http://schemas.openxmlformats.org/officeDocument/2006/relationships/image" Target="../media/image189.png"/><Relationship Id="rId11" Type="http://schemas.openxmlformats.org/officeDocument/2006/relationships/image" Target="../media/image190.png"/><Relationship Id="rId12" Type="http://schemas.openxmlformats.org/officeDocument/2006/relationships/image" Target="../media/image191.png"/><Relationship Id="rId13" Type="http://schemas.openxmlformats.org/officeDocument/2006/relationships/image" Target="../media/image19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3.png"/><Relationship Id="rId3" Type="http://schemas.openxmlformats.org/officeDocument/2006/relationships/image" Target="../media/image194.png"/><Relationship Id="rId4" Type="http://schemas.openxmlformats.org/officeDocument/2006/relationships/image" Target="../media/image195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Relationship Id="rId9" Type="http://schemas.openxmlformats.org/officeDocument/2006/relationships/image" Target="../media/image200.png"/><Relationship Id="rId10" Type="http://schemas.openxmlformats.org/officeDocument/2006/relationships/image" Target="../media/image201.png"/><Relationship Id="rId11" Type="http://schemas.openxmlformats.org/officeDocument/2006/relationships/image" Target="../media/image202.png"/><Relationship Id="rId12" Type="http://schemas.openxmlformats.org/officeDocument/2006/relationships/image" Target="../media/image203.png"/><Relationship Id="rId13" Type="http://schemas.openxmlformats.org/officeDocument/2006/relationships/image" Target="../media/image204.png"/><Relationship Id="rId14" Type="http://schemas.openxmlformats.org/officeDocument/2006/relationships/image" Target="../media/image205.png"/><Relationship Id="rId15" Type="http://schemas.openxmlformats.org/officeDocument/2006/relationships/image" Target="../media/image206.png"/><Relationship Id="rId16" Type="http://schemas.openxmlformats.org/officeDocument/2006/relationships/image" Target="../media/image207.png"/><Relationship Id="rId17" Type="http://schemas.openxmlformats.org/officeDocument/2006/relationships/image" Target="../media/image208.png"/><Relationship Id="rId18" Type="http://schemas.openxmlformats.org/officeDocument/2006/relationships/image" Target="../media/image209.png"/><Relationship Id="rId19" Type="http://schemas.openxmlformats.org/officeDocument/2006/relationships/image" Target="../media/image210.png"/><Relationship Id="rId20" Type="http://schemas.openxmlformats.org/officeDocument/2006/relationships/image" Target="../media/image211.png"/><Relationship Id="rId21" Type="http://schemas.openxmlformats.org/officeDocument/2006/relationships/image" Target="../media/image212.png"/><Relationship Id="rId22" Type="http://schemas.openxmlformats.org/officeDocument/2006/relationships/image" Target="../media/image213.png"/><Relationship Id="rId23" Type="http://schemas.openxmlformats.org/officeDocument/2006/relationships/image" Target="../media/image214.png"/><Relationship Id="rId24" Type="http://schemas.openxmlformats.org/officeDocument/2006/relationships/image" Target="../media/image215.png"/><Relationship Id="rId25" Type="http://schemas.openxmlformats.org/officeDocument/2006/relationships/image" Target="../media/image216.png"/><Relationship Id="rId26" Type="http://schemas.openxmlformats.org/officeDocument/2006/relationships/image" Target="../media/image217.png"/><Relationship Id="rId27" Type="http://schemas.openxmlformats.org/officeDocument/2006/relationships/image" Target="../media/image218.png"/><Relationship Id="rId28" Type="http://schemas.openxmlformats.org/officeDocument/2006/relationships/image" Target="../media/image219.png"/><Relationship Id="rId29" Type="http://schemas.openxmlformats.org/officeDocument/2006/relationships/image" Target="../media/image22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1.png"/><Relationship Id="rId3" Type="http://schemas.openxmlformats.org/officeDocument/2006/relationships/image" Target="../media/image222.png"/><Relationship Id="rId4" Type="http://schemas.openxmlformats.org/officeDocument/2006/relationships/image" Target="../media/image223.png"/><Relationship Id="rId5" Type="http://schemas.openxmlformats.org/officeDocument/2006/relationships/image" Target="../media/image224.png"/><Relationship Id="rId6" Type="http://schemas.openxmlformats.org/officeDocument/2006/relationships/image" Target="../media/image225.png"/><Relationship Id="rId7" Type="http://schemas.openxmlformats.org/officeDocument/2006/relationships/image" Target="../media/image226.png"/><Relationship Id="rId8" Type="http://schemas.openxmlformats.org/officeDocument/2006/relationships/image" Target="../media/image227.png"/><Relationship Id="rId9" Type="http://schemas.openxmlformats.org/officeDocument/2006/relationships/image" Target="../media/image228.png"/><Relationship Id="rId10" Type="http://schemas.openxmlformats.org/officeDocument/2006/relationships/image" Target="../media/image229.png"/><Relationship Id="rId11" Type="http://schemas.openxmlformats.org/officeDocument/2006/relationships/image" Target="../media/image230.png"/><Relationship Id="rId12" Type="http://schemas.openxmlformats.org/officeDocument/2006/relationships/image" Target="../media/image231.png"/><Relationship Id="rId13" Type="http://schemas.openxmlformats.org/officeDocument/2006/relationships/image" Target="../media/image232.png"/><Relationship Id="rId14" Type="http://schemas.openxmlformats.org/officeDocument/2006/relationships/image" Target="../media/image233.png"/><Relationship Id="rId15" Type="http://schemas.openxmlformats.org/officeDocument/2006/relationships/image" Target="../media/image234.png"/><Relationship Id="rId16" Type="http://schemas.openxmlformats.org/officeDocument/2006/relationships/image" Target="../media/image235.png"/><Relationship Id="rId17" Type="http://schemas.openxmlformats.org/officeDocument/2006/relationships/image" Target="../media/image236.png"/><Relationship Id="rId18" Type="http://schemas.openxmlformats.org/officeDocument/2006/relationships/image" Target="../media/image237.png"/><Relationship Id="rId19" Type="http://schemas.openxmlformats.org/officeDocument/2006/relationships/image" Target="../media/image23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9.png"/><Relationship Id="rId3" Type="http://schemas.openxmlformats.org/officeDocument/2006/relationships/image" Target="../media/image240.png"/><Relationship Id="rId4" Type="http://schemas.openxmlformats.org/officeDocument/2006/relationships/image" Target="../media/image241.png"/><Relationship Id="rId5" Type="http://schemas.openxmlformats.org/officeDocument/2006/relationships/image" Target="../media/image242.png"/><Relationship Id="rId6" Type="http://schemas.openxmlformats.org/officeDocument/2006/relationships/image" Target="../media/image24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4.png"/><Relationship Id="rId3" Type="http://schemas.openxmlformats.org/officeDocument/2006/relationships/image" Target="../media/image245.png"/><Relationship Id="rId4" Type="http://schemas.openxmlformats.org/officeDocument/2006/relationships/image" Target="../media/image246.png"/><Relationship Id="rId5" Type="http://schemas.openxmlformats.org/officeDocument/2006/relationships/image" Target="../media/image247.png"/><Relationship Id="rId6" Type="http://schemas.openxmlformats.org/officeDocument/2006/relationships/image" Target="../media/image248.png"/><Relationship Id="rId7" Type="http://schemas.openxmlformats.org/officeDocument/2006/relationships/image" Target="../media/image249.png"/><Relationship Id="rId8" Type="http://schemas.openxmlformats.org/officeDocument/2006/relationships/image" Target="../media/image250.png"/><Relationship Id="rId9" Type="http://schemas.openxmlformats.org/officeDocument/2006/relationships/image" Target="../media/image251.png"/><Relationship Id="rId10" Type="http://schemas.openxmlformats.org/officeDocument/2006/relationships/image" Target="../media/image252.png"/><Relationship Id="rId11" Type="http://schemas.openxmlformats.org/officeDocument/2006/relationships/image" Target="../media/image253.png"/><Relationship Id="rId12" Type="http://schemas.openxmlformats.org/officeDocument/2006/relationships/image" Target="../media/image254.png"/><Relationship Id="rId13" Type="http://schemas.openxmlformats.org/officeDocument/2006/relationships/image" Target="../media/image255.png"/><Relationship Id="rId14" Type="http://schemas.openxmlformats.org/officeDocument/2006/relationships/image" Target="../media/image256.png"/><Relationship Id="rId15" Type="http://schemas.openxmlformats.org/officeDocument/2006/relationships/image" Target="../media/image257.png"/><Relationship Id="rId16" Type="http://schemas.openxmlformats.org/officeDocument/2006/relationships/image" Target="../media/image258.png"/><Relationship Id="rId17" Type="http://schemas.openxmlformats.org/officeDocument/2006/relationships/image" Target="../media/image259.png"/><Relationship Id="rId18" Type="http://schemas.openxmlformats.org/officeDocument/2006/relationships/image" Target="../media/image260.png"/><Relationship Id="rId19" Type="http://schemas.openxmlformats.org/officeDocument/2006/relationships/image" Target="../media/image261.png"/><Relationship Id="rId20" Type="http://schemas.openxmlformats.org/officeDocument/2006/relationships/image" Target="../media/image262.png"/><Relationship Id="rId21" Type="http://schemas.openxmlformats.org/officeDocument/2006/relationships/image" Target="../media/image263.png"/><Relationship Id="rId22" Type="http://schemas.openxmlformats.org/officeDocument/2006/relationships/image" Target="../media/image264.png"/><Relationship Id="rId23" Type="http://schemas.openxmlformats.org/officeDocument/2006/relationships/image" Target="../media/image265.png"/><Relationship Id="rId24" Type="http://schemas.openxmlformats.org/officeDocument/2006/relationships/image" Target="../media/image266.png"/><Relationship Id="rId25" Type="http://schemas.openxmlformats.org/officeDocument/2006/relationships/image" Target="../media/image267.png"/><Relationship Id="rId26" Type="http://schemas.openxmlformats.org/officeDocument/2006/relationships/image" Target="../media/image268.png"/><Relationship Id="rId27" Type="http://schemas.openxmlformats.org/officeDocument/2006/relationships/image" Target="../media/image269.png"/><Relationship Id="rId28" Type="http://schemas.openxmlformats.org/officeDocument/2006/relationships/image" Target="../media/image270.png"/><Relationship Id="rId29" Type="http://schemas.openxmlformats.org/officeDocument/2006/relationships/image" Target="../media/image271.png"/><Relationship Id="rId30" Type="http://schemas.openxmlformats.org/officeDocument/2006/relationships/image" Target="../media/image272.png"/><Relationship Id="rId31" Type="http://schemas.openxmlformats.org/officeDocument/2006/relationships/image" Target="../media/image27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4.png"/><Relationship Id="rId3" Type="http://schemas.openxmlformats.org/officeDocument/2006/relationships/image" Target="../media/image275.png"/><Relationship Id="rId4" Type="http://schemas.openxmlformats.org/officeDocument/2006/relationships/image" Target="../media/image276.png"/><Relationship Id="rId5" Type="http://schemas.openxmlformats.org/officeDocument/2006/relationships/image" Target="../media/image277.png"/><Relationship Id="rId6" Type="http://schemas.openxmlformats.org/officeDocument/2006/relationships/image" Target="../media/image278.png"/><Relationship Id="rId7" Type="http://schemas.openxmlformats.org/officeDocument/2006/relationships/image" Target="../media/image279.png"/><Relationship Id="rId8" Type="http://schemas.openxmlformats.org/officeDocument/2006/relationships/image" Target="../media/image280.png"/><Relationship Id="rId9" Type="http://schemas.openxmlformats.org/officeDocument/2006/relationships/image" Target="../media/image281.png"/><Relationship Id="rId10" Type="http://schemas.openxmlformats.org/officeDocument/2006/relationships/image" Target="../media/image282.png"/><Relationship Id="rId11" Type="http://schemas.openxmlformats.org/officeDocument/2006/relationships/image" Target="../media/image283.png"/><Relationship Id="rId12" Type="http://schemas.openxmlformats.org/officeDocument/2006/relationships/image" Target="../media/image284.png"/><Relationship Id="rId13" Type="http://schemas.openxmlformats.org/officeDocument/2006/relationships/image" Target="../media/image285.png"/><Relationship Id="rId14" Type="http://schemas.openxmlformats.org/officeDocument/2006/relationships/image" Target="../media/image286.png"/><Relationship Id="rId15" Type="http://schemas.openxmlformats.org/officeDocument/2006/relationships/image" Target="../media/image287.png"/><Relationship Id="rId16" Type="http://schemas.openxmlformats.org/officeDocument/2006/relationships/image" Target="../media/image28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9.png"/><Relationship Id="rId3" Type="http://schemas.openxmlformats.org/officeDocument/2006/relationships/image" Target="../media/image290.png"/><Relationship Id="rId4" Type="http://schemas.openxmlformats.org/officeDocument/2006/relationships/image" Target="../media/image291.png"/><Relationship Id="rId5" Type="http://schemas.openxmlformats.org/officeDocument/2006/relationships/image" Target="../media/image292.png"/><Relationship Id="rId6" Type="http://schemas.openxmlformats.org/officeDocument/2006/relationships/image" Target="../media/image293.png"/><Relationship Id="rId7" Type="http://schemas.openxmlformats.org/officeDocument/2006/relationships/image" Target="../media/image294.png"/><Relationship Id="rId8" Type="http://schemas.openxmlformats.org/officeDocument/2006/relationships/image" Target="../media/image295.png"/><Relationship Id="rId9" Type="http://schemas.openxmlformats.org/officeDocument/2006/relationships/image" Target="../media/image296.png"/><Relationship Id="rId10" Type="http://schemas.openxmlformats.org/officeDocument/2006/relationships/image" Target="../media/image297.png"/><Relationship Id="rId11" Type="http://schemas.openxmlformats.org/officeDocument/2006/relationships/image" Target="../media/image298.png"/><Relationship Id="rId12" Type="http://schemas.openxmlformats.org/officeDocument/2006/relationships/image" Target="../media/image299.png"/><Relationship Id="rId13" Type="http://schemas.openxmlformats.org/officeDocument/2006/relationships/image" Target="../media/image300.png"/><Relationship Id="rId14" Type="http://schemas.openxmlformats.org/officeDocument/2006/relationships/image" Target="../media/image301.png"/><Relationship Id="rId15" Type="http://schemas.openxmlformats.org/officeDocument/2006/relationships/image" Target="../media/image302.png"/><Relationship Id="rId16" Type="http://schemas.openxmlformats.org/officeDocument/2006/relationships/image" Target="../media/image303.png"/><Relationship Id="rId17" Type="http://schemas.openxmlformats.org/officeDocument/2006/relationships/image" Target="../media/image304.png"/><Relationship Id="rId18" Type="http://schemas.openxmlformats.org/officeDocument/2006/relationships/image" Target="../media/image305.png"/><Relationship Id="rId19" Type="http://schemas.openxmlformats.org/officeDocument/2006/relationships/image" Target="../media/image306.png"/><Relationship Id="rId20" Type="http://schemas.openxmlformats.org/officeDocument/2006/relationships/image" Target="../media/image307.png"/><Relationship Id="rId21" Type="http://schemas.openxmlformats.org/officeDocument/2006/relationships/image" Target="../media/image308.png"/><Relationship Id="rId22" Type="http://schemas.openxmlformats.org/officeDocument/2006/relationships/image" Target="../media/image309.png"/><Relationship Id="rId23" Type="http://schemas.openxmlformats.org/officeDocument/2006/relationships/image" Target="../media/image31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1.png"/><Relationship Id="rId3" Type="http://schemas.openxmlformats.org/officeDocument/2006/relationships/image" Target="../media/image312.png"/><Relationship Id="rId4" Type="http://schemas.openxmlformats.org/officeDocument/2006/relationships/image" Target="../media/image313.png"/><Relationship Id="rId5" Type="http://schemas.openxmlformats.org/officeDocument/2006/relationships/image" Target="../media/image314.png"/><Relationship Id="rId6" Type="http://schemas.openxmlformats.org/officeDocument/2006/relationships/image" Target="../media/image315.png"/><Relationship Id="rId7" Type="http://schemas.openxmlformats.org/officeDocument/2006/relationships/image" Target="../media/image316.png"/><Relationship Id="rId8" Type="http://schemas.openxmlformats.org/officeDocument/2006/relationships/image" Target="../media/image317.png"/><Relationship Id="rId9" Type="http://schemas.openxmlformats.org/officeDocument/2006/relationships/image" Target="../media/image318.png"/><Relationship Id="rId10" Type="http://schemas.openxmlformats.org/officeDocument/2006/relationships/image" Target="../media/image319.png"/><Relationship Id="rId11" Type="http://schemas.openxmlformats.org/officeDocument/2006/relationships/image" Target="../media/image320.png"/><Relationship Id="rId12" Type="http://schemas.openxmlformats.org/officeDocument/2006/relationships/image" Target="../media/image321.png"/><Relationship Id="rId13" Type="http://schemas.openxmlformats.org/officeDocument/2006/relationships/image" Target="../media/image322.png"/><Relationship Id="rId14" Type="http://schemas.openxmlformats.org/officeDocument/2006/relationships/image" Target="../media/image32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4.png"/><Relationship Id="rId3" Type="http://schemas.openxmlformats.org/officeDocument/2006/relationships/image" Target="../media/image325.png"/><Relationship Id="rId4" Type="http://schemas.openxmlformats.org/officeDocument/2006/relationships/image" Target="../media/image326.png"/><Relationship Id="rId5" Type="http://schemas.openxmlformats.org/officeDocument/2006/relationships/image" Target="../media/image327.png"/><Relationship Id="rId6" Type="http://schemas.openxmlformats.org/officeDocument/2006/relationships/image" Target="../media/image328.png"/><Relationship Id="rId7" Type="http://schemas.openxmlformats.org/officeDocument/2006/relationships/image" Target="../media/image329.png"/><Relationship Id="rId8" Type="http://schemas.openxmlformats.org/officeDocument/2006/relationships/image" Target="../media/image330.png"/><Relationship Id="rId9" Type="http://schemas.openxmlformats.org/officeDocument/2006/relationships/image" Target="../media/image331.png"/><Relationship Id="rId10" Type="http://schemas.openxmlformats.org/officeDocument/2006/relationships/image" Target="../media/image332.png"/><Relationship Id="rId11" Type="http://schemas.openxmlformats.org/officeDocument/2006/relationships/image" Target="../media/image333.png"/><Relationship Id="rId12" Type="http://schemas.openxmlformats.org/officeDocument/2006/relationships/image" Target="../media/image334.png"/><Relationship Id="rId13" Type="http://schemas.openxmlformats.org/officeDocument/2006/relationships/image" Target="../media/image335.png"/><Relationship Id="rId14" Type="http://schemas.openxmlformats.org/officeDocument/2006/relationships/image" Target="../media/image336.png"/><Relationship Id="rId15" Type="http://schemas.openxmlformats.org/officeDocument/2006/relationships/image" Target="../media/image337.png"/><Relationship Id="rId16" Type="http://schemas.openxmlformats.org/officeDocument/2006/relationships/image" Target="../media/image338.png"/><Relationship Id="rId17" Type="http://schemas.openxmlformats.org/officeDocument/2006/relationships/image" Target="../media/image339.png"/><Relationship Id="rId18" Type="http://schemas.openxmlformats.org/officeDocument/2006/relationships/image" Target="../media/image340.png"/><Relationship Id="rId19" Type="http://schemas.openxmlformats.org/officeDocument/2006/relationships/image" Target="../media/image341.png"/><Relationship Id="rId20" Type="http://schemas.openxmlformats.org/officeDocument/2006/relationships/image" Target="../media/image342.png"/><Relationship Id="rId21" Type="http://schemas.openxmlformats.org/officeDocument/2006/relationships/image" Target="../media/image343.png"/><Relationship Id="rId22" Type="http://schemas.openxmlformats.org/officeDocument/2006/relationships/image" Target="../media/image34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5.png"/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352.png"/><Relationship Id="rId10" Type="http://schemas.openxmlformats.org/officeDocument/2006/relationships/image" Target="../media/image353.png"/><Relationship Id="rId11" Type="http://schemas.openxmlformats.org/officeDocument/2006/relationships/image" Target="../media/image354.png"/><Relationship Id="rId12" Type="http://schemas.openxmlformats.org/officeDocument/2006/relationships/image" Target="../media/image355.png"/><Relationship Id="rId13" Type="http://schemas.openxmlformats.org/officeDocument/2006/relationships/image" Target="../media/image35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Relationship Id="rId28" Type="http://schemas.openxmlformats.org/officeDocument/2006/relationships/image" Target="../media/image35.png"/><Relationship Id="rId29" Type="http://schemas.openxmlformats.org/officeDocument/2006/relationships/image" Target="../media/image36.png"/><Relationship Id="rId30" Type="http://schemas.openxmlformats.org/officeDocument/2006/relationships/image" Target="../media/image3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7.png"/><Relationship Id="rId3" Type="http://schemas.openxmlformats.org/officeDocument/2006/relationships/image" Target="../media/image358.png"/><Relationship Id="rId4" Type="http://schemas.openxmlformats.org/officeDocument/2006/relationships/image" Target="../media/image359.png"/><Relationship Id="rId5" Type="http://schemas.openxmlformats.org/officeDocument/2006/relationships/image" Target="../media/image360.png"/><Relationship Id="rId6" Type="http://schemas.openxmlformats.org/officeDocument/2006/relationships/image" Target="../media/image361.png"/><Relationship Id="rId7" Type="http://schemas.openxmlformats.org/officeDocument/2006/relationships/image" Target="../media/image362.png"/><Relationship Id="rId8" Type="http://schemas.openxmlformats.org/officeDocument/2006/relationships/image" Target="../media/image363.png"/><Relationship Id="rId9" Type="http://schemas.openxmlformats.org/officeDocument/2006/relationships/image" Target="../media/image364.png"/><Relationship Id="rId10" Type="http://schemas.openxmlformats.org/officeDocument/2006/relationships/image" Target="../media/image365.png"/><Relationship Id="rId11" Type="http://schemas.openxmlformats.org/officeDocument/2006/relationships/image" Target="../media/image366.png"/><Relationship Id="rId12" Type="http://schemas.openxmlformats.org/officeDocument/2006/relationships/image" Target="../media/image367.png"/><Relationship Id="rId13" Type="http://schemas.openxmlformats.org/officeDocument/2006/relationships/image" Target="../media/image368.png"/><Relationship Id="rId14" Type="http://schemas.openxmlformats.org/officeDocument/2006/relationships/image" Target="../media/image369.png"/><Relationship Id="rId15" Type="http://schemas.openxmlformats.org/officeDocument/2006/relationships/image" Target="../media/image370.png"/><Relationship Id="rId16" Type="http://schemas.openxmlformats.org/officeDocument/2006/relationships/image" Target="../media/image371.png"/><Relationship Id="rId17" Type="http://schemas.openxmlformats.org/officeDocument/2006/relationships/image" Target="../media/image372.png"/><Relationship Id="rId18" Type="http://schemas.openxmlformats.org/officeDocument/2006/relationships/image" Target="../media/image373.png"/><Relationship Id="rId19" Type="http://schemas.openxmlformats.org/officeDocument/2006/relationships/image" Target="../media/image374.png"/><Relationship Id="rId20" Type="http://schemas.openxmlformats.org/officeDocument/2006/relationships/image" Target="../media/image375.png"/><Relationship Id="rId21" Type="http://schemas.openxmlformats.org/officeDocument/2006/relationships/image" Target="../media/image376.png"/><Relationship Id="rId22" Type="http://schemas.openxmlformats.org/officeDocument/2006/relationships/image" Target="../media/image37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8.png"/><Relationship Id="rId3" Type="http://schemas.openxmlformats.org/officeDocument/2006/relationships/image" Target="../media/image379.png"/><Relationship Id="rId4" Type="http://schemas.openxmlformats.org/officeDocument/2006/relationships/image" Target="../media/image380.png"/><Relationship Id="rId5" Type="http://schemas.openxmlformats.org/officeDocument/2006/relationships/image" Target="../media/image381.png"/><Relationship Id="rId6" Type="http://schemas.openxmlformats.org/officeDocument/2006/relationships/image" Target="../media/image382.png"/><Relationship Id="rId7" Type="http://schemas.openxmlformats.org/officeDocument/2006/relationships/image" Target="../media/image383.png"/><Relationship Id="rId8" Type="http://schemas.openxmlformats.org/officeDocument/2006/relationships/image" Target="../media/image384.png"/><Relationship Id="rId9" Type="http://schemas.openxmlformats.org/officeDocument/2006/relationships/image" Target="../media/image385.png"/><Relationship Id="rId10" Type="http://schemas.openxmlformats.org/officeDocument/2006/relationships/image" Target="../media/image386.png"/><Relationship Id="rId11" Type="http://schemas.openxmlformats.org/officeDocument/2006/relationships/image" Target="../media/image387.png"/><Relationship Id="rId12" Type="http://schemas.openxmlformats.org/officeDocument/2006/relationships/image" Target="../media/image388.png"/><Relationship Id="rId13" Type="http://schemas.openxmlformats.org/officeDocument/2006/relationships/image" Target="../media/image389.png"/><Relationship Id="rId14" Type="http://schemas.openxmlformats.org/officeDocument/2006/relationships/image" Target="../media/image390.png"/><Relationship Id="rId15" Type="http://schemas.openxmlformats.org/officeDocument/2006/relationships/image" Target="../media/image391.png"/><Relationship Id="rId16" Type="http://schemas.openxmlformats.org/officeDocument/2006/relationships/image" Target="../media/image392.png"/><Relationship Id="rId17" Type="http://schemas.openxmlformats.org/officeDocument/2006/relationships/image" Target="../media/image393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4.png"/><Relationship Id="rId3" Type="http://schemas.openxmlformats.org/officeDocument/2006/relationships/image" Target="../media/image395.png"/><Relationship Id="rId4" Type="http://schemas.openxmlformats.org/officeDocument/2006/relationships/image" Target="../media/image396.png"/><Relationship Id="rId5" Type="http://schemas.openxmlformats.org/officeDocument/2006/relationships/image" Target="../media/image397.png"/><Relationship Id="rId6" Type="http://schemas.openxmlformats.org/officeDocument/2006/relationships/image" Target="../media/image398.png"/><Relationship Id="rId7" Type="http://schemas.openxmlformats.org/officeDocument/2006/relationships/image" Target="../media/image399.png"/><Relationship Id="rId8" Type="http://schemas.openxmlformats.org/officeDocument/2006/relationships/image" Target="../media/image400.png"/><Relationship Id="rId9" Type="http://schemas.openxmlformats.org/officeDocument/2006/relationships/image" Target="../media/image401.png"/><Relationship Id="rId10" Type="http://schemas.openxmlformats.org/officeDocument/2006/relationships/image" Target="../media/image402.png"/><Relationship Id="rId11" Type="http://schemas.openxmlformats.org/officeDocument/2006/relationships/image" Target="../media/image403.png"/><Relationship Id="rId12" Type="http://schemas.openxmlformats.org/officeDocument/2006/relationships/image" Target="../media/image404.png"/><Relationship Id="rId13" Type="http://schemas.openxmlformats.org/officeDocument/2006/relationships/image" Target="../media/image405.png"/><Relationship Id="rId14" Type="http://schemas.openxmlformats.org/officeDocument/2006/relationships/image" Target="../media/image406.png"/><Relationship Id="rId15" Type="http://schemas.openxmlformats.org/officeDocument/2006/relationships/image" Target="../media/image407.png"/><Relationship Id="rId16" Type="http://schemas.openxmlformats.org/officeDocument/2006/relationships/image" Target="../media/image408.png"/><Relationship Id="rId17" Type="http://schemas.openxmlformats.org/officeDocument/2006/relationships/image" Target="../media/image409.png"/><Relationship Id="rId18" Type="http://schemas.openxmlformats.org/officeDocument/2006/relationships/image" Target="../media/image410.png"/><Relationship Id="rId19" Type="http://schemas.openxmlformats.org/officeDocument/2006/relationships/image" Target="../media/image411.png"/><Relationship Id="rId20" Type="http://schemas.openxmlformats.org/officeDocument/2006/relationships/image" Target="../media/image412.png"/><Relationship Id="rId21" Type="http://schemas.openxmlformats.org/officeDocument/2006/relationships/image" Target="../media/image413.png"/><Relationship Id="rId22" Type="http://schemas.openxmlformats.org/officeDocument/2006/relationships/image" Target="../media/image41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5.png"/><Relationship Id="rId3" Type="http://schemas.openxmlformats.org/officeDocument/2006/relationships/image" Target="../media/image416.png"/><Relationship Id="rId4" Type="http://schemas.openxmlformats.org/officeDocument/2006/relationships/image" Target="../media/image417.png"/><Relationship Id="rId5" Type="http://schemas.openxmlformats.org/officeDocument/2006/relationships/image" Target="../media/image418.png"/><Relationship Id="rId6" Type="http://schemas.openxmlformats.org/officeDocument/2006/relationships/image" Target="../media/image419.png"/><Relationship Id="rId7" Type="http://schemas.openxmlformats.org/officeDocument/2006/relationships/image" Target="../media/image420.png"/><Relationship Id="rId8" Type="http://schemas.openxmlformats.org/officeDocument/2006/relationships/image" Target="../media/image421.png"/><Relationship Id="rId9" Type="http://schemas.openxmlformats.org/officeDocument/2006/relationships/image" Target="../media/image422.png"/><Relationship Id="rId10" Type="http://schemas.openxmlformats.org/officeDocument/2006/relationships/image" Target="../media/image423.png"/><Relationship Id="rId11" Type="http://schemas.openxmlformats.org/officeDocument/2006/relationships/image" Target="../media/image424.png"/><Relationship Id="rId12" Type="http://schemas.openxmlformats.org/officeDocument/2006/relationships/image" Target="../media/image425.png"/><Relationship Id="rId13" Type="http://schemas.openxmlformats.org/officeDocument/2006/relationships/image" Target="../media/image426.png"/><Relationship Id="rId14" Type="http://schemas.openxmlformats.org/officeDocument/2006/relationships/image" Target="../media/image427.png"/><Relationship Id="rId15" Type="http://schemas.openxmlformats.org/officeDocument/2006/relationships/image" Target="../media/image428.png"/><Relationship Id="rId16" Type="http://schemas.openxmlformats.org/officeDocument/2006/relationships/image" Target="../media/image429.png"/><Relationship Id="rId17" Type="http://schemas.openxmlformats.org/officeDocument/2006/relationships/image" Target="../media/image430.png"/><Relationship Id="rId18" Type="http://schemas.openxmlformats.org/officeDocument/2006/relationships/image" Target="../media/image431.png"/><Relationship Id="rId19" Type="http://schemas.openxmlformats.org/officeDocument/2006/relationships/image" Target="../media/image432.png"/><Relationship Id="rId20" Type="http://schemas.openxmlformats.org/officeDocument/2006/relationships/image" Target="../media/image433.png"/><Relationship Id="rId21" Type="http://schemas.openxmlformats.org/officeDocument/2006/relationships/image" Target="../media/image434.png"/><Relationship Id="rId22" Type="http://schemas.openxmlformats.org/officeDocument/2006/relationships/image" Target="../media/image435.png"/><Relationship Id="rId23" Type="http://schemas.openxmlformats.org/officeDocument/2006/relationships/image" Target="../media/image436.png"/><Relationship Id="rId24" Type="http://schemas.openxmlformats.org/officeDocument/2006/relationships/image" Target="../media/image437.png"/><Relationship Id="rId25" Type="http://schemas.openxmlformats.org/officeDocument/2006/relationships/image" Target="../media/image438.png"/><Relationship Id="rId26" Type="http://schemas.openxmlformats.org/officeDocument/2006/relationships/image" Target="../media/image439.png"/><Relationship Id="rId27" Type="http://schemas.openxmlformats.org/officeDocument/2006/relationships/image" Target="../media/image440.png"/><Relationship Id="rId28" Type="http://schemas.openxmlformats.org/officeDocument/2006/relationships/image" Target="../media/image441.png"/><Relationship Id="rId29" Type="http://schemas.openxmlformats.org/officeDocument/2006/relationships/image" Target="../media/image442.png"/><Relationship Id="rId30" Type="http://schemas.openxmlformats.org/officeDocument/2006/relationships/image" Target="../media/image443.png"/><Relationship Id="rId31" Type="http://schemas.openxmlformats.org/officeDocument/2006/relationships/image" Target="../media/image444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5.png"/><Relationship Id="rId3" Type="http://schemas.openxmlformats.org/officeDocument/2006/relationships/image" Target="../media/image446.png"/><Relationship Id="rId4" Type="http://schemas.openxmlformats.org/officeDocument/2006/relationships/image" Target="../media/image447.png"/><Relationship Id="rId5" Type="http://schemas.openxmlformats.org/officeDocument/2006/relationships/image" Target="../media/image448.png"/><Relationship Id="rId6" Type="http://schemas.openxmlformats.org/officeDocument/2006/relationships/image" Target="../media/image449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0.png"/><Relationship Id="rId3" Type="http://schemas.openxmlformats.org/officeDocument/2006/relationships/image" Target="../media/image451.png"/><Relationship Id="rId4" Type="http://schemas.openxmlformats.org/officeDocument/2006/relationships/image" Target="../media/image452.png"/><Relationship Id="rId5" Type="http://schemas.openxmlformats.org/officeDocument/2006/relationships/image" Target="../media/image453.png"/><Relationship Id="rId6" Type="http://schemas.openxmlformats.org/officeDocument/2006/relationships/image" Target="../media/image454.png"/><Relationship Id="rId7" Type="http://schemas.openxmlformats.org/officeDocument/2006/relationships/image" Target="../media/image455.png"/><Relationship Id="rId8" Type="http://schemas.openxmlformats.org/officeDocument/2006/relationships/image" Target="../media/image456.png"/><Relationship Id="rId9" Type="http://schemas.openxmlformats.org/officeDocument/2006/relationships/image" Target="../media/image45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9" Type="http://schemas.openxmlformats.org/officeDocument/2006/relationships/image" Target="../media/image60.png"/><Relationship Id="rId20" Type="http://schemas.openxmlformats.org/officeDocument/2006/relationships/image" Target="../media/image61.png"/><Relationship Id="rId21" Type="http://schemas.openxmlformats.org/officeDocument/2006/relationships/image" Target="../media/image62.png"/><Relationship Id="rId22" Type="http://schemas.openxmlformats.org/officeDocument/2006/relationships/image" Target="../media/image63.png"/><Relationship Id="rId23" Type="http://schemas.openxmlformats.org/officeDocument/2006/relationships/image" Target="../media/image64.png"/><Relationship Id="rId24" Type="http://schemas.openxmlformats.org/officeDocument/2006/relationships/image" Target="../media/image65.png"/><Relationship Id="rId25" Type="http://schemas.openxmlformats.org/officeDocument/2006/relationships/image" Target="../media/image6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Relationship Id="rId17" Type="http://schemas.openxmlformats.org/officeDocument/2006/relationships/image" Target="../media/image82.png"/><Relationship Id="rId18" Type="http://schemas.openxmlformats.org/officeDocument/2006/relationships/image" Target="../media/image83.png"/><Relationship Id="rId19" Type="http://schemas.openxmlformats.org/officeDocument/2006/relationships/image" Target="../media/image84.png"/><Relationship Id="rId20" Type="http://schemas.openxmlformats.org/officeDocument/2006/relationships/image" Target="../media/image85.png"/><Relationship Id="rId21" Type="http://schemas.openxmlformats.org/officeDocument/2006/relationships/image" Target="../media/image86.png"/><Relationship Id="rId22" Type="http://schemas.openxmlformats.org/officeDocument/2006/relationships/image" Target="../media/image87.png"/><Relationship Id="rId23" Type="http://schemas.openxmlformats.org/officeDocument/2006/relationships/image" Target="../media/image88.png"/><Relationship Id="rId24" Type="http://schemas.openxmlformats.org/officeDocument/2006/relationships/image" Target="../media/image89.png"/><Relationship Id="rId25" Type="http://schemas.openxmlformats.org/officeDocument/2006/relationships/image" Target="../media/image90.png"/><Relationship Id="rId26" Type="http://schemas.openxmlformats.org/officeDocument/2006/relationships/image" Target="../media/image91.png"/><Relationship Id="rId27" Type="http://schemas.openxmlformats.org/officeDocument/2006/relationships/image" Target="../media/image92.png"/><Relationship Id="rId28" Type="http://schemas.openxmlformats.org/officeDocument/2006/relationships/image" Target="../media/image93.png"/><Relationship Id="rId29" Type="http://schemas.openxmlformats.org/officeDocument/2006/relationships/image" Target="../media/image94.png"/><Relationship Id="rId30" Type="http://schemas.openxmlformats.org/officeDocument/2006/relationships/image" Target="../media/image95.png"/><Relationship Id="rId31" Type="http://schemas.openxmlformats.org/officeDocument/2006/relationships/image" Target="../media/image96.png"/><Relationship Id="rId32" Type="http://schemas.openxmlformats.org/officeDocument/2006/relationships/image" Target="../media/image97.png"/><Relationship Id="rId33" Type="http://schemas.openxmlformats.org/officeDocument/2006/relationships/image" Target="../media/image98.png"/><Relationship Id="rId34" Type="http://schemas.openxmlformats.org/officeDocument/2006/relationships/image" Target="../media/image99.png"/><Relationship Id="rId35" Type="http://schemas.openxmlformats.org/officeDocument/2006/relationships/image" Target="../media/image100.png"/><Relationship Id="rId36" Type="http://schemas.openxmlformats.org/officeDocument/2006/relationships/image" Target="../media/image10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Relationship Id="rId10" Type="http://schemas.openxmlformats.org/officeDocument/2006/relationships/image" Target="../media/image110.png"/><Relationship Id="rId11" Type="http://schemas.openxmlformats.org/officeDocument/2006/relationships/image" Target="../media/image111.png"/><Relationship Id="rId12" Type="http://schemas.openxmlformats.org/officeDocument/2006/relationships/image" Target="../media/image112.png"/><Relationship Id="rId13" Type="http://schemas.openxmlformats.org/officeDocument/2006/relationships/image" Target="../media/image113.png"/><Relationship Id="rId14" Type="http://schemas.openxmlformats.org/officeDocument/2006/relationships/image" Target="../media/image114.png"/><Relationship Id="rId15" Type="http://schemas.openxmlformats.org/officeDocument/2006/relationships/image" Target="../media/image115.png"/><Relationship Id="rId16" Type="http://schemas.openxmlformats.org/officeDocument/2006/relationships/image" Target="../media/image116.png"/><Relationship Id="rId17" Type="http://schemas.openxmlformats.org/officeDocument/2006/relationships/image" Target="../media/image117.png"/><Relationship Id="rId18" Type="http://schemas.openxmlformats.org/officeDocument/2006/relationships/image" Target="../media/image118.png"/><Relationship Id="rId19" Type="http://schemas.openxmlformats.org/officeDocument/2006/relationships/image" Target="../media/image119.png"/><Relationship Id="rId20" Type="http://schemas.openxmlformats.org/officeDocument/2006/relationships/image" Target="../media/image120.png"/><Relationship Id="rId21" Type="http://schemas.openxmlformats.org/officeDocument/2006/relationships/image" Target="../media/image121.png"/><Relationship Id="rId22" Type="http://schemas.openxmlformats.org/officeDocument/2006/relationships/image" Target="../media/image122.png"/><Relationship Id="rId23" Type="http://schemas.openxmlformats.org/officeDocument/2006/relationships/image" Target="../media/image123.png"/><Relationship Id="rId24" Type="http://schemas.openxmlformats.org/officeDocument/2006/relationships/image" Target="../media/image124.png"/><Relationship Id="rId25" Type="http://schemas.openxmlformats.org/officeDocument/2006/relationships/image" Target="../media/image125.png"/><Relationship Id="rId26" Type="http://schemas.openxmlformats.org/officeDocument/2006/relationships/image" Target="../media/image126.png"/><Relationship Id="rId27" Type="http://schemas.openxmlformats.org/officeDocument/2006/relationships/image" Target="../media/image12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Relationship Id="rId14" Type="http://schemas.openxmlformats.org/officeDocument/2006/relationships/image" Target="../media/image140.png"/><Relationship Id="rId15" Type="http://schemas.openxmlformats.org/officeDocument/2006/relationships/image" Target="../media/image141.png"/><Relationship Id="rId16" Type="http://schemas.openxmlformats.org/officeDocument/2006/relationships/image" Target="../media/image142.png"/><Relationship Id="rId17" Type="http://schemas.openxmlformats.org/officeDocument/2006/relationships/image" Target="../media/image143.png"/><Relationship Id="rId18" Type="http://schemas.openxmlformats.org/officeDocument/2006/relationships/image" Target="../media/image144.png"/><Relationship Id="rId19" Type="http://schemas.openxmlformats.org/officeDocument/2006/relationships/image" Target="../media/image145.png"/><Relationship Id="rId20" Type="http://schemas.openxmlformats.org/officeDocument/2006/relationships/image" Target="../media/image14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63.png"/><Relationship Id="rId14" Type="http://schemas.openxmlformats.org/officeDocument/2006/relationships/image" Target="../media/image164.png"/><Relationship Id="rId15" Type="http://schemas.openxmlformats.org/officeDocument/2006/relationships/image" Target="../media/image165.png"/><Relationship Id="rId16" Type="http://schemas.openxmlformats.org/officeDocument/2006/relationships/image" Target="../media/image166.png"/><Relationship Id="rId17" Type="http://schemas.openxmlformats.org/officeDocument/2006/relationships/image" Target="../media/image167.png"/><Relationship Id="rId18" Type="http://schemas.openxmlformats.org/officeDocument/2006/relationships/image" Target="../media/image168.png"/><Relationship Id="rId19" Type="http://schemas.openxmlformats.org/officeDocument/2006/relationships/image" Target="../media/image169.png"/><Relationship Id="rId20" Type="http://schemas.openxmlformats.org/officeDocument/2006/relationships/image" Target="../media/image170.png"/><Relationship Id="rId21" Type="http://schemas.openxmlformats.org/officeDocument/2006/relationships/image" Target="../media/image171.png"/><Relationship Id="rId22" Type="http://schemas.openxmlformats.org/officeDocument/2006/relationships/image" Target="../media/image172.png"/><Relationship Id="rId23" Type="http://schemas.openxmlformats.org/officeDocument/2006/relationships/image" Target="../media/image173.png"/><Relationship Id="rId24" Type="http://schemas.openxmlformats.org/officeDocument/2006/relationships/image" Target="../media/image174.png"/><Relationship Id="rId25" Type="http://schemas.openxmlformats.org/officeDocument/2006/relationships/image" Target="../media/image175.png"/><Relationship Id="rId26" Type="http://schemas.openxmlformats.org/officeDocument/2006/relationships/image" Target="../media/image176.png"/><Relationship Id="rId27" Type="http://schemas.openxmlformats.org/officeDocument/2006/relationships/image" Target="../media/image177.png"/><Relationship Id="rId28" Type="http://schemas.openxmlformats.org/officeDocument/2006/relationships/image" Target="../media/image178.png"/><Relationship Id="rId29" Type="http://schemas.openxmlformats.org/officeDocument/2006/relationships/image" Target="../media/image179.png"/><Relationship Id="rId30" Type="http://schemas.openxmlformats.org/officeDocument/2006/relationships/image" Target="../media/image18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351" y="1525446"/>
            <a:ext cx="11547864" cy="30751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14286" y="8528267"/>
            <a:ext cx="22514286" cy="157143"/>
            <a:chOff x="-2114286" y="8528267"/>
            <a:chExt cx="22514286" cy="1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14286" y="8528267"/>
              <a:ext cx="22514286" cy="1571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22664" y="9188896"/>
            <a:ext cx="3198759" cy="40561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85334" y="8932829"/>
            <a:ext cx="1793474" cy="24791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83162" y="1260443"/>
            <a:ext cx="4919480" cy="6414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40304" y="2787584"/>
            <a:ext cx="8205107" cy="8205107"/>
            <a:chOff x="5040304" y="2787584"/>
            <a:chExt cx="8205107" cy="82051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0304" y="2787584"/>
              <a:ext cx="8205107" cy="82051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5650" y="9106532"/>
            <a:ext cx="2637733" cy="533333"/>
            <a:chOff x="435650" y="9106532"/>
            <a:chExt cx="2637733" cy="5333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8344" y="9199810"/>
              <a:ext cx="1354683" cy="33472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435650" y="9106532"/>
              <a:ext cx="826979" cy="526865"/>
              <a:chOff x="435650" y="9106532"/>
              <a:chExt cx="826979" cy="52686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5650" y="9106532"/>
                <a:ext cx="826979" cy="52686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2288" y="931385"/>
            <a:ext cx="10240868" cy="10020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4894" y="633149"/>
            <a:ext cx="2699958" cy="4061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808104" y="2291836"/>
            <a:ext cx="6138651" cy="4384052"/>
            <a:chOff x="808104" y="2291836"/>
            <a:chExt cx="6138651" cy="438405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8104" y="2291836"/>
              <a:ext cx="6138651" cy="43840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10575" y="2268427"/>
            <a:ext cx="3879906" cy="6171429"/>
            <a:chOff x="7210575" y="2268427"/>
            <a:chExt cx="3879906" cy="6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10575" y="2268427"/>
              <a:ext cx="3879906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306182" y="2268427"/>
            <a:ext cx="6171429" cy="5278904"/>
            <a:chOff x="11306182" y="2268427"/>
            <a:chExt cx="6171429" cy="527890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6182" y="2268427"/>
              <a:ext cx="6171429" cy="527890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2261" y="2055179"/>
            <a:ext cx="3674064" cy="50204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10036" y="7089856"/>
            <a:ext cx="6169496" cy="2700000"/>
            <a:chOff x="810036" y="7089856"/>
            <a:chExt cx="6169496" cy="27000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0036" y="7089856"/>
              <a:ext cx="6169496" cy="270000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2013" y="6876608"/>
            <a:ext cx="5574540" cy="44294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72800" y="2154461"/>
            <a:ext cx="1310769" cy="50204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266764" y="2121846"/>
            <a:ext cx="634597" cy="5020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00247" y="2172953"/>
            <a:ext cx="2118785" cy="384289"/>
            <a:chOff x="7900247" y="2172953"/>
            <a:chExt cx="2118785" cy="3842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0247" y="2172953"/>
              <a:ext cx="2118785" cy="3842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288" y="931385"/>
            <a:ext cx="5500069" cy="9839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4418" y="633149"/>
            <a:ext cx="2676968" cy="3996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96583" y="2545883"/>
            <a:ext cx="3176692" cy="360517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45354" y="4391469"/>
            <a:ext cx="1392564" cy="55977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69056" y="2880952"/>
            <a:ext cx="445230" cy="382847"/>
            <a:chOff x="5269056" y="2880952"/>
            <a:chExt cx="445230" cy="38284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69056" y="2880952"/>
              <a:ext cx="445230" cy="38284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47983" y="2545157"/>
            <a:ext cx="3223313" cy="365808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125099" y="4530612"/>
            <a:ext cx="1410110" cy="5647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42857" y="3111883"/>
            <a:ext cx="360511" cy="303833"/>
            <a:chOff x="9142857" y="3111883"/>
            <a:chExt cx="360511" cy="30383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42857" y="3111883"/>
              <a:ext cx="360511" cy="30383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12951" y="2193051"/>
            <a:ext cx="1351209" cy="38292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570885" y="2172953"/>
            <a:ext cx="2118785" cy="384289"/>
            <a:chOff x="11570885" y="2172953"/>
            <a:chExt cx="2118785" cy="38428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70885" y="2172953"/>
              <a:ext cx="2118785" cy="38428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018621" y="2545157"/>
            <a:ext cx="3223313" cy="365808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11610" y="4498866"/>
            <a:ext cx="1410110" cy="56471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725342" y="2996632"/>
            <a:ext cx="581306" cy="534334"/>
            <a:chOff x="12725342" y="2996632"/>
            <a:chExt cx="581306" cy="53433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725342" y="2996632"/>
              <a:ext cx="581306" cy="53433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827358" y="2193051"/>
            <a:ext cx="1206076" cy="38292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060955" y="6191933"/>
            <a:ext cx="2118785" cy="384289"/>
            <a:chOff x="6060955" y="6191933"/>
            <a:chExt cx="2118785" cy="38428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60955" y="6191933"/>
              <a:ext cx="2118785" cy="38428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508692" y="6564137"/>
            <a:ext cx="3223313" cy="365808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383492" y="8096466"/>
            <a:ext cx="1469063" cy="56471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317462" y="6212028"/>
            <a:ext cx="1343705" cy="38292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609386" y="6139750"/>
            <a:ext cx="2118785" cy="384289"/>
            <a:chOff x="9609386" y="6139750"/>
            <a:chExt cx="2118785" cy="38428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609386" y="6139750"/>
              <a:ext cx="2118785" cy="38428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057122" y="6511954"/>
            <a:ext cx="3223313" cy="365808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881831" y="8521555"/>
            <a:ext cx="1346368" cy="56471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112463" y="7550419"/>
            <a:ext cx="916845" cy="842761"/>
            <a:chOff x="11112463" y="7550419"/>
            <a:chExt cx="916845" cy="84276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112463" y="7550419"/>
              <a:ext cx="916845" cy="842761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865921" y="6159845"/>
            <a:ext cx="1457190" cy="38292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235318" y="2172953"/>
            <a:ext cx="2118785" cy="384289"/>
            <a:chOff x="4235318" y="2172953"/>
            <a:chExt cx="2118785" cy="38428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235318" y="2172953"/>
              <a:ext cx="2118785" cy="384289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448026" y="2193055"/>
            <a:ext cx="1154638" cy="3829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2288" y="931385"/>
            <a:ext cx="2442202" cy="9845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418" y="633149"/>
            <a:ext cx="2676968" cy="3996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898997" y="4613757"/>
            <a:ext cx="340085" cy="29823"/>
            <a:chOff x="1898997" y="4613757"/>
            <a:chExt cx="340085" cy="298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898997" y="4613757"/>
              <a:ext cx="340085" cy="298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2839" y="4431348"/>
            <a:ext cx="554255" cy="4073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0036" y="4567716"/>
            <a:ext cx="4561233" cy="1824209"/>
            <a:chOff x="810036" y="4567716"/>
            <a:chExt cx="4561233" cy="18242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0036" y="4567716"/>
              <a:ext cx="4561233" cy="18242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8692" y="4306488"/>
            <a:ext cx="3552695" cy="644361"/>
            <a:chOff x="1308692" y="4306488"/>
            <a:chExt cx="3552695" cy="6443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8692" y="4306488"/>
              <a:ext cx="3552695" cy="64436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88501" y="4420852"/>
            <a:ext cx="2376978" cy="41393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16134" y="5214629"/>
            <a:ext cx="3338168" cy="67715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556314" y="4567716"/>
            <a:ext cx="4545360" cy="1824209"/>
            <a:chOff x="6556314" y="4567716"/>
            <a:chExt cx="4545360" cy="182420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6314" y="4567716"/>
              <a:ext cx="4545360" cy="18242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54970" y="4306488"/>
            <a:ext cx="3552695" cy="644361"/>
            <a:chOff x="7054970" y="4306488"/>
            <a:chExt cx="3552695" cy="6443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54970" y="4306488"/>
              <a:ext cx="3552695" cy="64436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14872" y="4436728"/>
            <a:ext cx="3003493" cy="41669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037131" y="5196710"/>
            <a:ext cx="3077625" cy="67715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194848" y="4567716"/>
            <a:ext cx="4545360" cy="1824209"/>
            <a:chOff x="12194848" y="4567716"/>
            <a:chExt cx="4545360" cy="182420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194848" y="4567716"/>
              <a:ext cx="4545360" cy="18242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93504" y="4306488"/>
            <a:ext cx="3552695" cy="644361"/>
            <a:chOff x="12693504" y="4306488"/>
            <a:chExt cx="3552695" cy="64436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693504" y="4306488"/>
              <a:ext cx="3552695" cy="64436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653367" y="4436728"/>
            <a:ext cx="2199731" cy="40661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829525" y="5206234"/>
            <a:ext cx="3023854" cy="6771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75D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6785" y="1239291"/>
            <a:ext cx="17098573" cy="56189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0781" y="2378029"/>
            <a:ext cx="10838629" cy="65333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213834" y="2762575"/>
            <a:ext cx="594511" cy="594511"/>
            <a:chOff x="6213834" y="2762575"/>
            <a:chExt cx="594511" cy="5945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3834" y="2762575"/>
              <a:ext cx="594511" cy="5945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18177" y="2762575"/>
            <a:ext cx="594511" cy="594511"/>
            <a:chOff x="11618177" y="2762575"/>
            <a:chExt cx="594511" cy="5945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18177" y="2762575"/>
              <a:ext cx="594511" cy="5945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15852" y="5737610"/>
            <a:ext cx="6171429" cy="6171429"/>
            <a:chOff x="3215852" y="5737610"/>
            <a:chExt cx="617142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60000">
              <a:off x="3215852" y="5737610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2288" y="931385"/>
            <a:ext cx="2798764" cy="9821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418" y="633149"/>
            <a:ext cx="2701777" cy="3996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898997" y="3736463"/>
            <a:ext cx="340085" cy="29823"/>
            <a:chOff x="1898997" y="3736463"/>
            <a:chExt cx="340085" cy="298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898997" y="3736463"/>
              <a:ext cx="340085" cy="298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2839" y="3554054"/>
            <a:ext cx="554255" cy="4073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0036" y="3690421"/>
            <a:ext cx="4561233" cy="1824209"/>
            <a:chOff x="810036" y="3690421"/>
            <a:chExt cx="4561233" cy="18242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0036" y="3690421"/>
              <a:ext cx="4561233" cy="18242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8692" y="3429194"/>
            <a:ext cx="3552695" cy="644361"/>
            <a:chOff x="1308692" y="3429194"/>
            <a:chExt cx="3552695" cy="6443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8692" y="3429194"/>
              <a:ext cx="3552695" cy="64436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88502" y="3543556"/>
            <a:ext cx="2840378" cy="47713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16134" y="4294648"/>
            <a:ext cx="3132330" cy="67524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556314" y="3690421"/>
            <a:ext cx="4545360" cy="1583050"/>
            <a:chOff x="6556314" y="3690421"/>
            <a:chExt cx="4545360" cy="158305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6314" y="3690421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54970" y="3429194"/>
            <a:ext cx="3552695" cy="644361"/>
            <a:chOff x="7054970" y="3429194"/>
            <a:chExt cx="3552695" cy="6443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54970" y="3429194"/>
              <a:ext cx="3552695" cy="64436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14871" y="3559429"/>
            <a:ext cx="2300093" cy="41392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021257" y="4252749"/>
            <a:ext cx="3641416" cy="70074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194848" y="3690421"/>
            <a:ext cx="4545360" cy="1583050"/>
            <a:chOff x="12194848" y="3690421"/>
            <a:chExt cx="4545360" cy="158305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194848" y="3690421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93504" y="3429194"/>
            <a:ext cx="3552695" cy="644361"/>
            <a:chOff x="12693504" y="3429194"/>
            <a:chExt cx="3552695" cy="64436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693504" y="3429194"/>
              <a:ext cx="3552695" cy="64436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797810" y="4380363"/>
            <a:ext cx="3332006" cy="70074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653367" y="3559434"/>
            <a:ext cx="2560769" cy="41392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914870" y="6848455"/>
            <a:ext cx="340085" cy="29823"/>
            <a:chOff x="1914870" y="6848455"/>
            <a:chExt cx="340085" cy="2982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1914870" y="6848455"/>
              <a:ext cx="340085" cy="2982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28712" y="6666047"/>
            <a:ext cx="554255" cy="40735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25909" y="6802414"/>
            <a:ext cx="4545360" cy="1583050"/>
            <a:chOff x="825909" y="6802414"/>
            <a:chExt cx="4545360" cy="158305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5909" y="6802414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24565" y="6541186"/>
            <a:ext cx="3552695" cy="644361"/>
            <a:chOff x="1324565" y="6541186"/>
            <a:chExt cx="3552695" cy="64436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24565" y="6541186"/>
              <a:ext cx="3552695" cy="644361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604377" y="6655548"/>
            <a:ext cx="2169188" cy="46453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32010" y="7406639"/>
            <a:ext cx="3040178" cy="67244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645274" y="6809607"/>
            <a:ext cx="340085" cy="29823"/>
            <a:chOff x="7645274" y="6809607"/>
            <a:chExt cx="340085" cy="2982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5400000">
              <a:off x="7645274" y="6809607"/>
              <a:ext cx="340085" cy="29823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059117" y="6627199"/>
            <a:ext cx="554255" cy="40735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556314" y="6763566"/>
            <a:ext cx="4545360" cy="1583050"/>
            <a:chOff x="6556314" y="6763566"/>
            <a:chExt cx="4545360" cy="158305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556314" y="6763566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054970" y="6502338"/>
            <a:ext cx="3552695" cy="644361"/>
            <a:chOff x="7054970" y="6502338"/>
            <a:chExt cx="3552695" cy="64436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54970" y="6502338"/>
              <a:ext cx="3552695" cy="644361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168777" y="6607177"/>
            <a:ext cx="3357197" cy="477131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162410" y="7367791"/>
            <a:ext cx="3037082" cy="6751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2288" y="931385"/>
            <a:ext cx="9973164" cy="10909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418" y="633149"/>
            <a:ext cx="2701777" cy="3996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9850264" y="2172713"/>
            <a:ext cx="7809759" cy="4620623"/>
            <a:chOff x="9850264" y="2172713"/>
            <a:chExt cx="7809759" cy="46206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6979" y="163996"/>
              <a:ext cx="15619519" cy="924124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50264" y="2172713"/>
              <a:ext cx="7809759" cy="46206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43843" y="7931993"/>
            <a:ext cx="7130466" cy="1167614"/>
            <a:chOff x="10243843" y="7931993"/>
            <a:chExt cx="7130466" cy="11676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4822" y="7424397"/>
              <a:ext cx="14260932" cy="2335228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43843" y="7931993"/>
              <a:ext cx="7130466" cy="11676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10036" y="2116628"/>
            <a:ext cx="7724084" cy="6984960"/>
            <a:chOff x="810036" y="2116628"/>
            <a:chExt cx="7724084" cy="698496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10036" y="2116628"/>
              <a:ext cx="6179959" cy="4669303"/>
              <a:chOff x="810036" y="2116628"/>
              <a:chExt cx="6179959" cy="466930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975172" y="86748"/>
                <a:ext cx="12359918" cy="9338605"/>
              </a:xfrm>
              <a:prstGeom prst="rect">
                <a:avLst/>
              </a:prstGeom>
            </p:spPr>
          </p:pic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10036" y="2116628"/>
                <a:ext cx="6179959" cy="466930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362692" y="5063492"/>
              <a:ext cx="6171429" cy="4036114"/>
              <a:chOff x="2362692" y="5063492"/>
              <a:chExt cx="6171429" cy="403611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-459580" y="3308878"/>
                <a:ext cx="12342857" cy="8072229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362692" y="5063492"/>
                <a:ext cx="6171429" cy="4036114"/>
              </a:xfrm>
              <a:prstGeom prst="rect">
                <a:avLst/>
              </a:prstGeom>
            </p:spPr>
          </p:pic>
        </p:grpSp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06241" y="9382538"/>
            <a:ext cx="5942252" cy="52569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02646" y="7033931"/>
            <a:ext cx="5110395" cy="52570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877271" y="9239684"/>
            <a:ext cx="5407357" cy="5256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2288" y="931385"/>
            <a:ext cx="13418354" cy="10909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418" y="633149"/>
            <a:ext cx="2701777" cy="3996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10921" y="4241985"/>
            <a:ext cx="3835470" cy="435281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92267" y="4241985"/>
            <a:ext cx="3835470" cy="435281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08218" y="6081570"/>
            <a:ext cx="1989334" cy="95416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16549" y="5473825"/>
            <a:ext cx="1789468" cy="9541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620705" y="6608868"/>
            <a:ext cx="1004584" cy="923409"/>
            <a:chOff x="13620705" y="6608868"/>
            <a:chExt cx="1004584" cy="9234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20705" y="6608868"/>
              <a:ext cx="1004584" cy="9234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09334" y="2646237"/>
            <a:ext cx="4545360" cy="1583050"/>
            <a:chOff x="2309334" y="2646237"/>
            <a:chExt cx="4545360" cy="158305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09334" y="2646237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07990" y="2385010"/>
            <a:ext cx="3552695" cy="644361"/>
            <a:chOff x="2807990" y="2385010"/>
            <a:chExt cx="3552695" cy="6443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07990" y="2385010"/>
              <a:ext cx="3552695" cy="64436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42531" y="3266334"/>
            <a:ext cx="3929320" cy="70074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075432" y="2646237"/>
            <a:ext cx="4545360" cy="1583050"/>
            <a:chOff x="11075432" y="2646237"/>
            <a:chExt cx="4545360" cy="15830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75432" y="2646237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74088" y="2385010"/>
            <a:ext cx="3552695" cy="644361"/>
            <a:chOff x="11574088" y="2385010"/>
            <a:chExt cx="3552695" cy="64436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74088" y="2385010"/>
              <a:ext cx="3552695" cy="6443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164393" y="2692279"/>
            <a:ext cx="340085" cy="29823"/>
            <a:chOff x="12164393" y="2692279"/>
            <a:chExt cx="340085" cy="2982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12164393" y="2692279"/>
              <a:ext cx="340085" cy="2982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513385" y="2502015"/>
            <a:ext cx="676369" cy="41165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578234" y="2509870"/>
            <a:ext cx="609835" cy="40734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740287" y="3266334"/>
            <a:ext cx="3102216" cy="72636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330734" y="2696968"/>
            <a:ext cx="340085" cy="29823"/>
            <a:chOff x="3330734" y="2696968"/>
            <a:chExt cx="340085" cy="2982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3330734" y="2696968"/>
              <a:ext cx="340085" cy="2982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773148" y="2505034"/>
            <a:ext cx="554255" cy="40735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747270" y="2502959"/>
            <a:ext cx="638607" cy="41442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871877" y="5437839"/>
            <a:ext cx="1004584" cy="923409"/>
            <a:chOff x="4871877" y="5437839"/>
            <a:chExt cx="1004584" cy="92340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71877" y="5437839"/>
              <a:ext cx="1004584" cy="9234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2288" y="931385"/>
            <a:ext cx="5723630" cy="9845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418" y="633149"/>
            <a:ext cx="2701777" cy="3996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762417" y="6253263"/>
            <a:ext cx="9949589" cy="2605467"/>
            <a:chOff x="762417" y="6253263"/>
            <a:chExt cx="9949589" cy="26054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042315" y="5120593"/>
              <a:ext cx="19899179" cy="521093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2417" y="6253263"/>
              <a:ext cx="9949589" cy="260546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03688" y="4873017"/>
            <a:ext cx="5021471" cy="5257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66373" y="1649061"/>
            <a:ext cx="6171429" cy="4240325"/>
            <a:chOff x="11266373" y="1649061"/>
            <a:chExt cx="6171429" cy="4240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57430" y="-194330"/>
              <a:ext cx="12342857" cy="8480650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66373" y="1649061"/>
              <a:ext cx="6171429" cy="42403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10036" y="2204180"/>
            <a:ext cx="9452789" cy="2426642"/>
            <a:chOff x="810036" y="2204180"/>
            <a:chExt cx="9452789" cy="242664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3757968" y="1149249"/>
              <a:ext cx="18905578" cy="4853284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0036" y="2204180"/>
              <a:ext cx="9452789" cy="242664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05430" y="6142154"/>
            <a:ext cx="5333100" cy="52570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73706" y="9160315"/>
            <a:ext cx="5007014" cy="525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2288" y="931385"/>
            <a:ext cx="9168821" cy="9845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418" y="633149"/>
            <a:ext cx="2701777" cy="3996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10921" y="4241985"/>
            <a:ext cx="3835470" cy="435281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92267" y="4241985"/>
            <a:ext cx="3835470" cy="435281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69413" y="5922840"/>
            <a:ext cx="2149201" cy="95416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16549" y="5473825"/>
            <a:ext cx="1789468" cy="9541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620705" y="6608868"/>
            <a:ext cx="1004584" cy="923409"/>
            <a:chOff x="13620705" y="6608868"/>
            <a:chExt cx="1004584" cy="9234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20705" y="6608868"/>
              <a:ext cx="1004584" cy="9234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09334" y="2646237"/>
            <a:ext cx="4545360" cy="1583050"/>
            <a:chOff x="2309334" y="2646237"/>
            <a:chExt cx="4545360" cy="158305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09334" y="2646237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07990" y="2385010"/>
            <a:ext cx="3552695" cy="644361"/>
            <a:chOff x="2807990" y="2385010"/>
            <a:chExt cx="3552695" cy="6443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07990" y="2385010"/>
              <a:ext cx="3552695" cy="64436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15429" y="3266334"/>
            <a:ext cx="3621444" cy="70074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075432" y="2646237"/>
            <a:ext cx="4545360" cy="1583050"/>
            <a:chOff x="11075432" y="2646237"/>
            <a:chExt cx="4545360" cy="15830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75432" y="2646237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74088" y="2385010"/>
            <a:ext cx="3552695" cy="644361"/>
            <a:chOff x="11574088" y="2385010"/>
            <a:chExt cx="3552695" cy="64436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74088" y="2385010"/>
              <a:ext cx="3552695" cy="6443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164393" y="2692279"/>
            <a:ext cx="340085" cy="29823"/>
            <a:chOff x="12164393" y="2692279"/>
            <a:chExt cx="340085" cy="2982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12164393" y="2692279"/>
              <a:ext cx="340085" cy="2982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513367" y="2502015"/>
            <a:ext cx="2001197" cy="41393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578234" y="2509870"/>
            <a:ext cx="609835" cy="40734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41719" y="3266334"/>
            <a:ext cx="4221235" cy="72635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330734" y="2696968"/>
            <a:ext cx="340085" cy="29823"/>
            <a:chOff x="3330734" y="2696968"/>
            <a:chExt cx="340085" cy="2982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3330734" y="2696968"/>
              <a:ext cx="340085" cy="2982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773148" y="2505034"/>
            <a:ext cx="554255" cy="40735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747272" y="2502958"/>
            <a:ext cx="1191445" cy="41669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418" y="633149"/>
            <a:ext cx="2701777" cy="3996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683052" y="2378635"/>
            <a:ext cx="8677938" cy="4828255"/>
            <a:chOff x="683052" y="2378635"/>
            <a:chExt cx="8677938" cy="48282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340770" y="279654"/>
              <a:ext cx="17355876" cy="9656510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052" y="2378635"/>
              <a:ext cx="8677938" cy="482825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1574" y="7484672"/>
            <a:ext cx="5412967" cy="5257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06747" y="8238506"/>
            <a:ext cx="5714605" cy="5257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23143" y="1442711"/>
            <a:ext cx="6171429" cy="3461162"/>
            <a:chOff x="9723143" y="1442711"/>
            <a:chExt cx="6171429" cy="34611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63343" y="-61955"/>
              <a:ext cx="12342857" cy="6922325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23143" y="1442711"/>
              <a:ext cx="6171429" cy="34611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52834" y="4011814"/>
            <a:ext cx="6847283" cy="3742698"/>
            <a:chOff x="10552834" y="4011814"/>
            <a:chExt cx="6847283" cy="37426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73483" y="2384756"/>
              <a:ext cx="13694566" cy="7485396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52834" y="4011814"/>
              <a:ext cx="6847283" cy="374269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2288" y="931385"/>
            <a:ext cx="11117830" cy="10909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75D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476" y="200000"/>
            <a:ext cx="17904762" cy="9904762"/>
            <a:chOff x="190476" y="200000"/>
            <a:chExt cx="17904762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476" y="200000"/>
              <a:ext cx="17904762" cy="99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66055" y="968308"/>
            <a:ext cx="10308617" cy="26947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03204" y="6827653"/>
            <a:ext cx="324312" cy="12759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892" y="5536184"/>
            <a:ext cx="3773006" cy="706986"/>
            <a:chOff x="819892" y="5536184"/>
            <a:chExt cx="3773006" cy="70698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78022" y="5758525"/>
              <a:ext cx="3714876" cy="484644"/>
              <a:chOff x="878022" y="5758525"/>
              <a:chExt cx="3714876" cy="48464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78022" y="5758525"/>
                <a:ext cx="3714876" cy="484644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858" y="5836391"/>
              <a:ext cx="2602139" cy="363949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819892" y="5536184"/>
              <a:ext cx="428299" cy="428299"/>
              <a:chOff x="819892" y="5536184"/>
              <a:chExt cx="428299" cy="428299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819892" y="5536184"/>
                <a:ext cx="428299" cy="428299"/>
                <a:chOff x="819892" y="5536184"/>
                <a:chExt cx="428299" cy="428299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819892" y="5536184"/>
                  <a:ext cx="428299" cy="428299"/>
                </a:xfrm>
                <a:prstGeom prst="rect">
                  <a:avLst/>
                </a:prstGeom>
              </p:spPr>
            </p:pic>
          </p:grpSp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69317" y="5566981"/>
                <a:ext cx="297017" cy="36277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2300" y="6770510"/>
            <a:ext cx="302951" cy="183191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0215" y="6770510"/>
            <a:ext cx="2757722" cy="174389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110867" y="5531387"/>
            <a:ext cx="3773006" cy="706986"/>
            <a:chOff x="5110867" y="5531387"/>
            <a:chExt cx="3773006" cy="70698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168997" y="5753729"/>
              <a:ext cx="3714876" cy="484644"/>
              <a:chOff x="5168997" y="5753729"/>
              <a:chExt cx="3714876" cy="48464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168997" y="5753729"/>
                <a:ext cx="3714876" cy="484644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09829" y="5831591"/>
              <a:ext cx="2560578" cy="371311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5110867" y="5531387"/>
              <a:ext cx="428299" cy="428299"/>
              <a:chOff x="5110867" y="5531387"/>
              <a:chExt cx="428299" cy="428299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5110867" y="5531387"/>
                <a:ext cx="428299" cy="428299"/>
                <a:chOff x="5110867" y="5531387"/>
                <a:chExt cx="428299" cy="428299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110867" y="5531387"/>
                  <a:ext cx="428299" cy="428299"/>
                </a:xfrm>
                <a:prstGeom prst="rect">
                  <a:avLst/>
                </a:prstGeom>
              </p:spPr>
            </p:pic>
          </p:grpSp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160291" y="5562186"/>
                <a:ext cx="329132" cy="362779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401841" y="5531387"/>
            <a:ext cx="3773006" cy="706986"/>
            <a:chOff x="9401841" y="5531387"/>
            <a:chExt cx="3773006" cy="70698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459971" y="5753729"/>
              <a:ext cx="3714876" cy="484644"/>
              <a:chOff x="9459971" y="5753729"/>
              <a:chExt cx="3714876" cy="48464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459971" y="5753729"/>
                <a:ext cx="3714876" cy="484644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00763" y="5831591"/>
              <a:ext cx="2576911" cy="371311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9401841" y="5531387"/>
              <a:ext cx="428299" cy="428299"/>
              <a:chOff x="9401841" y="5531387"/>
              <a:chExt cx="428299" cy="428299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9401841" y="5531387"/>
                <a:ext cx="428299" cy="428299"/>
                <a:chOff x="9401841" y="5531387"/>
                <a:chExt cx="428299" cy="428299"/>
              </a:xfrm>
            </p:grpSpPr>
            <p:pic>
              <p:nvPicPr>
                <p:cNvPr id="40" name="Object 39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9401841" y="5531387"/>
                  <a:ext cx="428299" cy="428299"/>
                </a:xfrm>
                <a:prstGeom prst="rect">
                  <a:avLst/>
                </a:prstGeom>
              </p:spPr>
            </p:pic>
          </p:grpSp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451262" y="5562186"/>
                <a:ext cx="329379" cy="362779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3692816" y="5531387"/>
            <a:ext cx="3773006" cy="706986"/>
            <a:chOff x="13692816" y="5531387"/>
            <a:chExt cx="3773006" cy="70698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3750946" y="5753729"/>
              <a:ext cx="3714876" cy="484644"/>
              <a:chOff x="13750946" y="5753729"/>
              <a:chExt cx="3714876" cy="484644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750946" y="5753729"/>
                <a:ext cx="3714876" cy="484644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791810" y="5831591"/>
              <a:ext cx="2206444" cy="371311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13692816" y="5531387"/>
              <a:ext cx="428299" cy="428299"/>
              <a:chOff x="13692816" y="5531387"/>
              <a:chExt cx="428299" cy="428299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13692816" y="5531387"/>
                <a:ext cx="428299" cy="428299"/>
                <a:chOff x="13692816" y="5531387"/>
                <a:chExt cx="428299" cy="428299"/>
              </a:xfrm>
            </p:grpSpPr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3692816" y="5531387"/>
                  <a:ext cx="428299" cy="428299"/>
                </a:xfrm>
                <a:prstGeom prst="rect">
                  <a:avLst/>
                </a:prstGeom>
              </p:spPr>
            </p:pic>
          </p:grpSp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742215" y="5562186"/>
                <a:ext cx="333874" cy="362779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7425160" y="1471169"/>
            <a:ext cx="3265808" cy="3265808"/>
            <a:chOff x="7425160" y="1471169"/>
            <a:chExt cx="3265808" cy="326580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960000">
              <a:off x="7425160" y="1471169"/>
              <a:ext cx="3265808" cy="326580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574704" y="6844129"/>
            <a:ext cx="1084854" cy="351292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641371" y="7256946"/>
            <a:ext cx="1179159" cy="351292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641371" y="7711564"/>
            <a:ext cx="2370168" cy="353216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708786" y="6873367"/>
            <a:ext cx="324312" cy="1275903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973048" y="6873439"/>
            <a:ext cx="1084854" cy="351292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052369" y="7339979"/>
            <a:ext cx="1179159" cy="351292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0047525" y="7809163"/>
            <a:ext cx="2370168" cy="35321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2288" y="931385"/>
            <a:ext cx="10370897" cy="9839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418" y="633149"/>
            <a:ext cx="2701777" cy="3996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10921" y="4241985"/>
            <a:ext cx="3835470" cy="435281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92267" y="4241985"/>
            <a:ext cx="3835470" cy="435281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69413" y="5922840"/>
            <a:ext cx="2149201" cy="95416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16549" y="5473825"/>
            <a:ext cx="1789468" cy="9541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620705" y="6608868"/>
            <a:ext cx="1004584" cy="923409"/>
            <a:chOff x="13620705" y="6608868"/>
            <a:chExt cx="1004584" cy="9234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20705" y="6608868"/>
              <a:ext cx="1004584" cy="9234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09334" y="2646237"/>
            <a:ext cx="4545360" cy="1583050"/>
            <a:chOff x="2309334" y="2646237"/>
            <a:chExt cx="4545360" cy="158305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09334" y="2646237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07990" y="2385010"/>
            <a:ext cx="3552695" cy="644361"/>
            <a:chOff x="2807990" y="2385010"/>
            <a:chExt cx="3552695" cy="6443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07990" y="2385010"/>
              <a:ext cx="3552695" cy="64436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15429" y="3266334"/>
            <a:ext cx="3558282" cy="67266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075432" y="2646237"/>
            <a:ext cx="4545360" cy="1583050"/>
            <a:chOff x="11075432" y="2646237"/>
            <a:chExt cx="4545360" cy="15830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75432" y="2646237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74088" y="2385010"/>
            <a:ext cx="3552695" cy="644361"/>
            <a:chOff x="11574088" y="2385010"/>
            <a:chExt cx="3552695" cy="64436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74088" y="2385010"/>
              <a:ext cx="3552695" cy="6443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164393" y="2692279"/>
            <a:ext cx="340085" cy="29823"/>
            <a:chOff x="12164393" y="2692279"/>
            <a:chExt cx="340085" cy="2982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12164393" y="2692279"/>
              <a:ext cx="340085" cy="2982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513367" y="2502015"/>
            <a:ext cx="2235083" cy="41443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578234" y="2509870"/>
            <a:ext cx="609835" cy="40734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41715" y="3266334"/>
            <a:ext cx="3848892" cy="70074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330734" y="2696968"/>
            <a:ext cx="340085" cy="29823"/>
            <a:chOff x="3330734" y="2696968"/>
            <a:chExt cx="340085" cy="2982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3330734" y="2696968"/>
              <a:ext cx="340085" cy="2982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773148" y="2505034"/>
            <a:ext cx="554255" cy="40735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556692" y="2491226"/>
            <a:ext cx="2787550" cy="41669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2288" y="931385"/>
            <a:ext cx="6872488" cy="9845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418" y="633149"/>
            <a:ext cx="2701777" cy="3996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763443" y="1976132"/>
            <a:ext cx="6812516" cy="2682507"/>
            <a:chOff x="763443" y="1976132"/>
            <a:chExt cx="6812516" cy="26825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467724" y="809969"/>
              <a:ext cx="13625031" cy="536501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3443" y="1976132"/>
              <a:ext cx="6812516" cy="26825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00146" y="1922456"/>
            <a:ext cx="7793799" cy="3982681"/>
            <a:chOff x="8900146" y="1922456"/>
            <a:chExt cx="7793799" cy="39826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3201" y="191070"/>
              <a:ext cx="15587598" cy="7965363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00146" y="1922456"/>
              <a:ext cx="7793799" cy="398268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2682" y="4873994"/>
            <a:ext cx="4737195" cy="5257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431452" y="4238159"/>
            <a:ext cx="7228571" cy="3247028"/>
            <a:chOff x="10431452" y="4238159"/>
            <a:chExt cx="7228571" cy="324702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431452" y="4238159"/>
              <a:ext cx="7221006" cy="3205978"/>
              <a:chOff x="10431452" y="4238159"/>
              <a:chExt cx="7221006" cy="320597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030208" y="2844429"/>
                <a:ext cx="14442012" cy="6411957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431452" y="4238159"/>
                <a:ext cx="7221006" cy="3205978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25584" y="4309512"/>
              <a:ext cx="715777" cy="353959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73472" y="7737419"/>
            <a:ext cx="5578224" cy="52570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57655" y="5417335"/>
            <a:ext cx="6765922" cy="3669289"/>
            <a:chOff x="857655" y="5417335"/>
            <a:chExt cx="6765922" cy="366928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2285806" y="3822190"/>
              <a:ext cx="13531844" cy="7338579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7655" y="5417335"/>
              <a:ext cx="6765922" cy="366928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66638" y="9376068"/>
            <a:ext cx="4998967" cy="5137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2288" y="931385"/>
            <a:ext cx="10317906" cy="9845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418" y="633149"/>
            <a:ext cx="2701777" cy="3996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10921" y="4241985"/>
            <a:ext cx="3835470" cy="435281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92267" y="4241985"/>
            <a:ext cx="3835470" cy="435281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69413" y="5922840"/>
            <a:ext cx="2149201" cy="95416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38552" y="6110874"/>
            <a:ext cx="1722582" cy="9431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774552" y="5301323"/>
            <a:ext cx="1004584" cy="923409"/>
            <a:chOff x="13774552" y="5301323"/>
            <a:chExt cx="1004584" cy="9234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74552" y="5301323"/>
              <a:ext cx="1004584" cy="9234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09334" y="2646237"/>
            <a:ext cx="4545360" cy="1583050"/>
            <a:chOff x="2309334" y="2646237"/>
            <a:chExt cx="4545360" cy="158305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09334" y="2646237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07990" y="2385010"/>
            <a:ext cx="3552695" cy="644361"/>
            <a:chOff x="2807990" y="2385010"/>
            <a:chExt cx="3552695" cy="6443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07990" y="2385010"/>
              <a:ext cx="3552695" cy="64436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98031" y="3232981"/>
            <a:ext cx="3776120" cy="67715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075432" y="2646237"/>
            <a:ext cx="4545360" cy="1583050"/>
            <a:chOff x="11075432" y="2646237"/>
            <a:chExt cx="4545360" cy="15830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75432" y="2646237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74088" y="2385010"/>
            <a:ext cx="3552695" cy="644361"/>
            <a:chOff x="11574088" y="2385010"/>
            <a:chExt cx="3552695" cy="64436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74088" y="2385010"/>
              <a:ext cx="3552695" cy="6443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164393" y="2692279"/>
            <a:ext cx="340085" cy="29823"/>
            <a:chOff x="12164393" y="2692279"/>
            <a:chExt cx="340085" cy="2982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12164393" y="2692279"/>
              <a:ext cx="340085" cy="2982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503844" y="2511539"/>
            <a:ext cx="1810893" cy="41669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578234" y="2509870"/>
            <a:ext cx="609835" cy="40734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57239" y="3404048"/>
            <a:ext cx="3453016" cy="38622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330734" y="2696968"/>
            <a:ext cx="340085" cy="29823"/>
            <a:chOff x="3330734" y="2696968"/>
            <a:chExt cx="340085" cy="2982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3330734" y="2696968"/>
              <a:ext cx="340085" cy="2982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773148" y="2505034"/>
            <a:ext cx="554255" cy="40735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747272" y="2502966"/>
            <a:ext cx="2590988" cy="41670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2288" y="931385"/>
            <a:ext cx="2442202" cy="9845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418" y="633149"/>
            <a:ext cx="2701777" cy="3996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898997" y="3736463"/>
            <a:ext cx="340085" cy="29823"/>
            <a:chOff x="1898997" y="3736463"/>
            <a:chExt cx="340085" cy="298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898997" y="3736463"/>
              <a:ext cx="340085" cy="298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2839" y="3554054"/>
            <a:ext cx="554255" cy="4073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0036" y="3751374"/>
            <a:ext cx="4561233" cy="1522097"/>
            <a:chOff x="810036" y="3751374"/>
            <a:chExt cx="4561233" cy="15220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0036" y="3751374"/>
              <a:ext cx="4561233" cy="15220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8692" y="3429194"/>
            <a:ext cx="3552695" cy="644361"/>
            <a:chOff x="1308692" y="3429194"/>
            <a:chExt cx="3552695" cy="6443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8692" y="3429194"/>
              <a:ext cx="3552695" cy="64436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88502" y="3543556"/>
            <a:ext cx="2840378" cy="47713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6768" y="4252753"/>
            <a:ext cx="2780349" cy="67715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556314" y="3690421"/>
            <a:ext cx="4545360" cy="1583050"/>
            <a:chOff x="6556314" y="3690421"/>
            <a:chExt cx="4545360" cy="158305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6314" y="3690421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54970" y="3429194"/>
            <a:ext cx="3552695" cy="644361"/>
            <a:chOff x="7054970" y="3429194"/>
            <a:chExt cx="3552695" cy="6443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54970" y="3429194"/>
              <a:ext cx="3552695" cy="64436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14871" y="3559429"/>
            <a:ext cx="2300093" cy="41392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021258" y="4252753"/>
            <a:ext cx="3621654" cy="73107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194848" y="3690421"/>
            <a:ext cx="4545360" cy="1583050"/>
            <a:chOff x="12194848" y="3690421"/>
            <a:chExt cx="4545360" cy="158305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194848" y="3690421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93504" y="3429194"/>
            <a:ext cx="3552695" cy="644361"/>
            <a:chOff x="12693504" y="3429194"/>
            <a:chExt cx="3552695" cy="64436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693504" y="3429194"/>
              <a:ext cx="3552695" cy="64436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653367" y="3559434"/>
            <a:ext cx="2560769" cy="41392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914870" y="6848455"/>
            <a:ext cx="340085" cy="29823"/>
            <a:chOff x="1914870" y="6848455"/>
            <a:chExt cx="340085" cy="2982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1914870" y="6848455"/>
              <a:ext cx="340085" cy="2982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28712" y="6666047"/>
            <a:ext cx="554255" cy="40735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25909" y="6802414"/>
            <a:ext cx="4545360" cy="1583050"/>
            <a:chOff x="825909" y="6802414"/>
            <a:chExt cx="4545360" cy="158305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5909" y="6802414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24565" y="6541186"/>
            <a:ext cx="3552695" cy="644361"/>
            <a:chOff x="1324565" y="6541186"/>
            <a:chExt cx="3552695" cy="64436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24565" y="6541186"/>
              <a:ext cx="3552695" cy="644361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604377" y="6655548"/>
            <a:ext cx="2169188" cy="464531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32010" y="7406639"/>
            <a:ext cx="3040178" cy="67244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645274" y="6809607"/>
            <a:ext cx="340085" cy="29823"/>
            <a:chOff x="7645274" y="6809607"/>
            <a:chExt cx="340085" cy="2982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7645274" y="6809607"/>
              <a:ext cx="340085" cy="29823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059117" y="6627199"/>
            <a:ext cx="554255" cy="40735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556314" y="6763566"/>
            <a:ext cx="4545360" cy="1583050"/>
            <a:chOff x="6556314" y="6763566"/>
            <a:chExt cx="4545360" cy="158305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556314" y="6763566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054970" y="6502338"/>
            <a:ext cx="3552695" cy="644361"/>
            <a:chOff x="7054970" y="6502338"/>
            <a:chExt cx="3552695" cy="64436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054970" y="6502338"/>
              <a:ext cx="3552695" cy="644361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140205" y="6616701"/>
            <a:ext cx="3376255" cy="469255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162410" y="7367791"/>
            <a:ext cx="2746235" cy="677159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2785569" y="4252749"/>
            <a:ext cx="3268197" cy="67727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75D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6785" y="1239291"/>
            <a:ext cx="17098573" cy="54682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0781" y="2378029"/>
            <a:ext cx="10794248" cy="65333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213834" y="2762575"/>
            <a:ext cx="594511" cy="594511"/>
            <a:chOff x="6213834" y="2762575"/>
            <a:chExt cx="594511" cy="5945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3834" y="2762575"/>
              <a:ext cx="594511" cy="5945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18177" y="2762575"/>
            <a:ext cx="594511" cy="594511"/>
            <a:chOff x="11618177" y="2762575"/>
            <a:chExt cx="594511" cy="5945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18177" y="2762575"/>
              <a:ext cx="594511" cy="5945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94551" y="5715165"/>
            <a:ext cx="6171429" cy="6171429"/>
            <a:chOff x="-194551" y="5715165"/>
            <a:chExt cx="617142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60000">
              <a:off x="-194551" y="5715165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351" y="1525446"/>
            <a:ext cx="11372302" cy="305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14286" y="8528267"/>
            <a:ext cx="22514286" cy="157143"/>
            <a:chOff x="-2114286" y="8528267"/>
            <a:chExt cx="22514286" cy="1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14286" y="8528267"/>
              <a:ext cx="22514286" cy="1571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18794" y="9188896"/>
            <a:ext cx="3102721" cy="40561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48572" y="8932829"/>
            <a:ext cx="955845" cy="24315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05420" y="1228697"/>
            <a:ext cx="4557870" cy="6414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40304" y="2787584"/>
            <a:ext cx="8205107" cy="8205107"/>
            <a:chOff x="5040304" y="2787584"/>
            <a:chExt cx="8205107" cy="82051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0304" y="2787584"/>
              <a:ext cx="8205107" cy="82051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5650" y="9106532"/>
            <a:ext cx="2637733" cy="533333"/>
            <a:chOff x="435650" y="9106532"/>
            <a:chExt cx="2637733" cy="5333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8344" y="9199810"/>
              <a:ext cx="1291806" cy="33472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435650" y="9106532"/>
              <a:ext cx="826979" cy="526865"/>
              <a:chOff x="435650" y="9106532"/>
              <a:chExt cx="826979" cy="52686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5650" y="9106532"/>
                <a:ext cx="826979" cy="52686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5D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6785" y="1239291"/>
            <a:ext cx="17098574" cy="56163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0781" y="2378029"/>
            <a:ext cx="9984981" cy="65041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11664" y="2952629"/>
            <a:ext cx="594511" cy="594511"/>
            <a:chOff x="6011664" y="2952629"/>
            <a:chExt cx="594511" cy="5945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1664" y="2952629"/>
              <a:ext cx="594511" cy="5945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82432" y="2952629"/>
            <a:ext cx="594511" cy="594511"/>
            <a:chOff x="11882432" y="2952629"/>
            <a:chExt cx="594511" cy="5945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82432" y="2952629"/>
              <a:ext cx="594511" cy="5945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11446" y="5771125"/>
            <a:ext cx="6171429" cy="6171429"/>
            <a:chOff x="12211446" y="5771125"/>
            <a:chExt cx="617142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60000">
              <a:off x="12211446" y="5771125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2288" y="931385"/>
            <a:ext cx="6048906" cy="9829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418" y="633149"/>
            <a:ext cx="2664596" cy="3996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-1935883" y="9633029"/>
            <a:ext cx="22514286" cy="157143"/>
            <a:chOff x="-1935883" y="9633029"/>
            <a:chExt cx="22514286" cy="15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935883" y="9633029"/>
              <a:ext cx="22514286" cy="1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8131" y="5413919"/>
            <a:ext cx="6171429" cy="5153355"/>
            <a:chOff x="448131" y="5413919"/>
            <a:chExt cx="6171429" cy="51533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131" y="5413919"/>
              <a:ext cx="6171429" cy="51533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12100" y="4000817"/>
            <a:ext cx="4545360" cy="2470182"/>
            <a:chOff x="12612100" y="4000817"/>
            <a:chExt cx="4545360" cy="247018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2612100" y="4262045"/>
              <a:ext cx="4545360" cy="2208955"/>
              <a:chOff x="12612100" y="4262045"/>
              <a:chExt cx="4545360" cy="220895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612100" y="4262045"/>
                <a:ext cx="4545360" cy="22089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110756" y="4000817"/>
              <a:ext cx="3552695" cy="644361"/>
              <a:chOff x="13110756" y="4000817"/>
              <a:chExt cx="3552695" cy="644361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3110756" y="4000817"/>
                <a:ext cx="3552695" cy="644361"/>
                <a:chOff x="13110756" y="4000817"/>
                <a:chExt cx="3552695" cy="644361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3110756" y="4000817"/>
                  <a:ext cx="3552695" cy="644361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3701060" y="4308086"/>
                <a:ext cx="340085" cy="29823"/>
                <a:chOff x="13701060" y="4308086"/>
                <a:chExt cx="340085" cy="29823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5400000">
                  <a:off x="13701060" y="4308086"/>
                  <a:ext cx="340085" cy="29823"/>
                </a:xfrm>
                <a:prstGeom prst="rect">
                  <a:avLst/>
                </a:prstGeom>
              </p:spPr>
            </p:pic>
          </p:grpSp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040523" y="4116878"/>
                <a:ext cx="1574207" cy="415512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105377" y="4078057"/>
                <a:ext cx="591293" cy="464016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15048" y="4951982"/>
              <a:ext cx="3389949" cy="9896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539673" y="2773789"/>
            <a:ext cx="4545360" cy="2208955"/>
            <a:chOff x="7539673" y="2773789"/>
            <a:chExt cx="4545360" cy="220895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39673" y="2773789"/>
              <a:ext cx="4545360" cy="220895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036006" y="2512562"/>
            <a:ext cx="3552695" cy="644361"/>
            <a:chOff x="8036006" y="2512562"/>
            <a:chExt cx="3552695" cy="64436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8036006" y="2512562"/>
              <a:ext cx="3552695" cy="644361"/>
              <a:chOff x="8036006" y="2512562"/>
              <a:chExt cx="3552695" cy="644361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036006" y="2512562"/>
                <a:ext cx="3552695" cy="64436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626310" y="2819831"/>
              <a:ext cx="340085" cy="29823"/>
              <a:chOff x="8626310" y="2819831"/>
              <a:chExt cx="340085" cy="2982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400000">
                <a:off x="8626310" y="2819831"/>
                <a:ext cx="340085" cy="29823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57857" y="2604270"/>
              <a:ext cx="2256417" cy="414179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30594" y="2621626"/>
              <a:ext cx="532673" cy="403140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03597" y="3463728"/>
            <a:ext cx="3634806" cy="99586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7575864" y="5845095"/>
            <a:ext cx="4545360" cy="2470182"/>
            <a:chOff x="7575864" y="5845095"/>
            <a:chExt cx="4545360" cy="247018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575864" y="6106322"/>
              <a:ext cx="4545360" cy="2208955"/>
              <a:chOff x="7575864" y="6106322"/>
              <a:chExt cx="4545360" cy="2208955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575864" y="6106322"/>
                <a:ext cx="4545360" cy="220895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072196" y="5845095"/>
              <a:ext cx="3552695" cy="644361"/>
              <a:chOff x="8072196" y="5845095"/>
              <a:chExt cx="3552695" cy="644361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8072196" y="5845095"/>
                <a:ext cx="3552695" cy="644361"/>
                <a:chOff x="8072196" y="5845095"/>
                <a:chExt cx="3552695" cy="644361"/>
              </a:xfrm>
            </p:grpSpPr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8072196" y="5845095"/>
                  <a:ext cx="3552695" cy="644361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8662500" y="6152364"/>
                <a:ext cx="340085" cy="29823"/>
                <a:chOff x="8662500" y="6152364"/>
                <a:chExt cx="340085" cy="29823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5400000">
                  <a:off x="8662500" y="6152364"/>
                  <a:ext cx="340085" cy="29823"/>
                </a:xfrm>
                <a:prstGeom prst="rect">
                  <a:avLst/>
                </a:prstGeom>
              </p:spPr>
            </p:pic>
          </p:grpSp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9003571" y="5940642"/>
                <a:ext cx="2467102" cy="498883"/>
              </a:xfrm>
              <a:prstGeom prst="rect">
                <a:avLst/>
              </a:prstGeom>
            </p:spPr>
          </p:pic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8066780" y="5954156"/>
                <a:ext cx="596521" cy="412664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739791" y="6861020"/>
              <a:ext cx="3266121" cy="6771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2288" y="931385"/>
            <a:ext cx="2787344" cy="9829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418" y="633149"/>
            <a:ext cx="2664596" cy="3996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930905" y="2341186"/>
            <a:ext cx="14423905" cy="6818915"/>
            <a:chOff x="1930905" y="2341186"/>
            <a:chExt cx="14423905" cy="681891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951637" y="2503790"/>
              <a:ext cx="5097086" cy="3061775"/>
              <a:chOff x="1951637" y="2503790"/>
              <a:chExt cx="5097086" cy="306177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951637" y="2503790"/>
                <a:ext cx="5097086" cy="306177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277229" y="2341186"/>
              <a:ext cx="935639" cy="935639"/>
              <a:chOff x="2277229" y="2341186"/>
              <a:chExt cx="935639" cy="935639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2277229" y="2341186"/>
                <a:ext cx="935639" cy="935639"/>
                <a:chOff x="2277229" y="2341186"/>
                <a:chExt cx="935639" cy="935639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277229" y="2341186"/>
                  <a:ext cx="935639" cy="935639"/>
                </a:xfrm>
                <a:prstGeom prst="rect">
                  <a:avLst/>
                </a:prstGeom>
              </p:spPr>
            </p:pic>
          </p:grpSp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345390" y="2382939"/>
                <a:ext cx="695900" cy="44034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917597" y="2503790"/>
              <a:ext cx="2437212" cy="3061775"/>
              <a:chOff x="13917597" y="2503790"/>
              <a:chExt cx="2437212" cy="306177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917597" y="2503790"/>
                <a:ext cx="2437212" cy="306177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962290" y="2341186"/>
              <a:ext cx="935639" cy="935639"/>
              <a:chOff x="13962290" y="2341186"/>
              <a:chExt cx="935639" cy="935639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3962290" y="2341186"/>
                <a:ext cx="935639" cy="935639"/>
                <a:chOff x="13962290" y="2341186"/>
                <a:chExt cx="935639" cy="935639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3962290" y="2341186"/>
                  <a:ext cx="935639" cy="935639"/>
                </a:xfrm>
                <a:prstGeom prst="rect">
                  <a:avLst/>
                </a:prstGeom>
              </p:spPr>
            </p:pic>
          </p:grpSp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030450" y="2382940"/>
                <a:ext cx="716681" cy="44034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4320914" y="3474825"/>
              <a:ext cx="1678996" cy="1678996"/>
              <a:chOff x="14320914" y="3474825"/>
              <a:chExt cx="1678996" cy="167899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20914" y="3474825"/>
                <a:ext cx="1678996" cy="167899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320134" y="2503790"/>
              <a:ext cx="6294504" cy="3061775"/>
              <a:chOff x="7320134" y="2503790"/>
              <a:chExt cx="6294504" cy="3061775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320134" y="2503790"/>
                <a:ext cx="6294504" cy="306177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7590250" y="2341186"/>
              <a:ext cx="935639" cy="935639"/>
              <a:chOff x="7590250" y="2341186"/>
              <a:chExt cx="935639" cy="935639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7590250" y="2341186"/>
                <a:ext cx="935639" cy="935639"/>
                <a:chOff x="7590250" y="2341186"/>
                <a:chExt cx="935639" cy="935639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590250" y="2341186"/>
                  <a:ext cx="935639" cy="935639"/>
                </a:xfrm>
                <a:prstGeom prst="rect">
                  <a:avLst/>
                </a:prstGeom>
              </p:spPr>
            </p:pic>
          </p:grpSp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658443" y="2382940"/>
                <a:ext cx="708138" cy="44034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581687" y="3474825"/>
              <a:ext cx="1868178" cy="1678996"/>
              <a:chOff x="7581687" y="3474825"/>
              <a:chExt cx="1868178" cy="1678996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581687" y="3474825"/>
                <a:ext cx="1868178" cy="1678996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9647754" y="3474825"/>
              <a:ext cx="1678996" cy="1678996"/>
              <a:chOff x="9647754" y="3474825"/>
              <a:chExt cx="1678996" cy="1678996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647754" y="3474825"/>
                <a:ext cx="1678996" cy="1678996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1598103" y="3519953"/>
              <a:ext cx="1622510" cy="1622510"/>
              <a:chOff x="11598103" y="3519953"/>
              <a:chExt cx="1622510" cy="1622510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598103" y="3519953"/>
                <a:ext cx="1622510" cy="162251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951637" y="6098326"/>
              <a:ext cx="5097086" cy="3061775"/>
              <a:chOff x="1951637" y="6098326"/>
              <a:chExt cx="5097086" cy="3061775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951637" y="6098326"/>
                <a:ext cx="5097086" cy="3061775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277229" y="5935723"/>
              <a:ext cx="935639" cy="935639"/>
              <a:chOff x="2277229" y="5935723"/>
              <a:chExt cx="935639" cy="935639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2277229" y="5935723"/>
                <a:ext cx="935639" cy="935639"/>
                <a:chOff x="2277229" y="5935723"/>
                <a:chExt cx="935639" cy="935639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2277229" y="5935723"/>
                  <a:ext cx="935639" cy="935639"/>
                </a:xfrm>
                <a:prstGeom prst="rect">
                  <a:avLst/>
                </a:prstGeom>
              </p:spPr>
            </p:pic>
          </p:grpSp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345390" y="5977473"/>
                <a:ext cx="720072" cy="852872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930905" y="7069362"/>
              <a:ext cx="1701744" cy="1701744"/>
              <a:chOff x="1930905" y="7069362"/>
              <a:chExt cx="1701744" cy="1701744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930905" y="7069362"/>
                <a:ext cx="1701744" cy="170174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3544417" y="7069362"/>
              <a:ext cx="1588015" cy="1698412"/>
              <a:chOff x="3544417" y="7069362"/>
              <a:chExt cx="1588015" cy="1698412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544417" y="7069362"/>
                <a:ext cx="1588015" cy="1698412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5356465" y="7069362"/>
              <a:ext cx="1362947" cy="1650444"/>
              <a:chOff x="5356465" y="7069362"/>
              <a:chExt cx="1362947" cy="1650444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5356465" y="7069362"/>
                <a:ext cx="1362947" cy="1650444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7320134" y="6098326"/>
              <a:ext cx="6294504" cy="3061775"/>
              <a:chOff x="7320134" y="6098326"/>
              <a:chExt cx="6294504" cy="3061775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7320134" y="6098326"/>
                <a:ext cx="6294504" cy="3061775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7645726" y="5935723"/>
              <a:ext cx="935639" cy="935639"/>
              <a:chOff x="7645726" y="5935723"/>
              <a:chExt cx="935639" cy="935639"/>
            </a:xfrm>
          </p:grpSpPr>
          <p:grpSp>
            <p:nvGrpSpPr>
              <p:cNvPr id="1025" name="그룹 1025"/>
              <p:cNvGrpSpPr/>
              <p:nvPr/>
            </p:nvGrpSpPr>
            <p:grpSpPr>
              <a:xfrm>
                <a:off x="7645726" y="5935723"/>
                <a:ext cx="935639" cy="935639"/>
                <a:chOff x="7645726" y="5935723"/>
                <a:chExt cx="935639" cy="935639"/>
              </a:xfrm>
            </p:grpSpPr>
            <p:pic>
              <p:nvPicPr>
                <p:cNvPr id="73" name="Object 72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7645726" y="5935723"/>
                  <a:ext cx="935639" cy="935639"/>
                </a:xfrm>
                <a:prstGeom prst="rect">
                  <a:avLst/>
                </a:prstGeom>
              </p:spPr>
            </p:pic>
          </p:grpSp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7713887" y="5977473"/>
                <a:ext cx="809815" cy="852872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3917597" y="6070907"/>
              <a:ext cx="2423503" cy="3061775"/>
              <a:chOff x="13917597" y="6070907"/>
              <a:chExt cx="2423503" cy="3061775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3917597" y="6070907"/>
                <a:ext cx="2423503" cy="3061775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4017553" y="5908304"/>
              <a:ext cx="935639" cy="935639"/>
              <a:chOff x="14017553" y="5908304"/>
              <a:chExt cx="935639" cy="935639"/>
            </a:xfrm>
          </p:grpSpPr>
          <p:grpSp>
            <p:nvGrpSpPr>
              <p:cNvPr id="1028" name="그룹 1028"/>
              <p:cNvGrpSpPr/>
              <p:nvPr/>
            </p:nvGrpSpPr>
            <p:grpSpPr>
              <a:xfrm>
                <a:off x="14017553" y="5908304"/>
                <a:ext cx="935639" cy="935639"/>
                <a:chOff x="14017553" y="5908304"/>
                <a:chExt cx="935639" cy="935639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14017553" y="5908304"/>
                  <a:ext cx="935639" cy="935639"/>
                </a:xfrm>
                <a:prstGeom prst="rect">
                  <a:avLst/>
                </a:prstGeom>
              </p:spPr>
            </p:pic>
          </p:grpSp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4085684" y="5950054"/>
                <a:ext cx="712615" cy="852872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7580019" y="7121865"/>
              <a:ext cx="1678996" cy="1678996"/>
              <a:chOff x="7580019" y="7121865"/>
              <a:chExt cx="1678996" cy="1678996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7580019" y="7121865"/>
                <a:ext cx="1678996" cy="1678996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9458000" y="7069362"/>
              <a:ext cx="1713270" cy="1713270"/>
              <a:chOff x="9458000" y="7069362"/>
              <a:chExt cx="1713270" cy="1713270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9458000" y="7069362"/>
                <a:ext cx="1713270" cy="1713270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1321601" y="7099861"/>
              <a:ext cx="1953250" cy="1671246"/>
              <a:chOff x="11321601" y="7099861"/>
              <a:chExt cx="1953250" cy="1671246"/>
            </a:xfrm>
          </p:grpSpPr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1321601" y="7099861"/>
                <a:ext cx="1953250" cy="1671246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4318026" y="7069362"/>
              <a:ext cx="1633868" cy="1633868"/>
              <a:chOff x="14318026" y="7069362"/>
              <a:chExt cx="1633868" cy="1633868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14318026" y="7069362"/>
                <a:ext cx="1633868" cy="163386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2315073" y="3445836"/>
            <a:ext cx="1852622" cy="1764978"/>
            <a:chOff x="2315073" y="3445836"/>
            <a:chExt cx="1852622" cy="1764978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315073" y="3445836"/>
              <a:ext cx="1852622" cy="1764978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4627208" y="3445836"/>
            <a:ext cx="1884215" cy="1697021"/>
            <a:chOff x="4627208" y="3445836"/>
            <a:chExt cx="1884215" cy="1697021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627208" y="3445836"/>
              <a:ext cx="1884215" cy="16970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2288" y="931385"/>
            <a:ext cx="2836906" cy="116640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418" y="633149"/>
            <a:ext cx="2664596" cy="3996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573056" y="-1202916"/>
            <a:ext cx="25431826" cy="134196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85249" y="2618408"/>
            <a:ext cx="1755069" cy="619419"/>
            <a:chOff x="2785249" y="2618408"/>
            <a:chExt cx="1755069" cy="6194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2864" y="2586024"/>
              <a:ext cx="1890738" cy="35603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8679" y="2933623"/>
              <a:ext cx="1826640" cy="3171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66894" y="2474163"/>
            <a:ext cx="2955533" cy="483319"/>
            <a:chOff x="5066894" y="2474163"/>
            <a:chExt cx="2955533" cy="48331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66894" y="2474163"/>
              <a:ext cx="2955533" cy="48331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47376" y="2553637"/>
            <a:ext cx="1688560" cy="31622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61727" y="8850908"/>
            <a:ext cx="20750054" cy="8005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795963" y="4007326"/>
            <a:ext cx="1755069" cy="619419"/>
            <a:chOff x="2795963" y="4007326"/>
            <a:chExt cx="1755069" cy="6194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63579" y="3974942"/>
              <a:ext cx="1890928" cy="356033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29393" y="4322541"/>
              <a:ext cx="1826487" cy="3362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95963" y="5642684"/>
            <a:ext cx="1755069" cy="619419"/>
            <a:chOff x="2795963" y="5642684"/>
            <a:chExt cx="1755069" cy="61941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63579" y="5610300"/>
              <a:ext cx="1890842" cy="346509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29393" y="5957899"/>
              <a:ext cx="1826487" cy="3362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95963" y="7695900"/>
            <a:ext cx="1755069" cy="619419"/>
            <a:chOff x="2795963" y="7695900"/>
            <a:chExt cx="1755069" cy="61941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63579" y="7663516"/>
              <a:ext cx="1890966" cy="346509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29393" y="8011115"/>
              <a:ext cx="1826487" cy="3362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66894" y="3890777"/>
            <a:ext cx="7448758" cy="483319"/>
            <a:chOff x="5066894" y="3890777"/>
            <a:chExt cx="7448758" cy="48331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66894" y="3890777"/>
              <a:ext cx="7448758" cy="48331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978439" y="5369279"/>
            <a:ext cx="1537213" cy="483319"/>
            <a:chOff x="10978439" y="5369279"/>
            <a:chExt cx="1537213" cy="48331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978439" y="5369279"/>
              <a:ext cx="1537213" cy="48331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459057" y="5477866"/>
            <a:ext cx="1858760" cy="31622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019959" y="6091276"/>
            <a:ext cx="2991387" cy="483319"/>
            <a:chOff x="11019959" y="6091276"/>
            <a:chExt cx="2991387" cy="48331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019959" y="6091276"/>
              <a:ext cx="2991387" cy="483319"/>
              <a:chOff x="11019959" y="6091276"/>
              <a:chExt cx="2991387" cy="483319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1019959" y="6091276"/>
                <a:ext cx="2991387" cy="483319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215395" y="6180077"/>
              <a:ext cx="1956751" cy="31622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025208" y="7533606"/>
            <a:ext cx="2980889" cy="483319"/>
            <a:chOff x="11025208" y="7533606"/>
            <a:chExt cx="2980889" cy="48331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1025208" y="7533606"/>
              <a:ext cx="2980889" cy="483319"/>
              <a:chOff x="11025208" y="7533606"/>
              <a:chExt cx="2980889" cy="483319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1025208" y="7533606"/>
                <a:ext cx="2980889" cy="483319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231575" y="7611438"/>
              <a:ext cx="2003837" cy="31622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409384" y="8089374"/>
            <a:ext cx="2091430" cy="483319"/>
            <a:chOff x="13409384" y="8089374"/>
            <a:chExt cx="2091430" cy="48331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409384" y="8089374"/>
              <a:ext cx="2091430" cy="483319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323775" y="8219934"/>
            <a:ext cx="1608348" cy="26231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62015" y="3978270"/>
            <a:ext cx="1973265" cy="3162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510" y="2752826"/>
            <a:ext cx="3552695" cy="644361"/>
            <a:chOff x="7366510" y="2752826"/>
            <a:chExt cx="3552695" cy="6443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510" y="2752826"/>
              <a:ext cx="3552695" cy="6443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288" y="931385"/>
            <a:ext cx="7970944" cy="98291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4418" y="633149"/>
            <a:ext cx="2664596" cy="3996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7973" y="3378140"/>
            <a:ext cx="5326551" cy="604501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3479" y="6472749"/>
            <a:ext cx="2333890" cy="9310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356445" y="4692421"/>
            <a:ext cx="980066" cy="900872"/>
            <a:chOff x="3356445" y="4692421"/>
            <a:chExt cx="980066" cy="9008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56445" y="4692421"/>
              <a:ext cx="980066" cy="9008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2666" y="2752826"/>
            <a:ext cx="3552695" cy="644361"/>
            <a:chOff x="1172666" y="2752826"/>
            <a:chExt cx="3552695" cy="64436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2666" y="2752826"/>
              <a:ext cx="3552695" cy="64436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13570" y="2763205"/>
            <a:ext cx="2454566" cy="64756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40495" y="3376922"/>
            <a:ext cx="5404723" cy="613373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06016" y="5923375"/>
            <a:ext cx="2372593" cy="93936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99087" y="5737235"/>
            <a:ext cx="1537330" cy="1413107"/>
            <a:chOff x="9599087" y="5737235"/>
            <a:chExt cx="1537330" cy="141310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99087" y="5737235"/>
              <a:ext cx="1537330" cy="141310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80306" y="2757957"/>
            <a:ext cx="2411575" cy="65331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521291" y="2752826"/>
            <a:ext cx="3552695" cy="644361"/>
            <a:chOff x="13521291" y="2752826"/>
            <a:chExt cx="3552695" cy="6443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21291" y="2752826"/>
              <a:ext cx="3552695" cy="64436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595277" y="3376922"/>
            <a:ext cx="5404723" cy="613373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640120" y="5655765"/>
            <a:ext cx="2352270" cy="93936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753868" y="5737235"/>
            <a:ext cx="1537330" cy="1413107"/>
            <a:chOff x="15753868" y="5737235"/>
            <a:chExt cx="1537330" cy="141310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753868" y="5737235"/>
              <a:ext cx="1537330" cy="141310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951308" y="2786525"/>
            <a:ext cx="2318499" cy="6322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75D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6785" y="1239291"/>
            <a:ext cx="17098576" cy="56189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0781" y="2378029"/>
            <a:ext cx="10557781" cy="65041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213834" y="2762575"/>
            <a:ext cx="594511" cy="594511"/>
            <a:chOff x="6213834" y="2762575"/>
            <a:chExt cx="594511" cy="5945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3834" y="2762575"/>
              <a:ext cx="594511" cy="5945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18177" y="2762575"/>
            <a:ext cx="594511" cy="594511"/>
            <a:chOff x="11618177" y="2762575"/>
            <a:chExt cx="594511" cy="5945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18177" y="2762575"/>
              <a:ext cx="594511" cy="5945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77128" y="5756658"/>
            <a:ext cx="6171429" cy="6171429"/>
            <a:chOff x="8677128" y="5756658"/>
            <a:chExt cx="617142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60000">
              <a:off x="8677128" y="5756658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2288" y="931385"/>
            <a:ext cx="2798764" cy="9821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4894" y="633149"/>
            <a:ext cx="2700034" cy="4061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2266732" y="6148068"/>
            <a:ext cx="340085" cy="29823"/>
            <a:chOff x="2266732" y="6148068"/>
            <a:chExt cx="340085" cy="298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2266732" y="6148068"/>
              <a:ext cx="340085" cy="298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0575" y="5965660"/>
            <a:ext cx="554255" cy="4073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77772" y="6102027"/>
            <a:ext cx="4545360" cy="1583050"/>
            <a:chOff x="1177772" y="6102027"/>
            <a:chExt cx="4545360" cy="158305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7772" y="6102027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76428" y="5840799"/>
            <a:ext cx="3552695" cy="644361"/>
            <a:chOff x="1676428" y="5840799"/>
            <a:chExt cx="3552695" cy="6443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428" y="5840799"/>
              <a:ext cx="3552695" cy="64436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15712" y="5956725"/>
            <a:ext cx="1672112" cy="50204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7679" y="6791968"/>
            <a:ext cx="2642901" cy="4005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924049" y="6102027"/>
            <a:ext cx="4545360" cy="1583050"/>
            <a:chOff x="6924049" y="6102027"/>
            <a:chExt cx="4545360" cy="158305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24049" y="6102027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22706" y="5840799"/>
            <a:ext cx="3552695" cy="644361"/>
            <a:chOff x="7422706" y="5840799"/>
            <a:chExt cx="3552695" cy="6443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22706" y="5840799"/>
              <a:ext cx="3552695" cy="6443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013010" y="6148068"/>
            <a:ext cx="340085" cy="29823"/>
            <a:chOff x="8013010" y="6148068"/>
            <a:chExt cx="340085" cy="2982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8013010" y="6148068"/>
              <a:ext cx="340085" cy="2982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361984" y="5956860"/>
            <a:ext cx="687197" cy="41165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26851" y="5965660"/>
            <a:ext cx="609835" cy="40734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27003" y="6791958"/>
            <a:ext cx="2923777" cy="40053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562583" y="6102027"/>
            <a:ext cx="4545360" cy="1583050"/>
            <a:chOff x="12562583" y="6102027"/>
            <a:chExt cx="4545360" cy="158305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562583" y="6102027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061239" y="5840799"/>
            <a:ext cx="3552695" cy="644361"/>
            <a:chOff x="13061239" y="5840799"/>
            <a:chExt cx="3552695" cy="64436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061239" y="5840799"/>
              <a:ext cx="3552695" cy="6443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651543" y="6148068"/>
            <a:ext cx="340085" cy="29823"/>
            <a:chOff x="13651543" y="6148068"/>
            <a:chExt cx="340085" cy="2982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13483448" y="6135103"/>
              <a:ext cx="680169" cy="59647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3651543" y="6148068"/>
              <a:ext cx="340085" cy="2982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811654" y="5768928"/>
            <a:ext cx="3174318" cy="125755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876468" y="5776782"/>
            <a:ext cx="1351965" cy="117279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165525" y="6791966"/>
            <a:ext cx="3169501" cy="37195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284527" y="6136344"/>
            <a:ext cx="340085" cy="29823"/>
            <a:chOff x="2284527" y="6136344"/>
            <a:chExt cx="340085" cy="2982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2284527" y="6136344"/>
              <a:ext cx="340085" cy="29823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698369" y="5953934"/>
            <a:ext cx="532816" cy="40775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-1935883" y="9633029"/>
            <a:ext cx="22514286" cy="157143"/>
            <a:chOff x="-1935883" y="9633029"/>
            <a:chExt cx="22514286" cy="15714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-1935883" y="9633029"/>
              <a:ext cx="22514286" cy="1571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339162" y="3190508"/>
            <a:ext cx="2322964" cy="2322964"/>
            <a:chOff x="2339162" y="3190508"/>
            <a:chExt cx="2322964" cy="232296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339162" y="3190508"/>
              <a:ext cx="2322964" cy="232296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993619" y="3190508"/>
            <a:ext cx="2322964" cy="2322964"/>
            <a:chOff x="7993619" y="3190508"/>
            <a:chExt cx="2322964" cy="232296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993619" y="3190508"/>
              <a:ext cx="2322964" cy="232296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019650" y="3190508"/>
            <a:ext cx="1617778" cy="2322964"/>
            <a:chOff x="14019650" y="3190508"/>
            <a:chExt cx="1617778" cy="232296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019650" y="3190508"/>
              <a:ext cx="1617778" cy="23229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2023-06-02T00:37:32Z</dcterms:created>
  <dcterms:modified xsi:type="dcterms:W3CDTF">2023-06-02T00:37:32Z</dcterms:modified>
</cp:coreProperties>
</file>