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5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D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72" autoAdjust="0"/>
  </p:normalViewPr>
  <p:slideViewPr>
    <p:cSldViewPr>
      <p:cViewPr varScale="1">
        <p:scale>
          <a:sx n="54" d="100"/>
          <a:sy n="54" d="100"/>
        </p:scale>
        <p:origin x="101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C8A63-E8AC-4419-A4F5-862F0CE36932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CA075-EE85-410D-B237-BF72B49070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23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안녕하십니까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종합설계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PBL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브레인스토밍팀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최종발표를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맡게된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전병규입니다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지금부터 발표를 시작하겠습니다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CA075-EE85-410D-B237-BF72B490705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458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트북이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크롤러가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최신 노트북 데이터를 수집하여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최신상태의 정보를 제공하고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CA075-EE85-410D-B237-BF72B490705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901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트북이의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추천 알고리즘은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크롤러를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수집된 최신 노트북 데이터와 유저 데이터를 수집하여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 유사도 검증을 통해 결과를 제공합니다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CA075-EE85-410D-B237-BF72B49070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655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트북이는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자체 쇼핑몰을 보유하고 주문 및 결제를 지원하고 있어 사용자의 편의성을 높입니다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CA075-EE85-410D-B237-BF72B490705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175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개발내용 부분입니다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CA075-EE85-410D-B237-BF72B490705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39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트북이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프로젝트의 구현 환경은 다음과 같습니다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CA075-EE85-410D-B237-BF72B490705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390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서비스는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마이크로서비스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아키텍처를 채택하였습니다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스프링 부트를 활용하여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클라이언트 서버를 운영하며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Spring Eureka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서버를 통해 서비스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디스커버리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기능을 구현하고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게다가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게이트웨이를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도입하여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클라이언트 서비스를 효율적으로 관리하고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구조를 통해 저희는 각각의 서비스를 독립적으로 개발하고 배포할 수 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시스템을 유연하게 운영할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CA075-EE85-410D-B237-BF72B490705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205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저희는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MSA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방식을 채택하여 데이터베이스 관리하고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위해 여러 개의 데이터베이스를 운영하고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다중 데이터베이스 관리를 위해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Kafka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활용하여 데이터베이스 동기화를 수행하고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데이터의 일관성과 신뢰성을 유지하기 위해 중요한 역할을 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주기적으로 매일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트북이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크롤러를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활용하여 노트북 데이터를 갱신하고 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통해 최신 정보를 유지하고 고객들에게 정확하고 신뢰할 수 있는 데이터를 제공합니다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갱신 작업은 매일 일정한 주기로 자동화되어 실행되며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데이터베이스의 업데이트 작업을 효율적으로 수행합니다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CA075-EE85-410D-B237-BF72B490705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2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프론트엔드는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API Gateway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서버와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FastAPI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서버를 통신하며 데이터를 수신합니다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통해 클라이언트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 간의 원활한 상호작용과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추천 기능을 구현합니다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CA075-EE85-410D-B237-BF72B490705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875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지금부터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트북이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서비스를 직접 시연하면서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ko-KR" altLang="en-US" dirty="0" err="1"/>
              <a:t>메인페이지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CA075-EE85-410D-B237-BF72B490705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23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dirty="0" err="1"/>
              <a:t>트북이</a:t>
            </a:r>
            <a:r>
              <a:rPr lang="ko-KR" altLang="en-US" dirty="0"/>
              <a:t> 프로젝트의 향후계획에 대해서 말씀드리겠습니다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사용자가 직접 자신이 본 노트북 리스트를 관리할 수 있도록 하여 추천 알고리즘 개인화 작업을 실시할 계획입니다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 err="1"/>
              <a:t>에브리타임에</a:t>
            </a:r>
            <a:r>
              <a:rPr lang="ko-KR" altLang="en-US" dirty="0"/>
              <a:t> 홍보해서 많은 사람들이 사용할 수 있게 할 예정이며</a:t>
            </a:r>
            <a:r>
              <a:rPr lang="en-US" altLang="ko-KR" dirty="0"/>
              <a:t>,</a:t>
            </a:r>
            <a:endParaRPr lang="ko-KR" altLang="en-US" dirty="0"/>
          </a:p>
          <a:p>
            <a:pPr fontAlgn="base" latinLnBrk="1"/>
            <a:r>
              <a:rPr lang="ko-KR" altLang="en-US" dirty="0"/>
              <a:t>실제 </a:t>
            </a:r>
            <a:r>
              <a:rPr lang="ko-KR" altLang="en-US" dirty="0" err="1"/>
              <a:t>사용자들한테</a:t>
            </a:r>
            <a:r>
              <a:rPr lang="ko-KR" altLang="en-US" dirty="0"/>
              <a:t> 서비스할 때</a:t>
            </a:r>
            <a:r>
              <a:rPr lang="en-US" altLang="ko-KR" dirty="0"/>
              <a:t>, </a:t>
            </a:r>
            <a:r>
              <a:rPr lang="ko-KR" altLang="en-US" dirty="0"/>
              <a:t>실제 쇼핑몰 서비스 운영이 현실적으로 무리가 있어서 제외 한 후</a:t>
            </a:r>
            <a:r>
              <a:rPr lang="en-US" altLang="ko-KR" dirty="0"/>
              <a:t>, </a:t>
            </a:r>
            <a:r>
              <a:rPr lang="ko-KR" altLang="en-US" dirty="0"/>
              <a:t>대신 추천기능을 더 </a:t>
            </a:r>
            <a:r>
              <a:rPr lang="ko-KR" altLang="en-US" dirty="0" err="1"/>
              <a:t>강화시키고</a:t>
            </a:r>
            <a:r>
              <a:rPr lang="en-US" altLang="ko-KR" dirty="0"/>
              <a:t>, </a:t>
            </a:r>
            <a:r>
              <a:rPr lang="ko-KR" altLang="en-US" dirty="0" err="1"/>
              <a:t>쿠팡</a:t>
            </a:r>
            <a:r>
              <a:rPr lang="ko-KR" altLang="en-US" dirty="0"/>
              <a:t> 홍보 링크를 통한 수익화를 계획하고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CA075-EE85-410D-B237-BF72B490705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22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목차는 다음과 같습니다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프로젝트의 간단한 소개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프로젝트의 차별성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 소개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내용 소개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시연 순으로 발표를 진행하도록 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CA075-EE85-410D-B237-BF72B490705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049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발표를 끝내고 프로젝트에 관련하여 질문해주시면 감사하겠습니다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CA075-EE85-410D-B237-BF72B490705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00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이상으로 발표를 마치겠습니다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감사합니다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CA075-EE85-410D-B237-BF72B490705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549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우선 저희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트북이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프로젝트를 간단히 소개해드리겠습니다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CA075-EE85-410D-B237-BF72B49070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15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트북이는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실시간 노트북 데이터를 수집하여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추천알고리즘을 통해 사용자가 원하는 최적의 노트북을 추천해주고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동시에 온라인 쇼핑몰 운영을 통해 구매까지 가능하도록 하는 서비스입니다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CA075-EE85-410D-B237-BF72B49070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44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트북이의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차별성을 소개해드리겠습니다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CA075-EE85-410D-B237-BF72B49070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81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필터의 직관성을 가지고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다나와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홈페이지를 보면 필터를 설정하는 것이 다소 복잡하고 선택하기가 어렵게 느껴질 수 있다는 점을 인지하고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필터링을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최대한 간편하고 사용자가 접근하기 쉽게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UI/UX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설계했습니다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CA075-EE85-410D-B237-BF72B49070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791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둘째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트북이는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기존의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다나와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사이트처럼 구매대행이 아니라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자사 쇼핑몰을 보유하고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트북이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내에서 주문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결제가 가능하여 사용자가 더욱 편리하게 노트북을 구매할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CA075-EE85-410D-B237-BF72B49070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18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기능소개입니다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CA075-EE85-410D-B237-BF72B490705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85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트북이의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핵심 기능은 사용자가 선호하는 노트북에 대한 정보를 수집하고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통해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 개인에게 맞는 최적의 노트북을 추천하여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트북이에서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바로 결제하고 구매할 수 있는 것입니다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CA075-EE85-410D-B237-BF72B490705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14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75.png"/><Relationship Id="rId3" Type="http://schemas.openxmlformats.org/officeDocument/2006/relationships/image" Target="../media/image92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8.png"/><Relationship Id="rId10" Type="http://schemas.openxmlformats.org/officeDocument/2006/relationships/image" Target="../media/image97.png"/><Relationship Id="rId4" Type="http://schemas.openxmlformats.org/officeDocument/2006/relationships/image" Target="../media/image41.png"/><Relationship Id="rId9" Type="http://schemas.openxmlformats.org/officeDocument/2006/relationships/image" Target="../media/image9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75.png"/><Relationship Id="rId3" Type="http://schemas.openxmlformats.org/officeDocument/2006/relationships/image" Target="../media/image100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8.png"/><Relationship Id="rId10" Type="http://schemas.openxmlformats.org/officeDocument/2006/relationships/image" Target="../media/image105.png"/><Relationship Id="rId4" Type="http://schemas.openxmlformats.org/officeDocument/2006/relationships/image" Target="../media/image41.png"/><Relationship Id="rId9" Type="http://schemas.openxmlformats.org/officeDocument/2006/relationships/image" Target="../media/image10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8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8.png"/><Relationship Id="rId15" Type="http://schemas.openxmlformats.org/officeDocument/2006/relationships/image" Target="../media/image75.png"/><Relationship Id="rId10" Type="http://schemas.openxmlformats.org/officeDocument/2006/relationships/image" Target="../media/image113.png"/><Relationship Id="rId4" Type="http://schemas.openxmlformats.org/officeDocument/2006/relationships/image" Target="../media/image41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26" Type="http://schemas.openxmlformats.org/officeDocument/2006/relationships/image" Target="../media/image141.png"/><Relationship Id="rId3" Type="http://schemas.openxmlformats.org/officeDocument/2006/relationships/image" Target="../media/image120.png"/><Relationship Id="rId21" Type="http://schemas.openxmlformats.org/officeDocument/2006/relationships/image" Target="../media/image136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5" Type="http://schemas.openxmlformats.org/officeDocument/2006/relationships/image" Target="../media/image14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31.png"/><Relationship Id="rId20" Type="http://schemas.openxmlformats.org/officeDocument/2006/relationships/image" Target="../media/image135.png"/><Relationship Id="rId29" Type="http://schemas.openxmlformats.org/officeDocument/2006/relationships/image" Target="../media/image1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6.png"/><Relationship Id="rId24" Type="http://schemas.openxmlformats.org/officeDocument/2006/relationships/image" Target="../media/image139.png"/><Relationship Id="rId5" Type="http://schemas.openxmlformats.org/officeDocument/2006/relationships/image" Target="../media/image41.png"/><Relationship Id="rId15" Type="http://schemas.openxmlformats.org/officeDocument/2006/relationships/image" Target="../media/image130.png"/><Relationship Id="rId23" Type="http://schemas.openxmlformats.org/officeDocument/2006/relationships/image" Target="../media/image138.png"/><Relationship Id="rId28" Type="http://schemas.openxmlformats.org/officeDocument/2006/relationships/image" Target="../media/image143.png"/><Relationship Id="rId10" Type="http://schemas.openxmlformats.org/officeDocument/2006/relationships/image" Target="../media/image125.png"/><Relationship Id="rId19" Type="http://schemas.openxmlformats.org/officeDocument/2006/relationships/image" Target="../media/image134.png"/><Relationship Id="rId4" Type="http://schemas.openxmlformats.org/officeDocument/2006/relationships/image" Target="../media/image121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Relationship Id="rId22" Type="http://schemas.openxmlformats.org/officeDocument/2006/relationships/image" Target="../media/image137.png"/><Relationship Id="rId27" Type="http://schemas.openxmlformats.org/officeDocument/2006/relationships/image" Target="../media/image142.png"/><Relationship Id="rId30" Type="http://schemas.openxmlformats.org/officeDocument/2006/relationships/image" Target="../media/image1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6.png"/><Relationship Id="rId21" Type="http://schemas.openxmlformats.org/officeDocument/2006/relationships/image" Target="../media/image162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5" Type="http://schemas.openxmlformats.org/officeDocument/2006/relationships/image" Target="../media/image8.png"/><Relationship Id="rId15" Type="http://schemas.openxmlformats.org/officeDocument/2006/relationships/image" Target="../media/image156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4" Type="http://schemas.openxmlformats.org/officeDocument/2006/relationships/image" Target="../media/image41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Relationship Id="rId22" Type="http://schemas.openxmlformats.org/officeDocument/2006/relationships/image" Target="../media/image1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71.png"/><Relationship Id="rId18" Type="http://schemas.openxmlformats.org/officeDocument/2006/relationships/image" Target="../media/image121.png"/><Relationship Id="rId3" Type="http://schemas.openxmlformats.org/officeDocument/2006/relationships/image" Target="../media/image163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17" Type="http://schemas.openxmlformats.org/officeDocument/2006/relationships/image" Target="../media/image17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8.png"/><Relationship Id="rId15" Type="http://schemas.openxmlformats.org/officeDocument/2006/relationships/image" Target="../media/image173.png"/><Relationship Id="rId10" Type="http://schemas.openxmlformats.org/officeDocument/2006/relationships/image" Target="../media/image168.png"/><Relationship Id="rId19" Type="http://schemas.openxmlformats.org/officeDocument/2006/relationships/image" Target="../media/image176.png"/><Relationship Id="rId4" Type="http://schemas.openxmlformats.org/officeDocument/2006/relationships/image" Target="../media/image41.png"/><Relationship Id="rId9" Type="http://schemas.openxmlformats.org/officeDocument/2006/relationships/image" Target="../media/image167.png"/><Relationship Id="rId14" Type="http://schemas.openxmlformats.org/officeDocument/2006/relationships/image" Target="../media/image17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84.png"/><Relationship Id="rId3" Type="http://schemas.openxmlformats.org/officeDocument/2006/relationships/image" Target="../media/image177.png"/><Relationship Id="rId7" Type="http://schemas.openxmlformats.org/officeDocument/2006/relationships/image" Target="../media/image150.png"/><Relationship Id="rId12" Type="http://schemas.openxmlformats.org/officeDocument/2006/relationships/image" Target="../media/image18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8.png"/><Relationship Id="rId11" Type="http://schemas.openxmlformats.org/officeDocument/2006/relationships/image" Target="../media/image182.png"/><Relationship Id="rId5" Type="http://schemas.openxmlformats.org/officeDocument/2006/relationships/image" Target="../media/image8.png"/><Relationship Id="rId15" Type="http://schemas.openxmlformats.org/officeDocument/2006/relationships/image" Target="../media/image121.png"/><Relationship Id="rId10" Type="http://schemas.openxmlformats.org/officeDocument/2006/relationships/image" Target="../media/image181.png"/><Relationship Id="rId4" Type="http://schemas.openxmlformats.org/officeDocument/2006/relationships/image" Target="../media/image41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86.png"/><Relationship Id="rId7" Type="http://schemas.openxmlformats.org/officeDocument/2006/relationships/image" Target="../media/image18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7.png"/><Relationship Id="rId5" Type="http://schemas.openxmlformats.org/officeDocument/2006/relationships/image" Target="../media/image8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189.png"/><Relationship Id="rId7" Type="http://schemas.openxmlformats.org/officeDocument/2006/relationships/image" Target="../media/image19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5" Type="http://schemas.openxmlformats.org/officeDocument/2006/relationships/image" Target="../media/image8.png"/><Relationship Id="rId4" Type="http://schemas.openxmlformats.org/officeDocument/2006/relationships/image" Target="../media/image41.png"/><Relationship Id="rId9" Type="http://schemas.openxmlformats.org/officeDocument/2006/relationships/image" Target="../media/image19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5.png"/><Relationship Id="rId7" Type="http://schemas.openxmlformats.org/officeDocument/2006/relationships/image" Target="../media/image19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7.png"/><Relationship Id="rId5" Type="http://schemas.openxmlformats.org/officeDocument/2006/relationships/image" Target="../media/image196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9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9.png"/><Relationship Id="rId21" Type="http://schemas.openxmlformats.org/officeDocument/2006/relationships/image" Target="../media/image55.png"/><Relationship Id="rId7" Type="http://schemas.openxmlformats.org/officeDocument/2006/relationships/image" Target="../media/image2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45.png"/><Relationship Id="rId5" Type="http://schemas.openxmlformats.org/officeDocument/2006/relationships/image" Target="../media/image41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1.png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60.png"/><Relationship Id="rId3" Type="http://schemas.openxmlformats.org/officeDocument/2006/relationships/image" Target="../media/image65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70.png"/><Relationship Id="rId5" Type="http://schemas.openxmlformats.org/officeDocument/2006/relationships/image" Target="../media/image8.png"/><Relationship Id="rId10" Type="http://schemas.openxmlformats.org/officeDocument/2006/relationships/image" Target="../media/image69.png"/><Relationship Id="rId4" Type="http://schemas.openxmlformats.org/officeDocument/2006/relationships/image" Target="../media/image41.png"/><Relationship Id="rId9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44.png"/><Relationship Id="rId18" Type="http://schemas.openxmlformats.org/officeDocument/2006/relationships/image" Target="../media/image50.png"/><Relationship Id="rId26" Type="http://schemas.openxmlformats.org/officeDocument/2006/relationships/image" Target="../media/image91.png"/><Relationship Id="rId3" Type="http://schemas.openxmlformats.org/officeDocument/2006/relationships/image" Target="../media/image74.png"/><Relationship Id="rId21" Type="http://schemas.openxmlformats.org/officeDocument/2006/relationships/image" Target="../media/image87.png"/><Relationship Id="rId7" Type="http://schemas.openxmlformats.org/officeDocument/2006/relationships/image" Target="../media/image45.png"/><Relationship Id="rId12" Type="http://schemas.openxmlformats.org/officeDocument/2006/relationships/image" Target="../media/image80.png"/><Relationship Id="rId17" Type="http://schemas.openxmlformats.org/officeDocument/2006/relationships/image" Target="../media/image84.png"/><Relationship Id="rId25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83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9.png"/><Relationship Id="rId24" Type="http://schemas.openxmlformats.org/officeDocument/2006/relationships/image" Target="../media/image89.png"/><Relationship Id="rId5" Type="http://schemas.openxmlformats.org/officeDocument/2006/relationships/image" Target="../media/image41.png"/><Relationship Id="rId15" Type="http://schemas.openxmlformats.org/officeDocument/2006/relationships/image" Target="../media/image82.png"/><Relationship Id="rId23" Type="http://schemas.openxmlformats.org/officeDocument/2006/relationships/image" Target="../media/image2.png"/><Relationship Id="rId10" Type="http://schemas.openxmlformats.org/officeDocument/2006/relationships/image" Target="../media/image78.png"/><Relationship Id="rId19" Type="http://schemas.openxmlformats.org/officeDocument/2006/relationships/image" Target="../media/image85.png"/><Relationship Id="rId4" Type="http://schemas.openxmlformats.org/officeDocument/2006/relationships/image" Target="../media/image75.png"/><Relationship Id="rId9" Type="http://schemas.openxmlformats.org/officeDocument/2006/relationships/image" Target="../media/image77.png"/><Relationship Id="rId14" Type="http://schemas.openxmlformats.org/officeDocument/2006/relationships/image" Target="../media/image81.png"/><Relationship Id="rId22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52351" y="1525446"/>
            <a:ext cx="11547864" cy="30751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14286" y="8528267"/>
            <a:ext cx="22514286" cy="157143"/>
            <a:chOff x="-2114286" y="8528267"/>
            <a:chExt cx="22514286" cy="1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114286" y="8528267"/>
              <a:ext cx="22514286" cy="1571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22664" y="9188896"/>
            <a:ext cx="3198759" cy="40561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29524" y="8932829"/>
            <a:ext cx="953417" cy="24761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83162" y="1260443"/>
            <a:ext cx="4919480" cy="6414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40304" y="2787584"/>
            <a:ext cx="8205107" cy="8205107"/>
            <a:chOff x="5040304" y="2787584"/>
            <a:chExt cx="8205107" cy="820510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40304" y="2787584"/>
              <a:ext cx="8205107" cy="82051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5650" y="9106532"/>
            <a:ext cx="2637733" cy="533333"/>
            <a:chOff x="435650" y="9106532"/>
            <a:chExt cx="2637733" cy="53333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08344" y="9199810"/>
              <a:ext cx="1354683" cy="334721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435650" y="9106532"/>
              <a:ext cx="826979" cy="526865"/>
              <a:chOff x="435650" y="9106532"/>
              <a:chExt cx="826979" cy="52686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35650" y="9106532"/>
                <a:ext cx="826979" cy="52686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4317707" y="4608044"/>
            <a:ext cx="3535872" cy="3535872"/>
            <a:chOff x="14317707" y="4608044"/>
            <a:chExt cx="3535872" cy="353587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17707" y="4608044"/>
              <a:ext cx="3535872" cy="35358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288" y="931386"/>
            <a:ext cx="3953086" cy="9829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0005143" y="4924850"/>
            <a:ext cx="8019048" cy="1945663"/>
            <a:chOff x="10005143" y="4924850"/>
            <a:chExt cx="8019048" cy="194566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44573" y="4867709"/>
              <a:ext cx="3673261" cy="620395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48001" y="6282185"/>
              <a:ext cx="7476309" cy="759756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44573" y="5533700"/>
              <a:ext cx="5275090" cy="7597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553" y="2250302"/>
            <a:ext cx="6110369" cy="6586502"/>
            <a:chOff x="729553" y="2250302"/>
            <a:chExt cx="6110369" cy="658650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926799" y="-644117"/>
              <a:ext cx="12220739" cy="13173004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9553" y="2250302"/>
              <a:ext cx="6110369" cy="658650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110224" y="3384099"/>
            <a:ext cx="6233597" cy="6233607"/>
            <a:chOff x="3110224" y="3384099"/>
            <a:chExt cx="6233597" cy="623360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0301" y="674171"/>
              <a:ext cx="12467194" cy="1246721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10224" y="3384099"/>
              <a:ext cx="6233597" cy="623360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4894" y="633149"/>
            <a:ext cx="2309472" cy="4061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288" y="931386"/>
            <a:ext cx="4516820" cy="9829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948627" y="2265545"/>
            <a:ext cx="3633387" cy="7263664"/>
            <a:chOff x="948627" y="2265545"/>
            <a:chExt cx="3633387" cy="726366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30910" y="-1129130"/>
              <a:ext cx="7266774" cy="14527328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8627" y="2265545"/>
              <a:ext cx="3633387" cy="726366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23200" y="2265545"/>
            <a:ext cx="3656141" cy="7263664"/>
            <a:chOff x="4923200" y="2265545"/>
            <a:chExt cx="3656141" cy="726366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33771" y="-1127645"/>
              <a:ext cx="7312283" cy="14527328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23200" y="2265545"/>
              <a:ext cx="3656141" cy="72636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731516" y="4508054"/>
            <a:ext cx="8019048" cy="1945663"/>
            <a:chOff x="9731516" y="4508054"/>
            <a:chExt cx="8019048" cy="19456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70956" y="4450912"/>
              <a:ext cx="4856280" cy="62039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74375" y="5865388"/>
              <a:ext cx="8248595" cy="620395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70956" y="5116903"/>
              <a:ext cx="6531890" cy="75975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4894" y="633149"/>
            <a:ext cx="2309472" cy="4061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288" y="931385"/>
            <a:ext cx="3410515" cy="11676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1947148" y="5382716"/>
            <a:ext cx="8019048" cy="1752504"/>
            <a:chOff x="11947148" y="5382716"/>
            <a:chExt cx="8019048" cy="17525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90007" y="5325574"/>
              <a:ext cx="6333604" cy="629918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90007" y="6546891"/>
              <a:ext cx="5174242" cy="759756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10578" y="5927178"/>
              <a:ext cx="3783747" cy="6203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0781" y="2265545"/>
            <a:ext cx="3562722" cy="7263664"/>
            <a:chOff x="600781" y="2265545"/>
            <a:chExt cx="3562722" cy="726366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948037" y="-1133743"/>
              <a:ext cx="7125445" cy="14527328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0781" y="2265545"/>
              <a:ext cx="3562722" cy="72636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12822" y="2460074"/>
            <a:ext cx="3628402" cy="7069136"/>
            <a:chOff x="4412822" y="2460074"/>
            <a:chExt cx="3628402" cy="706913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35452" y="-837663"/>
              <a:ext cx="7256804" cy="14138271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12822" y="2460074"/>
              <a:ext cx="3628402" cy="706913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72010" y="2666794"/>
            <a:ext cx="3271999" cy="6862416"/>
            <a:chOff x="8372010" y="2666794"/>
            <a:chExt cx="3271999" cy="686241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49578" y="-550846"/>
              <a:ext cx="6543998" cy="13724831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72010" y="2666794"/>
              <a:ext cx="3271999" cy="686241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4894" y="633149"/>
            <a:ext cx="2309472" cy="4061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75D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8977" y="1239290"/>
            <a:ext cx="17098578" cy="563234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90780" y="2378028"/>
            <a:ext cx="10794402" cy="65228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62157" y="2911035"/>
            <a:ext cx="594511" cy="594511"/>
            <a:chOff x="5262157" y="2911035"/>
            <a:chExt cx="594511" cy="59451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62157" y="2911035"/>
              <a:ext cx="594511" cy="5945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13318" y="2944026"/>
            <a:ext cx="594511" cy="594511"/>
            <a:chOff x="12613318" y="2944026"/>
            <a:chExt cx="594511" cy="5945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13318" y="2944026"/>
              <a:ext cx="594511" cy="5945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15852" y="5737610"/>
            <a:ext cx="6171429" cy="6171429"/>
            <a:chOff x="3215852" y="5737610"/>
            <a:chExt cx="6171429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360000">
              <a:off x="3215852" y="5737610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288" y="931385"/>
            <a:ext cx="2787344" cy="9829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4894" y="633149"/>
            <a:ext cx="2749358" cy="4061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951637" y="2503790"/>
            <a:ext cx="5097086" cy="3061775"/>
            <a:chOff x="1951637" y="2503790"/>
            <a:chExt cx="5097086" cy="30617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637" y="2503790"/>
              <a:ext cx="5097086" cy="30617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77229" y="2341186"/>
            <a:ext cx="935639" cy="935639"/>
            <a:chOff x="2277229" y="2341186"/>
            <a:chExt cx="935639" cy="93563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277229" y="2341186"/>
              <a:ext cx="935639" cy="935639"/>
              <a:chOff x="2277229" y="2341186"/>
              <a:chExt cx="935639" cy="935639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277229" y="2341186"/>
                <a:ext cx="935639" cy="935639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45390" y="2382939"/>
              <a:ext cx="695900" cy="4403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917597" y="2503790"/>
            <a:ext cx="2437212" cy="3061775"/>
            <a:chOff x="13917597" y="2503790"/>
            <a:chExt cx="2437212" cy="306177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917597" y="2503790"/>
              <a:ext cx="2437212" cy="306177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962290" y="2341186"/>
            <a:ext cx="935639" cy="935639"/>
            <a:chOff x="13962290" y="2341186"/>
            <a:chExt cx="935639" cy="93563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3962290" y="2341186"/>
              <a:ext cx="935639" cy="935639"/>
              <a:chOff x="13962290" y="2341186"/>
              <a:chExt cx="935639" cy="935639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962290" y="2341186"/>
                <a:ext cx="935639" cy="935639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030450" y="2382940"/>
              <a:ext cx="716681" cy="44034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20914" y="3474825"/>
            <a:ext cx="1678996" cy="1678996"/>
            <a:chOff x="14320914" y="3474825"/>
            <a:chExt cx="1678996" cy="167899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20914" y="3474825"/>
              <a:ext cx="1678996" cy="167899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320134" y="2503790"/>
            <a:ext cx="6294504" cy="3061775"/>
            <a:chOff x="7320134" y="2503790"/>
            <a:chExt cx="6294504" cy="306177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0134" y="2503790"/>
              <a:ext cx="6294504" cy="306177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590250" y="2341186"/>
            <a:ext cx="935639" cy="935639"/>
            <a:chOff x="7590250" y="2341186"/>
            <a:chExt cx="935639" cy="935639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7590250" y="2341186"/>
              <a:ext cx="935639" cy="935639"/>
              <a:chOff x="7590250" y="2341186"/>
              <a:chExt cx="935639" cy="935639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590250" y="2341186"/>
                <a:ext cx="935639" cy="935639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58443" y="2382940"/>
              <a:ext cx="708138" cy="44034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581687" y="3474825"/>
            <a:ext cx="1868178" cy="1678996"/>
            <a:chOff x="7581687" y="3474825"/>
            <a:chExt cx="1868178" cy="167899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81687" y="3474825"/>
              <a:ext cx="1868178" cy="167899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647754" y="3474825"/>
            <a:ext cx="1678996" cy="1678996"/>
            <a:chOff x="9647754" y="3474825"/>
            <a:chExt cx="1678996" cy="167899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647754" y="3474825"/>
              <a:ext cx="1678996" cy="167899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598103" y="3519953"/>
            <a:ext cx="1622510" cy="1622510"/>
            <a:chOff x="11598103" y="3519953"/>
            <a:chExt cx="1622510" cy="1622510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598103" y="3519953"/>
              <a:ext cx="1622510" cy="162251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951637" y="6098326"/>
            <a:ext cx="5097086" cy="3061775"/>
            <a:chOff x="1951637" y="6098326"/>
            <a:chExt cx="5097086" cy="306177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1637" y="6098326"/>
              <a:ext cx="5097086" cy="306177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277229" y="5935723"/>
            <a:ext cx="935639" cy="935639"/>
            <a:chOff x="2277229" y="5935723"/>
            <a:chExt cx="935639" cy="935639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2277229" y="5935723"/>
              <a:ext cx="935639" cy="935639"/>
              <a:chOff x="2277229" y="5935723"/>
              <a:chExt cx="935639" cy="935639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277229" y="5935723"/>
                <a:ext cx="935639" cy="935639"/>
              </a:xfrm>
              <a:prstGeom prst="rect">
                <a:avLst/>
              </a:prstGeom>
            </p:spPr>
          </p:pic>
        </p:grpSp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45390" y="5977473"/>
              <a:ext cx="720072" cy="85287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930905" y="7069362"/>
            <a:ext cx="1701744" cy="1701744"/>
            <a:chOff x="1930905" y="7069362"/>
            <a:chExt cx="1701744" cy="170174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30905" y="7069362"/>
              <a:ext cx="1701744" cy="170174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320134" y="6098326"/>
            <a:ext cx="6294504" cy="3061775"/>
            <a:chOff x="7320134" y="6098326"/>
            <a:chExt cx="6294504" cy="3061775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0134" y="6098326"/>
              <a:ext cx="6294504" cy="306177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7645726" y="5935723"/>
            <a:ext cx="935639" cy="935639"/>
            <a:chOff x="7645726" y="5935723"/>
            <a:chExt cx="935639" cy="935639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7645726" y="5935723"/>
              <a:ext cx="935639" cy="935639"/>
              <a:chOff x="7645726" y="5935723"/>
              <a:chExt cx="935639" cy="935639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645726" y="5935723"/>
                <a:ext cx="935639" cy="935639"/>
              </a:xfrm>
              <a:prstGeom prst="rect">
                <a:avLst/>
              </a:prstGeom>
            </p:spPr>
          </p:pic>
        </p:grpSp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13887" y="5977473"/>
              <a:ext cx="809815" cy="85287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3917597" y="6070907"/>
            <a:ext cx="2423503" cy="3061775"/>
            <a:chOff x="13917597" y="6070907"/>
            <a:chExt cx="2423503" cy="3061775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917597" y="6070907"/>
              <a:ext cx="2423503" cy="3061775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4017553" y="5908304"/>
            <a:ext cx="935639" cy="935639"/>
            <a:chOff x="14017553" y="5908304"/>
            <a:chExt cx="935639" cy="935639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14017553" y="5908304"/>
              <a:ext cx="935639" cy="935639"/>
              <a:chOff x="14017553" y="5908304"/>
              <a:chExt cx="935639" cy="935639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4017553" y="5908304"/>
                <a:ext cx="935639" cy="935639"/>
              </a:xfrm>
              <a:prstGeom prst="rect">
                <a:avLst/>
              </a:prstGeom>
            </p:spPr>
          </p:pic>
        </p:grpSp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085684" y="5950054"/>
              <a:ext cx="712615" cy="852872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7580019" y="7121865"/>
            <a:ext cx="1678996" cy="1678996"/>
            <a:chOff x="7580019" y="7121865"/>
            <a:chExt cx="1678996" cy="1678996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80019" y="7121865"/>
              <a:ext cx="1678996" cy="1678996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9458000" y="7069362"/>
            <a:ext cx="1713270" cy="1713270"/>
            <a:chOff x="9458000" y="7069362"/>
            <a:chExt cx="1713270" cy="1713270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458000" y="7069362"/>
              <a:ext cx="1713270" cy="1713270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1321601" y="7099861"/>
            <a:ext cx="1953250" cy="1671246"/>
            <a:chOff x="11321601" y="7099861"/>
            <a:chExt cx="1953250" cy="1671246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321601" y="7099861"/>
              <a:ext cx="1953250" cy="1671246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4318026" y="7069362"/>
            <a:ext cx="1633868" cy="1633868"/>
            <a:chOff x="14318026" y="7069362"/>
            <a:chExt cx="1633868" cy="1633868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318026" y="7069362"/>
              <a:ext cx="1633868" cy="1633868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2315073" y="3445836"/>
            <a:ext cx="1852622" cy="1764978"/>
            <a:chOff x="2315073" y="3445836"/>
            <a:chExt cx="1852622" cy="1764978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315073" y="3445836"/>
              <a:ext cx="1852622" cy="1764978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4627208" y="3445836"/>
            <a:ext cx="1884215" cy="1697021"/>
            <a:chOff x="4627208" y="3445836"/>
            <a:chExt cx="1884215" cy="1697021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627208" y="3445836"/>
              <a:ext cx="1884215" cy="1697021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3550448" y="7322542"/>
            <a:ext cx="1215445" cy="1215445"/>
            <a:chOff x="3550448" y="7322542"/>
            <a:chExt cx="1215445" cy="1215445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550448" y="7322542"/>
              <a:ext cx="1215445" cy="1215445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4973843" y="7341590"/>
            <a:ext cx="1862784" cy="1002799"/>
            <a:chOff x="4973843" y="7341590"/>
            <a:chExt cx="1862784" cy="1002799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973843" y="7341590"/>
              <a:ext cx="1862784" cy="10027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1806" y="931386"/>
            <a:ext cx="9897486" cy="9924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222658" y="3522838"/>
            <a:ext cx="2804024" cy="2804024"/>
            <a:chOff x="1222658" y="3522838"/>
            <a:chExt cx="2804024" cy="280402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2658" y="3522838"/>
              <a:ext cx="2804024" cy="280402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2659" y="5743995"/>
            <a:ext cx="2360092" cy="79557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448188" y="4392834"/>
            <a:ext cx="1064032" cy="1064032"/>
            <a:chOff x="4448188" y="4392834"/>
            <a:chExt cx="1064032" cy="106403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60000">
              <a:off x="4448188" y="4392834"/>
              <a:ext cx="1064032" cy="10640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66057" y="4122219"/>
            <a:ext cx="4497706" cy="1605263"/>
            <a:chOff x="6066057" y="4122219"/>
            <a:chExt cx="4497706" cy="160526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66057" y="4122219"/>
              <a:ext cx="4497706" cy="160526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06541" y="5743995"/>
            <a:ext cx="2454416" cy="85272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551561" y="2680358"/>
            <a:ext cx="2023930" cy="1064032"/>
            <a:chOff x="10551561" y="2680358"/>
            <a:chExt cx="2023930" cy="106403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500000">
              <a:off x="10551561" y="2680358"/>
              <a:ext cx="2023930" cy="106403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235758" y="2710151"/>
            <a:ext cx="1462734" cy="67737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993418" y="4062500"/>
            <a:ext cx="1880120" cy="1064032"/>
            <a:chOff x="10993418" y="4062500"/>
            <a:chExt cx="1880120" cy="106403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60000">
              <a:off x="10993418" y="4062500"/>
              <a:ext cx="1880120" cy="106403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235758" y="4789625"/>
            <a:ext cx="1462734" cy="67737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538304" y="1520085"/>
            <a:ext cx="1305941" cy="1305941"/>
            <a:chOff x="13538304" y="1520085"/>
            <a:chExt cx="1305941" cy="130594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538304" y="1520085"/>
              <a:ext cx="1305941" cy="130594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24648" y="3534676"/>
            <a:ext cx="1333254" cy="1333254"/>
            <a:chOff x="13524648" y="3534676"/>
            <a:chExt cx="1333254" cy="1333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524648" y="3534676"/>
              <a:ext cx="1333254" cy="133325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639291" y="5787160"/>
            <a:ext cx="1135067" cy="1079404"/>
            <a:chOff x="13639291" y="5787160"/>
            <a:chExt cx="1135067" cy="107940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639291" y="5787160"/>
              <a:ext cx="1135067" cy="1079404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235758" y="6895855"/>
            <a:ext cx="1502277" cy="67737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3687492" y="7898490"/>
            <a:ext cx="1179271" cy="1179271"/>
            <a:chOff x="13687492" y="7898490"/>
            <a:chExt cx="1179271" cy="117927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687492" y="7898490"/>
              <a:ext cx="1179271" cy="117927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065042" y="9037762"/>
            <a:ext cx="1833539" cy="79557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879095" y="5470177"/>
            <a:ext cx="2023930" cy="1064032"/>
            <a:chOff x="10879095" y="5470177"/>
            <a:chExt cx="2023930" cy="106403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260000">
              <a:off x="10879095" y="5470177"/>
              <a:ext cx="2023930" cy="10640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294913" y="6946312"/>
            <a:ext cx="2311007" cy="1064032"/>
            <a:chOff x="10294913" y="6946312"/>
            <a:chExt cx="2311007" cy="106403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2280000">
              <a:off x="10294913" y="6946312"/>
              <a:ext cx="2311007" cy="1064032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4894" y="633149"/>
            <a:ext cx="2749358" cy="4061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1806" y="931386"/>
            <a:ext cx="5277753" cy="9924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729553" y="3009988"/>
            <a:ext cx="15875544" cy="6666571"/>
            <a:chOff x="729553" y="3009988"/>
            <a:chExt cx="15875544" cy="6666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9553" y="3009988"/>
              <a:ext cx="15875544" cy="666657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3773" y="3087897"/>
            <a:ext cx="2936669" cy="85952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74824" y="3923151"/>
            <a:ext cx="2790476" cy="2771429"/>
            <a:chOff x="1174824" y="3923151"/>
            <a:chExt cx="2790476" cy="277142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84764" y="3913211"/>
              <a:ext cx="2764978" cy="2784857"/>
              <a:chOff x="1184764" y="3913211"/>
              <a:chExt cx="2764978" cy="2784857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1184764" y="3913211"/>
                <a:ext cx="2764978" cy="2784857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1168" y="4903258"/>
              <a:ext cx="1969424" cy="9902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614207" y="3923151"/>
            <a:ext cx="2790476" cy="2771429"/>
            <a:chOff x="4614207" y="3923151"/>
            <a:chExt cx="2790476" cy="277142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4624147" y="3913211"/>
              <a:ext cx="2764978" cy="2784857"/>
              <a:chOff x="4624147" y="3913211"/>
              <a:chExt cx="2764978" cy="278485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4624147" y="3913211"/>
                <a:ext cx="2764978" cy="2784857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20551" y="4903258"/>
              <a:ext cx="2255633" cy="99025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78669" y="3923151"/>
            <a:ext cx="2790476" cy="2771429"/>
            <a:chOff x="8778669" y="3923151"/>
            <a:chExt cx="2790476" cy="277142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8788609" y="3913211"/>
              <a:ext cx="2764978" cy="2784857"/>
              <a:chOff x="8788609" y="3913211"/>
              <a:chExt cx="2764978" cy="278485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8788609" y="3913211"/>
                <a:ext cx="2764978" cy="2784857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85015" y="4903258"/>
              <a:ext cx="1936519" cy="99025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408481" y="4039052"/>
            <a:ext cx="2790476" cy="2771429"/>
            <a:chOff x="12408481" y="4039052"/>
            <a:chExt cx="2790476" cy="277142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2418421" y="4029113"/>
              <a:ext cx="2764978" cy="2784857"/>
              <a:chOff x="12418421" y="4029113"/>
              <a:chExt cx="2764978" cy="278485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12418421" y="4029113"/>
                <a:ext cx="2764978" cy="2784857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614838" y="5019160"/>
              <a:ext cx="1801690" cy="990252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754026" y="8539883"/>
            <a:ext cx="1359368" cy="40126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741069" y="7689169"/>
            <a:ext cx="1263544" cy="805000"/>
            <a:chOff x="2741069" y="7689169"/>
            <a:chExt cx="1263544" cy="80500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41069" y="7689169"/>
              <a:ext cx="1263544" cy="8050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560859" y="4631159"/>
            <a:ext cx="1154848" cy="7200376"/>
            <a:chOff x="8560859" y="4631159"/>
            <a:chExt cx="1154848" cy="720037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8560859" y="4631159"/>
              <a:ext cx="1154848" cy="7200376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990540" y="7936380"/>
            <a:ext cx="3811605" cy="64570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395876" y="6747630"/>
            <a:ext cx="777750" cy="894238"/>
            <a:chOff x="6395876" y="6747630"/>
            <a:chExt cx="777750" cy="89423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4400000">
              <a:off x="6395876" y="6747630"/>
              <a:ext cx="777750" cy="89423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785032" y="6644080"/>
            <a:ext cx="777750" cy="894238"/>
            <a:chOff x="9785032" y="6644080"/>
            <a:chExt cx="777750" cy="89423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6140000">
              <a:off x="9785032" y="6644080"/>
              <a:ext cx="777750" cy="89423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349596" y="6843516"/>
            <a:ext cx="777750" cy="894238"/>
            <a:chOff x="12349596" y="6843516"/>
            <a:chExt cx="777750" cy="894238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3120000">
              <a:off x="12349596" y="6843516"/>
              <a:ext cx="777750" cy="894238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4894" y="633149"/>
            <a:ext cx="2749358" cy="406149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3964880" y="6872735"/>
            <a:ext cx="917113" cy="894238"/>
            <a:chOff x="3964880" y="6872735"/>
            <a:chExt cx="917113" cy="894238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2820000">
              <a:off x="3964880" y="6872735"/>
              <a:ext cx="917113" cy="894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1806" y="931386"/>
            <a:ext cx="6064286" cy="9924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004954" y="4081268"/>
            <a:ext cx="3060210" cy="2659833"/>
            <a:chOff x="1004954" y="4081268"/>
            <a:chExt cx="3060210" cy="26598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4954" y="4081268"/>
              <a:ext cx="3060210" cy="26598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01810" y="3805922"/>
            <a:ext cx="4497706" cy="1605263"/>
            <a:chOff x="11901810" y="3805922"/>
            <a:chExt cx="4497706" cy="16052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01810" y="3805922"/>
              <a:ext cx="4497706" cy="160526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60880" y="4865012"/>
            <a:ext cx="4071711" cy="74012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368627" y="4065172"/>
            <a:ext cx="5626538" cy="2953933"/>
            <a:chOff x="5368627" y="4065172"/>
            <a:chExt cx="5626538" cy="29539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68627" y="4065172"/>
              <a:ext cx="5626538" cy="29539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610570" y="4637236"/>
            <a:ext cx="2023930" cy="1144515"/>
            <a:chOff x="4610570" y="4637236"/>
            <a:chExt cx="2023930" cy="114451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10570" y="4637236"/>
              <a:ext cx="2023930" cy="114451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517628" y="5209494"/>
            <a:ext cx="2023930" cy="1144515"/>
            <a:chOff x="4517628" y="5209494"/>
            <a:chExt cx="2023930" cy="114451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4517628" y="5209494"/>
              <a:ext cx="2023930" cy="11445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741751" y="4343778"/>
            <a:ext cx="2023930" cy="1144515"/>
            <a:chOff x="9741751" y="4343778"/>
            <a:chExt cx="2023930" cy="114451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780000">
              <a:off x="9741751" y="4343778"/>
              <a:ext cx="2023930" cy="11445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787831" y="4036296"/>
            <a:ext cx="1259760" cy="1144515"/>
            <a:chOff x="16787831" y="4036296"/>
            <a:chExt cx="1259760" cy="114451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0000">
              <a:off x="16787831" y="4036296"/>
              <a:ext cx="1259760" cy="114451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721451" y="5714243"/>
            <a:ext cx="2023930" cy="1144515"/>
            <a:chOff x="9721451" y="5714243"/>
            <a:chExt cx="2023930" cy="114451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20000">
              <a:off x="9721451" y="5714243"/>
              <a:ext cx="2023930" cy="114451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901810" y="5962304"/>
            <a:ext cx="3693450" cy="1332242"/>
            <a:chOff x="11901810" y="5962304"/>
            <a:chExt cx="3693450" cy="133224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01810" y="5962304"/>
              <a:ext cx="3693450" cy="1332242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182382" y="6984820"/>
            <a:ext cx="3954606" cy="72106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420635" y="7079241"/>
            <a:ext cx="3553778" cy="37345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4894" y="633149"/>
            <a:ext cx="2749358" cy="4061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288" y="1162642"/>
            <a:ext cx="1497620" cy="11762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5514469" y="2922673"/>
            <a:ext cx="7753180" cy="7753180"/>
            <a:chOff x="5514469" y="2922673"/>
            <a:chExt cx="7753180" cy="775318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14469" y="2922673"/>
              <a:ext cx="7753180" cy="775318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6785" y="1239291"/>
            <a:ext cx="17098574" cy="556230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213834" y="2762575"/>
            <a:ext cx="594511" cy="594511"/>
            <a:chOff x="6213834" y="2762575"/>
            <a:chExt cx="594511" cy="59451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13834" y="2762575"/>
              <a:ext cx="594511" cy="5945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618177" y="2762575"/>
            <a:ext cx="594511" cy="594511"/>
            <a:chOff x="11618177" y="2762575"/>
            <a:chExt cx="594511" cy="59451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18177" y="2762575"/>
              <a:ext cx="594511" cy="5945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288" y="1114357"/>
            <a:ext cx="2644248" cy="11762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124239" y="7982813"/>
            <a:ext cx="3133560" cy="3133560"/>
            <a:chOff x="124239" y="7982813"/>
            <a:chExt cx="3133560" cy="31335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1240000">
              <a:off x="124239" y="7982813"/>
              <a:ext cx="3133560" cy="313356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83697" y="2916021"/>
            <a:ext cx="14939258" cy="159920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03271" y="4878042"/>
            <a:ext cx="15509888" cy="151285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15947" y="6866414"/>
            <a:ext cx="12684240" cy="18725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75D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9936" y="583803"/>
            <a:ext cx="17904762" cy="9904762"/>
            <a:chOff x="439936" y="583803"/>
            <a:chExt cx="17904762" cy="99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9936" y="583803"/>
              <a:ext cx="17904762" cy="99047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66055" y="968308"/>
            <a:ext cx="10308617" cy="26947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03205" y="6827653"/>
            <a:ext cx="302960" cy="8909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9892" y="5536184"/>
            <a:ext cx="3773006" cy="706986"/>
            <a:chOff x="819892" y="5536184"/>
            <a:chExt cx="3773006" cy="70698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78022" y="5758525"/>
              <a:ext cx="3714876" cy="484644"/>
              <a:chOff x="878022" y="5758525"/>
              <a:chExt cx="3714876" cy="484644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78022" y="5758525"/>
                <a:ext cx="3714876" cy="484644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8858" y="5836391"/>
              <a:ext cx="2727101" cy="371311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819892" y="5536184"/>
              <a:ext cx="428299" cy="428299"/>
              <a:chOff x="819892" y="5536184"/>
              <a:chExt cx="428299" cy="428299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819892" y="5536184"/>
                <a:ext cx="428299" cy="428299"/>
                <a:chOff x="819892" y="5536184"/>
                <a:chExt cx="428299" cy="428299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819892" y="5536184"/>
                  <a:ext cx="428299" cy="428299"/>
                </a:xfrm>
                <a:prstGeom prst="rect">
                  <a:avLst/>
                </a:prstGeom>
              </p:spPr>
            </p:pic>
          </p:grpSp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69317" y="5566981"/>
                <a:ext cx="297017" cy="36277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2300" y="6770510"/>
            <a:ext cx="302951" cy="43391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40215" y="6770510"/>
            <a:ext cx="2084275" cy="4339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110867" y="5531387"/>
            <a:ext cx="3773006" cy="706986"/>
            <a:chOff x="5110867" y="5531387"/>
            <a:chExt cx="3773006" cy="70698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168997" y="5753729"/>
              <a:ext cx="3714876" cy="484644"/>
              <a:chOff x="5168997" y="5753729"/>
              <a:chExt cx="3714876" cy="48464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168997" y="5753729"/>
                <a:ext cx="3714876" cy="484644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09829" y="5831591"/>
              <a:ext cx="2569835" cy="371311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5110867" y="5531387"/>
              <a:ext cx="428299" cy="428299"/>
              <a:chOff x="5110867" y="5531387"/>
              <a:chExt cx="428299" cy="428299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5110867" y="5531387"/>
                <a:ext cx="428299" cy="428299"/>
                <a:chOff x="5110867" y="5531387"/>
                <a:chExt cx="428299" cy="428299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5110867" y="5531387"/>
                  <a:ext cx="428299" cy="428299"/>
                </a:xfrm>
                <a:prstGeom prst="rect">
                  <a:avLst/>
                </a:prstGeom>
              </p:spPr>
            </p:pic>
          </p:grpSp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160291" y="5562186"/>
                <a:ext cx="329132" cy="362779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9401841" y="5531387"/>
            <a:ext cx="3773006" cy="706986"/>
            <a:chOff x="9401841" y="5531387"/>
            <a:chExt cx="3773006" cy="70698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9459971" y="5753729"/>
              <a:ext cx="3714876" cy="484644"/>
              <a:chOff x="9459971" y="5753729"/>
              <a:chExt cx="3714876" cy="48464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459971" y="5753729"/>
                <a:ext cx="3714876" cy="484644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00763" y="5831591"/>
              <a:ext cx="2369959" cy="371311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9401841" y="5531387"/>
              <a:ext cx="428299" cy="428299"/>
              <a:chOff x="9401841" y="5531387"/>
              <a:chExt cx="428299" cy="428299"/>
            </a:xfrm>
          </p:grpSpPr>
          <p:grpSp>
            <p:nvGrpSpPr>
              <p:cNvPr id="1013" name="그룹 1013"/>
              <p:cNvGrpSpPr/>
              <p:nvPr/>
            </p:nvGrpSpPr>
            <p:grpSpPr>
              <a:xfrm>
                <a:off x="9401841" y="5531387"/>
                <a:ext cx="428299" cy="428299"/>
                <a:chOff x="9401841" y="5531387"/>
                <a:chExt cx="428299" cy="428299"/>
              </a:xfrm>
            </p:grpSpPr>
            <p:pic>
              <p:nvPicPr>
                <p:cNvPr id="40" name="Object 39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9401841" y="5531387"/>
                  <a:ext cx="428299" cy="428299"/>
                </a:xfrm>
                <a:prstGeom prst="rect">
                  <a:avLst/>
                </a:prstGeom>
              </p:spPr>
            </p:pic>
          </p:grpSp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9451262" y="5562186"/>
                <a:ext cx="329379" cy="362779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3692816" y="5531387"/>
            <a:ext cx="3773006" cy="706986"/>
            <a:chOff x="13692816" y="5531387"/>
            <a:chExt cx="3773006" cy="706986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3750946" y="5753729"/>
              <a:ext cx="3714876" cy="484644"/>
              <a:chOff x="13750946" y="5753729"/>
              <a:chExt cx="3714876" cy="484644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750946" y="5753729"/>
                <a:ext cx="3714876" cy="484644"/>
              </a:xfrm>
              <a:prstGeom prst="rect">
                <a:avLst/>
              </a:prstGeom>
            </p:spPr>
          </p:pic>
        </p:grpSp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791810" y="5831591"/>
              <a:ext cx="2641454" cy="371311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13692816" y="5531387"/>
              <a:ext cx="428299" cy="428299"/>
              <a:chOff x="13692816" y="5531387"/>
              <a:chExt cx="428299" cy="428299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13692816" y="5531387"/>
                <a:ext cx="428299" cy="428299"/>
                <a:chOff x="13692816" y="5531387"/>
                <a:chExt cx="428299" cy="428299"/>
              </a:xfrm>
            </p:grpSpPr>
            <p:pic>
              <p:nvPicPr>
                <p:cNvPr id="52" name="Object 51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3692816" y="5531387"/>
                  <a:ext cx="428299" cy="428299"/>
                </a:xfrm>
                <a:prstGeom prst="rect">
                  <a:avLst/>
                </a:prstGeom>
              </p:spPr>
            </p:pic>
          </p:grpSp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742215" y="5562186"/>
                <a:ext cx="333874" cy="362779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7425160" y="1471169"/>
            <a:ext cx="3265808" cy="3265808"/>
            <a:chOff x="7425160" y="1471169"/>
            <a:chExt cx="3265808" cy="326580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960000">
              <a:off x="7425160" y="1471169"/>
              <a:ext cx="3265808" cy="326580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593753" y="6844125"/>
            <a:ext cx="1443282" cy="359987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641372" y="7256944"/>
            <a:ext cx="1657625" cy="359987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708786" y="6873367"/>
            <a:ext cx="302960" cy="1831912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961239" y="6882963"/>
            <a:ext cx="1111197" cy="359987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046631" y="7339982"/>
            <a:ext cx="1369044" cy="359987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328310" y="6873367"/>
            <a:ext cx="302951" cy="890951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624287" y="6873439"/>
            <a:ext cx="1075263" cy="359987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070008" y="7331528"/>
            <a:ext cx="1685092" cy="359997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970477" y="7815639"/>
            <a:ext cx="1709521" cy="359987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970477" y="8269029"/>
            <a:ext cx="1700168" cy="35998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D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6395" y="2172492"/>
            <a:ext cx="12479379" cy="64043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418705" y="5737610"/>
            <a:ext cx="6171429" cy="6171429"/>
            <a:chOff x="-418705" y="5737610"/>
            <a:chExt cx="6171429" cy="617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60000">
              <a:off x="-418705" y="5737610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52351" y="1525446"/>
            <a:ext cx="11372302" cy="30551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114286" y="8528267"/>
            <a:ext cx="22514286" cy="157143"/>
            <a:chOff x="-2114286" y="8528267"/>
            <a:chExt cx="22514286" cy="1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114286" y="8528267"/>
              <a:ext cx="22514286" cy="1571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18794" y="9188896"/>
            <a:ext cx="3102721" cy="40561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548572" y="8932829"/>
            <a:ext cx="959817" cy="24761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05420" y="1228697"/>
            <a:ext cx="4557870" cy="6414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40304" y="2787584"/>
            <a:ext cx="8205107" cy="8205107"/>
            <a:chOff x="5040304" y="2787584"/>
            <a:chExt cx="8205107" cy="820510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40304" y="2787584"/>
              <a:ext cx="8205107" cy="82051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5650" y="9106532"/>
            <a:ext cx="2637733" cy="533333"/>
            <a:chOff x="435650" y="9106532"/>
            <a:chExt cx="2637733" cy="53333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08344" y="9199810"/>
              <a:ext cx="1291806" cy="334721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435650" y="9106532"/>
              <a:ext cx="826979" cy="526865"/>
              <a:chOff x="435650" y="9106532"/>
              <a:chExt cx="826979" cy="52686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35650" y="9106532"/>
                <a:ext cx="826979" cy="52686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75D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6785" y="1239291"/>
            <a:ext cx="17098574" cy="57123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90781" y="2378029"/>
            <a:ext cx="9984981" cy="65041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11664" y="2952629"/>
            <a:ext cx="594511" cy="594511"/>
            <a:chOff x="6011664" y="2952629"/>
            <a:chExt cx="594511" cy="59451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11664" y="2952629"/>
              <a:ext cx="594511" cy="5945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82432" y="2952629"/>
            <a:ext cx="594511" cy="594511"/>
            <a:chOff x="11882432" y="2952629"/>
            <a:chExt cx="594511" cy="5945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82432" y="2952629"/>
              <a:ext cx="594511" cy="5945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11446" y="5771125"/>
            <a:ext cx="6171429" cy="6171429"/>
            <a:chOff x="12211446" y="5771125"/>
            <a:chExt cx="6171429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360000">
              <a:off x="12211446" y="5771125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288" y="931385"/>
            <a:ext cx="6048906" cy="9829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4894" y="633149"/>
            <a:ext cx="2968958" cy="4061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-1935883" y="9633029"/>
            <a:ext cx="22514286" cy="157143"/>
            <a:chOff x="-1935883" y="9633029"/>
            <a:chExt cx="22514286" cy="1571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935883" y="9633029"/>
              <a:ext cx="22514286" cy="15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8131" y="5413919"/>
            <a:ext cx="6171429" cy="5153355"/>
            <a:chOff x="448131" y="5413919"/>
            <a:chExt cx="6171429" cy="515335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8131" y="5413919"/>
              <a:ext cx="6171429" cy="51533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612100" y="4000817"/>
            <a:ext cx="4545360" cy="2470182"/>
            <a:chOff x="12612100" y="4000817"/>
            <a:chExt cx="4545360" cy="247018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2612100" y="4262045"/>
              <a:ext cx="4545360" cy="2208955"/>
              <a:chOff x="12612100" y="4262045"/>
              <a:chExt cx="4545360" cy="220895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612100" y="4262045"/>
                <a:ext cx="4545360" cy="22089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3110756" y="4000817"/>
              <a:ext cx="3552695" cy="644361"/>
              <a:chOff x="13110756" y="4000817"/>
              <a:chExt cx="3552695" cy="644361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13110756" y="4000817"/>
                <a:ext cx="3552695" cy="644361"/>
                <a:chOff x="13110756" y="4000817"/>
                <a:chExt cx="3552695" cy="644361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3110756" y="4000817"/>
                  <a:ext cx="3552695" cy="644361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13701060" y="4308086"/>
                <a:ext cx="340085" cy="29823"/>
                <a:chOff x="13701060" y="4308086"/>
                <a:chExt cx="340085" cy="29823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 rot="5400000">
                  <a:off x="13701060" y="4308086"/>
                  <a:ext cx="340085" cy="29823"/>
                </a:xfrm>
                <a:prstGeom prst="rect">
                  <a:avLst/>
                </a:prstGeom>
              </p:spPr>
            </p:pic>
          </p:grpSp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040523" y="4116878"/>
                <a:ext cx="1574207" cy="415512"/>
              </a:xfrm>
              <a:prstGeom prst="rect">
                <a:avLst/>
              </a:prstGeom>
            </p:spPr>
          </p:pic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105377" y="4078057"/>
                <a:ext cx="591293" cy="464016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215048" y="4951982"/>
              <a:ext cx="3389949" cy="9896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539673" y="2773789"/>
            <a:ext cx="4545360" cy="2208955"/>
            <a:chOff x="7539673" y="2773789"/>
            <a:chExt cx="4545360" cy="220895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9673" y="2773789"/>
              <a:ext cx="4545360" cy="220895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036006" y="2512562"/>
            <a:ext cx="3552695" cy="644361"/>
            <a:chOff x="8036006" y="2512562"/>
            <a:chExt cx="3552695" cy="644361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8036006" y="2512562"/>
              <a:ext cx="3552695" cy="644361"/>
              <a:chOff x="8036006" y="2512562"/>
              <a:chExt cx="3552695" cy="644361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036006" y="2512562"/>
                <a:ext cx="3552695" cy="644361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626310" y="2819831"/>
              <a:ext cx="340085" cy="29823"/>
              <a:chOff x="8626310" y="2819831"/>
              <a:chExt cx="340085" cy="29823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5400000">
                <a:off x="8626310" y="2819831"/>
                <a:ext cx="340085" cy="29823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57857" y="2604270"/>
              <a:ext cx="2256417" cy="414179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30594" y="2621626"/>
              <a:ext cx="532673" cy="403140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703597" y="3463728"/>
            <a:ext cx="3634806" cy="99586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7575864" y="5845095"/>
            <a:ext cx="4545360" cy="2470182"/>
            <a:chOff x="7575864" y="5845095"/>
            <a:chExt cx="4545360" cy="2470182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7575864" y="6106322"/>
              <a:ext cx="4545360" cy="2208955"/>
              <a:chOff x="7575864" y="6106322"/>
              <a:chExt cx="4545360" cy="2208955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575864" y="6106322"/>
                <a:ext cx="4545360" cy="2208955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072196" y="5845095"/>
              <a:ext cx="3552695" cy="644361"/>
              <a:chOff x="8072196" y="5845095"/>
              <a:chExt cx="3552695" cy="644361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8072196" y="5845095"/>
                <a:ext cx="3552695" cy="644361"/>
                <a:chOff x="8072196" y="5845095"/>
                <a:chExt cx="3552695" cy="644361"/>
              </a:xfrm>
            </p:grpSpPr>
            <p:pic>
              <p:nvPicPr>
                <p:cNvPr id="52" name="Object 51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8072196" y="5845095"/>
                  <a:ext cx="3552695" cy="644361"/>
                </a:xfrm>
                <a:prstGeom prst="rect">
                  <a:avLst/>
                </a:prstGeom>
              </p:spPr>
            </p:pic>
          </p:grpSp>
          <p:grpSp>
            <p:nvGrpSpPr>
              <p:cNvPr id="1018" name="그룹 1018"/>
              <p:cNvGrpSpPr/>
              <p:nvPr/>
            </p:nvGrpSpPr>
            <p:grpSpPr>
              <a:xfrm>
                <a:off x="8662500" y="6152364"/>
                <a:ext cx="340085" cy="29823"/>
                <a:chOff x="8662500" y="6152364"/>
                <a:chExt cx="340085" cy="29823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5400000">
                  <a:off x="8662500" y="6152364"/>
                  <a:ext cx="340085" cy="29823"/>
                </a:xfrm>
                <a:prstGeom prst="rect">
                  <a:avLst/>
                </a:prstGeom>
              </p:spPr>
            </p:pic>
          </p:grpSp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9003571" y="5940642"/>
                <a:ext cx="2467102" cy="498883"/>
              </a:xfrm>
              <a:prstGeom prst="rect">
                <a:avLst/>
              </a:prstGeom>
            </p:spPr>
          </p:pic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8066780" y="5954156"/>
                <a:ext cx="596521" cy="412664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739791" y="6861020"/>
              <a:ext cx="3266121" cy="6771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75D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6784" y="1239290"/>
            <a:ext cx="17098578" cy="561894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58591" y="2378029"/>
            <a:ext cx="10682170" cy="65244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011664" y="2952629"/>
            <a:ext cx="594511" cy="594511"/>
            <a:chOff x="6011664" y="2952629"/>
            <a:chExt cx="594511" cy="59451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11664" y="2952629"/>
              <a:ext cx="594511" cy="5945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82432" y="2952629"/>
            <a:ext cx="594511" cy="594511"/>
            <a:chOff x="11882432" y="2952629"/>
            <a:chExt cx="594511" cy="5945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82432" y="2952629"/>
              <a:ext cx="594511" cy="5945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11446" y="5771125"/>
            <a:ext cx="6171429" cy="6171429"/>
            <a:chOff x="12211446" y="5771125"/>
            <a:chExt cx="6171429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360000">
              <a:off x="12211446" y="5771125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288" y="931386"/>
            <a:ext cx="3953086" cy="9829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4894" y="633149"/>
            <a:ext cx="2738729" cy="4061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498994" y="1711638"/>
            <a:ext cx="9175050" cy="7544170"/>
            <a:chOff x="498994" y="1711638"/>
            <a:chExt cx="9175050" cy="75441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8994" y="1711638"/>
              <a:ext cx="9175050" cy="754417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6446" y="9576126"/>
            <a:ext cx="5244378" cy="42502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821072" y="1431757"/>
            <a:ext cx="3938285" cy="7981623"/>
            <a:chOff x="11821072" y="1431757"/>
            <a:chExt cx="3938285" cy="798162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21072" y="1431757"/>
              <a:ext cx="3938285" cy="798162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13748" y="9576126"/>
            <a:ext cx="4992493" cy="4250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288" y="931386"/>
            <a:ext cx="4749886" cy="11762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7134" y="9024922"/>
            <a:ext cx="5244378" cy="4250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61613" y="9200263"/>
            <a:ext cx="4442835" cy="42502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72355" y="2057143"/>
            <a:ext cx="5974593" cy="6803766"/>
            <a:chOff x="1872355" y="2057143"/>
            <a:chExt cx="5974593" cy="68037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72355" y="2057143"/>
              <a:ext cx="5974593" cy="680376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40768" y="9612382"/>
            <a:ext cx="4320930" cy="39537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91598" y="2178448"/>
            <a:ext cx="3642516" cy="6803766"/>
            <a:chOff x="13291598" y="2178448"/>
            <a:chExt cx="3642516" cy="680376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91598" y="2178448"/>
              <a:ext cx="3642516" cy="68037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99388" y="2178448"/>
            <a:ext cx="3615158" cy="6900346"/>
            <a:chOff x="9399388" y="2178448"/>
            <a:chExt cx="3615158" cy="690034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99388" y="2178448"/>
              <a:ext cx="3615158" cy="690034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369131" y="9612382"/>
            <a:ext cx="5543949" cy="39537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4894" y="633149"/>
            <a:ext cx="2738729" cy="4061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75D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6785" y="1239291"/>
            <a:ext cx="17098574" cy="551516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90780" y="2378028"/>
            <a:ext cx="10838955" cy="65228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213834" y="2762575"/>
            <a:ext cx="594511" cy="594511"/>
            <a:chOff x="6213834" y="2762575"/>
            <a:chExt cx="594511" cy="59451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3834" y="2762575"/>
              <a:ext cx="594511" cy="5945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18177" y="2762575"/>
            <a:ext cx="594511" cy="594511"/>
            <a:chOff x="11618177" y="2762575"/>
            <a:chExt cx="594511" cy="5945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18177" y="2762575"/>
              <a:ext cx="594511" cy="5945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77128" y="5756658"/>
            <a:ext cx="6171429" cy="6171429"/>
            <a:chOff x="8677128" y="5756658"/>
            <a:chExt cx="6171429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360000">
              <a:off x="8677128" y="5756658"/>
              <a:ext cx="6171429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288" y="931385"/>
            <a:ext cx="2777945" cy="9829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4894" y="633149"/>
            <a:ext cx="2309472" cy="4061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112855" y="668767"/>
            <a:ext cx="2637708" cy="533333"/>
            <a:chOff x="15112855" y="668767"/>
            <a:chExt cx="2637708" cy="53333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85525" y="762045"/>
              <a:ext cx="1417778" cy="33472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112855" y="668767"/>
              <a:ext cx="826979" cy="526865"/>
              <a:chOff x="15112855" y="668767"/>
              <a:chExt cx="826979" cy="52686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112855" y="668767"/>
                <a:ext cx="826979" cy="526865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2266732" y="6148068"/>
            <a:ext cx="340085" cy="29823"/>
            <a:chOff x="2266732" y="6148068"/>
            <a:chExt cx="340085" cy="298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2266732" y="6148068"/>
              <a:ext cx="340085" cy="2982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80575" y="5965660"/>
            <a:ext cx="554255" cy="4073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77772" y="6102027"/>
            <a:ext cx="4545360" cy="1583050"/>
            <a:chOff x="1177772" y="6102027"/>
            <a:chExt cx="4545360" cy="158305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7772" y="6102027"/>
              <a:ext cx="4545360" cy="15830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76428" y="5840799"/>
            <a:ext cx="3552695" cy="644361"/>
            <a:chOff x="1676428" y="5840799"/>
            <a:chExt cx="3552695" cy="6443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6428" y="5840799"/>
              <a:ext cx="3552695" cy="64436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68091" y="5959243"/>
            <a:ext cx="2543522" cy="41229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7677" y="6753877"/>
            <a:ext cx="3363358" cy="68132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924049" y="6102027"/>
            <a:ext cx="4545360" cy="1583050"/>
            <a:chOff x="6924049" y="6102027"/>
            <a:chExt cx="4545360" cy="158305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24049" y="6102027"/>
              <a:ext cx="4545360" cy="158305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22706" y="5840799"/>
            <a:ext cx="3552695" cy="644361"/>
            <a:chOff x="7422706" y="5840799"/>
            <a:chExt cx="3552695" cy="6443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22706" y="5840799"/>
              <a:ext cx="3552695" cy="6443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013010" y="6148068"/>
            <a:ext cx="340085" cy="29823"/>
            <a:chOff x="8013010" y="6148068"/>
            <a:chExt cx="340085" cy="2982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8013010" y="6148068"/>
              <a:ext cx="340085" cy="29823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352462" y="5959243"/>
            <a:ext cx="2240845" cy="41229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26851" y="5965660"/>
            <a:ext cx="609835" cy="40734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458472" y="6741817"/>
            <a:ext cx="3516120" cy="68132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562583" y="6102027"/>
            <a:ext cx="4545360" cy="1583050"/>
            <a:chOff x="12562583" y="6102027"/>
            <a:chExt cx="4545360" cy="158305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62583" y="6102027"/>
              <a:ext cx="4545360" cy="158305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061239" y="5840799"/>
            <a:ext cx="3552695" cy="644361"/>
            <a:chOff x="13061239" y="5840799"/>
            <a:chExt cx="3552695" cy="64436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061239" y="5840799"/>
              <a:ext cx="3552695" cy="6443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651543" y="6148068"/>
            <a:ext cx="340085" cy="29823"/>
            <a:chOff x="13651543" y="6148068"/>
            <a:chExt cx="340085" cy="2982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13483448" y="6135103"/>
              <a:ext cx="680169" cy="59647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13651543" y="6148068"/>
              <a:ext cx="340085" cy="29823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802108" y="5771308"/>
            <a:ext cx="2538148" cy="1167806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76468" y="5776782"/>
            <a:ext cx="1351965" cy="1172794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014901" y="6688173"/>
            <a:ext cx="3756911" cy="68132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284527" y="6136344"/>
            <a:ext cx="340085" cy="29823"/>
            <a:chOff x="2284527" y="6136344"/>
            <a:chExt cx="340085" cy="2982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2284527" y="6136344"/>
              <a:ext cx="340085" cy="29823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698369" y="5953934"/>
            <a:ext cx="532816" cy="40775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-1935883" y="9633029"/>
            <a:ext cx="22514286" cy="157143"/>
            <a:chOff x="-1935883" y="9633029"/>
            <a:chExt cx="22514286" cy="15714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1935883" y="9633029"/>
              <a:ext cx="22514286" cy="15714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339162" y="3190508"/>
            <a:ext cx="2322964" cy="2322964"/>
            <a:chOff x="2339162" y="3190508"/>
            <a:chExt cx="2322964" cy="232296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339162" y="3190508"/>
              <a:ext cx="2322964" cy="232296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993619" y="3190508"/>
            <a:ext cx="2322964" cy="2322964"/>
            <a:chOff x="7993619" y="3190508"/>
            <a:chExt cx="2322964" cy="2322964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993619" y="3190508"/>
              <a:ext cx="2322964" cy="232296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019650" y="3190508"/>
            <a:ext cx="1617778" cy="2322964"/>
            <a:chOff x="14019650" y="3190508"/>
            <a:chExt cx="1617778" cy="2322964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019650" y="3190508"/>
              <a:ext cx="1617778" cy="23229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502</Words>
  <Application>Microsoft Office PowerPoint</Application>
  <PresentationFormat>사용자 지정</PresentationFormat>
  <Paragraphs>51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지상</cp:lastModifiedBy>
  <cp:revision>8</cp:revision>
  <dcterms:created xsi:type="dcterms:W3CDTF">2023-06-13T20:24:02Z</dcterms:created>
  <dcterms:modified xsi:type="dcterms:W3CDTF">2023-06-14T02:45:40Z</dcterms:modified>
</cp:coreProperties>
</file>