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64" r:id="rId5"/>
    <p:sldId id="292" r:id="rId6"/>
    <p:sldId id="263" r:id="rId7"/>
    <p:sldId id="269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6" r:id="rId19"/>
    <p:sldId id="307" r:id="rId20"/>
    <p:sldId id="304" r:id="rId21"/>
    <p:sldId id="305" r:id="rId22"/>
    <p:sldId id="308" r:id="rId23"/>
    <p:sldId id="310" r:id="rId24"/>
    <p:sldId id="30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9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4FDF3-D29C-4170-B76E-0BC8168F4EB6}" v="149" dt="2023-02-23T02:31:35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선호" userId="a943b7dcc8329319" providerId="LiveId" clId="{CD260E39-4755-40DB-9E1E-4757DD368B92}"/>
    <pc:docChg chg="undo custSel addSld delSld modSld sldOrd modMainMaster">
      <pc:chgData name="이 선호" userId="a943b7dcc8329319" providerId="LiveId" clId="{CD260E39-4755-40DB-9E1E-4757DD368B92}" dt="2023-02-06T12:11:30.888" v="4150" actId="14100"/>
      <pc:docMkLst>
        <pc:docMk/>
      </pc:docMkLst>
      <pc:sldChg chg="modSp mod setBg">
        <pc:chgData name="이 선호" userId="a943b7dcc8329319" providerId="LiveId" clId="{CD260E39-4755-40DB-9E1E-4757DD368B92}" dt="2023-02-05T07:13:28.238" v="1136"/>
        <pc:sldMkLst>
          <pc:docMk/>
          <pc:sldMk cId="808390101" sldId="256"/>
        </pc:sldMkLst>
        <pc:spChg chg="mod">
          <ac:chgData name="이 선호" userId="a943b7dcc8329319" providerId="LiveId" clId="{CD260E39-4755-40DB-9E1E-4757DD368B92}" dt="2023-02-01T12:15:16.311" v="1" actId="20577"/>
          <ac:spMkLst>
            <pc:docMk/>
            <pc:sldMk cId="808390101" sldId="256"/>
            <ac:spMk id="7" creationId="{9518C114-F5B0-8014-0A69-208AC06E5CE6}"/>
          </ac:spMkLst>
        </pc:spChg>
        <pc:spChg chg="mod">
          <ac:chgData name="이 선호" userId="a943b7dcc8329319" providerId="LiveId" clId="{CD260E39-4755-40DB-9E1E-4757DD368B92}" dt="2023-02-01T12:15:33.621" v="10"/>
          <ac:spMkLst>
            <pc:docMk/>
            <pc:sldMk cId="808390101" sldId="256"/>
            <ac:spMk id="8" creationId="{30B94838-509E-D44C-E9C2-D36525DFDC6A}"/>
          </ac:spMkLst>
        </pc:spChg>
      </pc:sldChg>
      <pc:sldChg chg="addSp delSp modSp mod setBg">
        <pc:chgData name="이 선호" userId="a943b7dcc8329319" providerId="LiveId" clId="{CD260E39-4755-40DB-9E1E-4757DD368B92}" dt="2023-02-05T07:30:20.224" v="1312" actId="1076"/>
        <pc:sldMkLst>
          <pc:docMk/>
          <pc:sldMk cId="3592002420" sldId="258"/>
        </pc:sldMkLst>
        <pc:spChg chg="mod">
          <ac:chgData name="이 선호" userId="a943b7dcc8329319" providerId="LiveId" clId="{CD260E39-4755-40DB-9E1E-4757DD368B92}" dt="2023-02-05T07:12:58.600" v="1125" actId="1076"/>
          <ac:spMkLst>
            <pc:docMk/>
            <pc:sldMk cId="3592002420" sldId="258"/>
            <ac:spMk id="3" creationId="{7A188908-E4B2-33A3-12ED-6699E0277FE2}"/>
          </ac:spMkLst>
        </pc:spChg>
        <pc:spChg chg="add mod">
          <ac:chgData name="이 선호" userId="a943b7dcc8329319" providerId="LiveId" clId="{CD260E39-4755-40DB-9E1E-4757DD368B92}" dt="2023-02-05T07:30:20.224" v="1312" actId="1076"/>
          <ac:spMkLst>
            <pc:docMk/>
            <pc:sldMk cId="3592002420" sldId="258"/>
            <ac:spMk id="5" creationId="{F1516794-8C15-A1D1-8538-02F20E9E5ECA}"/>
          </ac:spMkLst>
        </pc:spChg>
        <pc:spChg chg="add del mod">
          <ac:chgData name="이 선호" userId="a943b7dcc8329319" providerId="LiveId" clId="{CD260E39-4755-40DB-9E1E-4757DD368B92}" dt="2023-02-01T13:52:29.544" v="168" actId="478"/>
          <ac:spMkLst>
            <pc:docMk/>
            <pc:sldMk cId="3592002420" sldId="258"/>
            <ac:spMk id="5" creationId="{FDE0CFB0-EED1-267C-C2A2-F71621B30426}"/>
          </ac:spMkLst>
        </pc:spChg>
        <pc:spChg chg="add mod">
          <ac:chgData name="이 선호" userId="a943b7dcc8329319" providerId="LiveId" clId="{CD260E39-4755-40DB-9E1E-4757DD368B92}" dt="2023-02-05T07:22:00.580" v="1309" actId="1076"/>
          <ac:spMkLst>
            <pc:docMk/>
            <pc:sldMk cId="3592002420" sldId="258"/>
            <ac:spMk id="6" creationId="{D7AC05FD-0EC1-118E-1067-350A751C24E0}"/>
          </ac:spMkLst>
        </pc:spChg>
        <pc:spChg chg="mod">
          <ac:chgData name="이 선호" userId="a943b7dcc8329319" providerId="LiveId" clId="{CD260E39-4755-40DB-9E1E-4757DD368B92}" dt="2023-02-05T07:05:18.837" v="385" actId="1035"/>
          <ac:spMkLst>
            <pc:docMk/>
            <pc:sldMk cId="3592002420" sldId="258"/>
            <ac:spMk id="16" creationId="{CD25B36A-D659-0A0E-CA3A-06CA7EE5EE8B}"/>
          </ac:spMkLst>
        </pc:spChg>
        <pc:spChg chg="mod">
          <ac:chgData name="이 선호" userId="a943b7dcc8329319" providerId="LiveId" clId="{CD260E39-4755-40DB-9E1E-4757DD368B92}" dt="2023-02-05T07:13:12.102" v="1129" actId="20577"/>
          <ac:spMkLst>
            <pc:docMk/>
            <pc:sldMk cId="3592002420" sldId="258"/>
            <ac:spMk id="18" creationId="{0EDC8F65-536D-4CDD-C836-97F5D2E75B05}"/>
          </ac:spMkLst>
        </pc:spChg>
        <pc:spChg chg="mod">
          <ac:chgData name="이 선호" userId="a943b7dcc8329319" providerId="LiveId" clId="{CD260E39-4755-40DB-9E1E-4757DD368B92}" dt="2023-02-05T07:13:08.055" v="1127" actId="1076"/>
          <ac:spMkLst>
            <pc:docMk/>
            <pc:sldMk cId="3592002420" sldId="258"/>
            <ac:spMk id="20" creationId="{D4757884-332F-39BC-C84B-100FD313EB1C}"/>
          </ac:spMkLst>
        </pc:spChg>
        <pc:spChg chg="mod">
          <ac:chgData name="이 선호" userId="a943b7dcc8329319" providerId="LiveId" clId="{CD260E39-4755-40DB-9E1E-4757DD368B92}" dt="2023-02-05T07:17:38.163" v="1220" actId="14100"/>
          <ac:spMkLst>
            <pc:docMk/>
            <pc:sldMk cId="3592002420" sldId="258"/>
            <ac:spMk id="26" creationId="{DA236A78-8296-59DD-4EAB-079D0D74D10D}"/>
          </ac:spMkLst>
        </pc:spChg>
        <pc:spChg chg="add del mod">
          <ac:chgData name="이 선호" userId="a943b7dcc8329319" providerId="LiveId" clId="{CD260E39-4755-40DB-9E1E-4757DD368B92}" dt="2023-02-05T07:17:20.803" v="1216" actId="1076"/>
          <ac:spMkLst>
            <pc:docMk/>
            <pc:sldMk cId="3592002420" sldId="258"/>
            <ac:spMk id="27" creationId="{6350AEB6-AD4C-AAE3-4427-438D8B7560C1}"/>
          </ac:spMkLst>
        </pc:spChg>
        <pc:spChg chg="add del">
          <ac:chgData name="이 선호" userId="a943b7dcc8329319" providerId="LiveId" clId="{CD260E39-4755-40DB-9E1E-4757DD368B92}" dt="2023-02-01T12:25:18.287" v="88" actId="478"/>
          <ac:spMkLst>
            <pc:docMk/>
            <pc:sldMk cId="3592002420" sldId="258"/>
            <ac:spMk id="28" creationId="{A82022D1-3079-E3C7-8557-B48C06AD2128}"/>
          </ac:spMkLst>
        </pc:spChg>
        <pc:spChg chg="del">
          <ac:chgData name="이 선호" userId="a943b7dcc8329319" providerId="LiveId" clId="{CD260E39-4755-40DB-9E1E-4757DD368B92}" dt="2023-02-01T12:25:19.715" v="89" actId="478"/>
          <ac:spMkLst>
            <pc:docMk/>
            <pc:sldMk cId="3592002420" sldId="258"/>
            <ac:spMk id="29" creationId="{6DC4E6B6-E890-E716-1ACC-83DFED85FEF7}"/>
          </ac:spMkLst>
        </pc:spChg>
        <pc:grpChg chg="mod">
          <ac:chgData name="이 선호" userId="a943b7dcc8329319" providerId="LiveId" clId="{CD260E39-4755-40DB-9E1E-4757DD368B92}" dt="2023-02-05T07:13:02.475" v="1126" actId="1076"/>
          <ac:grpSpMkLst>
            <pc:docMk/>
            <pc:sldMk cId="3592002420" sldId="258"/>
            <ac:grpSpMk id="19" creationId="{3E840087-3C5C-A0C1-BB8F-A6DB17AB7AAC}"/>
          </ac:grpSpMkLst>
        </pc:grpChg>
        <pc:picChg chg="add del">
          <ac:chgData name="이 선호" userId="a943b7dcc8329319" providerId="LiveId" clId="{CD260E39-4755-40DB-9E1E-4757DD368B92}" dt="2023-02-01T12:25:15.117" v="87" actId="478"/>
          <ac:picMkLst>
            <pc:docMk/>
            <pc:sldMk cId="3592002420" sldId="258"/>
            <ac:picMk id="22" creationId="{EE572674-2270-EDA0-9D87-404D6269FDE4}"/>
          </ac:picMkLst>
        </pc:picChg>
        <pc:picChg chg="del mod">
          <ac:chgData name="이 선호" userId="a943b7dcc8329319" providerId="LiveId" clId="{CD260E39-4755-40DB-9E1E-4757DD368B92}" dt="2023-02-01T13:52:28.097" v="167" actId="478"/>
          <ac:picMkLst>
            <pc:docMk/>
            <pc:sldMk cId="3592002420" sldId="258"/>
            <ac:picMk id="24" creationId="{32DF5E05-58C7-161E-EE2B-AF1BDEC93ED0}"/>
          </ac:picMkLst>
        </pc:picChg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453181527" sldId="259"/>
        </pc:sldMkLst>
      </pc:sldChg>
      <pc:sldChg chg="modSp add del mod setBg">
        <pc:chgData name="이 선호" userId="a943b7dcc8329319" providerId="LiveId" clId="{CD260E39-4755-40DB-9E1E-4757DD368B92}" dt="2023-02-06T11:51:06.909" v="3508" actId="47"/>
        <pc:sldMkLst>
          <pc:docMk/>
          <pc:sldMk cId="3146810809" sldId="259"/>
        </pc:sldMkLst>
        <pc:spChg chg="mod">
          <ac:chgData name="이 선호" userId="a943b7dcc8329319" providerId="LiveId" clId="{CD260E39-4755-40DB-9E1E-4757DD368B92}" dt="2023-02-03T03:15:16.163" v="372" actId="20577"/>
          <ac:spMkLst>
            <pc:docMk/>
            <pc:sldMk cId="3146810809" sldId="259"/>
            <ac:spMk id="27" creationId="{6350AEB6-AD4C-AAE3-4427-438D8B7560C1}"/>
          </ac:spMkLst>
        </pc:spChg>
      </pc:sldChg>
      <pc:sldChg chg="addSp delSp modSp add mod ord setBg">
        <pc:chgData name="이 선호" userId="a943b7dcc8329319" providerId="LiveId" clId="{CD260E39-4755-40DB-9E1E-4757DD368B92}" dt="2023-02-06T11:58:50.916" v="3812" actId="207"/>
        <pc:sldMkLst>
          <pc:docMk/>
          <pc:sldMk cId="911086241" sldId="260"/>
        </pc:sldMkLst>
        <pc:spChg chg="del">
          <ac:chgData name="이 선호" userId="a943b7dcc8329319" providerId="LiveId" clId="{CD260E39-4755-40DB-9E1E-4757DD368B92}" dt="2023-02-05T07:12:14.244" v="1122" actId="478"/>
          <ac:spMkLst>
            <pc:docMk/>
            <pc:sldMk cId="911086241" sldId="260"/>
            <ac:spMk id="5" creationId="{F1516794-8C15-A1D1-8538-02F20E9E5ECA}"/>
          </ac:spMkLst>
        </pc:spChg>
        <pc:spChg chg="del">
          <ac:chgData name="이 선호" userId="a943b7dcc8329319" providerId="LiveId" clId="{CD260E39-4755-40DB-9E1E-4757DD368B92}" dt="2023-02-05T09:13:58.802" v="2379" actId="478"/>
          <ac:spMkLst>
            <pc:docMk/>
            <pc:sldMk cId="911086241" sldId="260"/>
            <ac:spMk id="6" creationId="{D7AC05FD-0EC1-118E-1067-350A751C24E0}"/>
          </ac:spMkLst>
        </pc:spChg>
        <pc:spChg chg="add mod">
          <ac:chgData name="이 선호" userId="a943b7dcc8329319" providerId="LiveId" clId="{CD260E39-4755-40DB-9E1E-4757DD368B92}" dt="2023-02-06T11:58:50.916" v="3812" actId="207"/>
          <ac:spMkLst>
            <pc:docMk/>
            <pc:sldMk cId="911086241" sldId="260"/>
            <ac:spMk id="7" creationId="{B82316BE-C298-BA12-1875-F8F375CF21E5}"/>
          </ac:spMkLst>
        </pc:spChg>
        <pc:spChg chg="del">
          <ac:chgData name="이 선호" userId="a943b7dcc8329319" providerId="LiveId" clId="{CD260E39-4755-40DB-9E1E-4757DD368B92}" dt="2023-02-05T07:12:16.074" v="1123" actId="478"/>
          <ac:spMkLst>
            <pc:docMk/>
            <pc:sldMk cId="911086241" sldId="260"/>
            <ac:spMk id="27" creationId="{6350AEB6-AD4C-AAE3-4427-438D8B7560C1}"/>
          </ac:spMkLst>
        </pc:spChg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3131838668" sldId="260"/>
        </pc:sldMkLst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3227915287" sldId="261"/>
        </pc:sldMkLst>
      </pc:sldChg>
      <pc:sldChg chg="delSp modSp add mod ord setBg">
        <pc:chgData name="이 선호" userId="a943b7dcc8329319" providerId="LiveId" clId="{CD260E39-4755-40DB-9E1E-4757DD368B92}" dt="2023-02-05T07:30:29.924" v="1313" actId="1076"/>
        <pc:sldMkLst>
          <pc:docMk/>
          <pc:sldMk cId="3945384368" sldId="261"/>
        </pc:sldMkLst>
        <pc:spChg chg="mod">
          <ac:chgData name="이 선호" userId="a943b7dcc8329319" providerId="LiveId" clId="{CD260E39-4755-40DB-9E1E-4757DD368B92}" dt="2023-02-05T07:13:49.984" v="1142" actId="1076"/>
          <ac:spMkLst>
            <pc:docMk/>
            <pc:sldMk cId="3945384368" sldId="261"/>
            <ac:spMk id="3" creationId="{7A188908-E4B2-33A3-12ED-6699E0277FE2}"/>
          </ac:spMkLst>
        </pc:spChg>
        <pc:spChg chg="del mod">
          <ac:chgData name="이 선호" userId="a943b7dcc8329319" providerId="LiveId" clId="{CD260E39-4755-40DB-9E1E-4757DD368B92}" dt="2023-02-05T07:13:20.469" v="1134" actId="478"/>
          <ac:spMkLst>
            <pc:docMk/>
            <pc:sldMk cId="3945384368" sldId="261"/>
            <ac:spMk id="5" creationId="{F1516794-8C15-A1D1-8538-02F20E9E5ECA}"/>
          </ac:spMkLst>
        </pc:spChg>
        <pc:spChg chg="del">
          <ac:chgData name="이 선호" userId="a943b7dcc8329319" providerId="LiveId" clId="{CD260E39-4755-40DB-9E1E-4757DD368B92}" dt="2023-02-05T07:15:48.084" v="1210" actId="478"/>
          <ac:spMkLst>
            <pc:docMk/>
            <pc:sldMk cId="3945384368" sldId="261"/>
            <ac:spMk id="6" creationId="{D7AC05FD-0EC1-118E-1067-350A751C24E0}"/>
          </ac:spMkLst>
        </pc:spChg>
        <pc:spChg chg="mod">
          <ac:chgData name="이 선호" userId="a943b7dcc8329319" providerId="LiveId" clId="{CD260E39-4755-40DB-9E1E-4757DD368B92}" dt="2023-02-05T07:13:36.264" v="1138" actId="20577"/>
          <ac:spMkLst>
            <pc:docMk/>
            <pc:sldMk cId="3945384368" sldId="261"/>
            <ac:spMk id="18" creationId="{0EDC8F65-536D-4CDD-C836-97F5D2E75B05}"/>
          </ac:spMkLst>
        </pc:spChg>
        <pc:spChg chg="mod">
          <ac:chgData name="이 선호" userId="a943b7dcc8329319" providerId="LiveId" clId="{CD260E39-4755-40DB-9E1E-4757DD368B92}" dt="2023-02-05T07:15:01.243" v="1178" actId="1076"/>
          <ac:spMkLst>
            <pc:docMk/>
            <pc:sldMk cId="3945384368" sldId="261"/>
            <ac:spMk id="20" creationId="{D4757884-332F-39BC-C84B-100FD313EB1C}"/>
          </ac:spMkLst>
        </pc:spChg>
        <pc:spChg chg="mod">
          <ac:chgData name="이 선호" userId="a943b7dcc8329319" providerId="LiveId" clId="{CD260E39-4755-40DB-9E1E-4757DD368B92}" dt="2023-02-05T07:30:29.924" v="1313" actId="1076"/>
          <ac:spMkLst>
            <pc:docMk/>
            <pc:sldMk cId="3945384368" sldId="261"/>
            <ac:spMk id="27" creationId="{6350AEB6-AD4C-AAE3-4427-438D8B7560C1}"/>
          </ac:spMkLst>
        </pc:spChg>
        <pc:grpChg chg="mod">
          <ac:chgData name="이 선호" userId="a943b7dcc8329319" providerId="LiveId" clId="{CD260E39-4755-40DB-9E1E-4757DD368B92}" dt="2023-02-05T07:13:43.048" v="1140" actId="1076"/>
          <ac:grpSpMkLst>
            <pc:docMk/>
            <pc:sldMk cId="3945384368" sldId="261"/>
            <ac:grpSpMk id="19" creationId="{3E840087-3C5C-A0C1-BB8F-A6DB17AB7AAC}"/>
          </ac:grpSpMkLst>
        </pc:grpChg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1026289086" sldId="262"/>
        </pc:sldMkLst>
      </pc:sldChg>
      <pc:sldChg chg="add del setBg">
        <pc:chgData name="이 선호" userId="a943b7dcc8329319" providerId="LiveId" clId="{CD260E39-4755-40DB-9E1E-4757DD368B92}" dt="2023-02-05T07:17:13.875" v="1213" actId="47"/>
        <pc:sldMkLst>
          <pc:docMk/>
          <pc:sldMk cId="2321846505" sldId="262"/>
        </pc:sldMkLst>
      </pc:sldChg>
      <pc:sldChg chg="addSp modSp add mod ord">
        <pc:chgData name="이 선호" userId="a943b7dcc8329319" providerId="LiveId" clId="{CD260E39-4755-40DB-9E1E-4757DD368B92}" dt="2023-02-05T07:55:06.369" v="1814" actId="1076"/>
        <pc:sldMkLst>
          <pc:docMk/>
          <pc:sldMk cId="59850847" sldId="263"/>
        </pc:sldMkLst>
        <pc:spChg chg="add mod">
          <ac:chgData name="이 선호" userId="a943b7dcc8329319" providerId="LiveId" clId="{CD260E39-4755-40DB-9E1E-4757DD368B92}" dt="2023-02-05T07:55:06.369" v="1814" actId="1076"/>
          <ac:spMkLst>
            <pc:docMk/>
            <pc:sldMk cId="59850847" sldId="263"/>
            <ac:spMk id="5" creationId="{A8D4D6D7-A5A8-936A-F6E6-E6133EA7117D}"/>
          </ac:spMkLst>
        </pc:spChg>
        <pc:spChg chg="mod">
          <ac:chgData name="이 선호" userId="a943b7dcc8329319" providerId="LiveId" clId="{CD260E39-4755-40DB-9E1E-4757DD368B92}" dt="2023-02-05T07:53:42.079" v="1808" actId="20577"/>
          <ac:spMkLst>
            <pc:docMk/>
            <pc:sldMk cId="59850847" sldId="263"/>
            <ac:spMk id="27" creationId="{6350AEB6-AD4C-AAE3-4427-438D8B7560C1}"/>
          </ac:spMkLst>
        </pc:spChg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4291180069" sldId="263"/>
        </pc:sldMkLst>
      </pc:sldChg>
      <pc:sldChg chg="addSp delSp modSp add mod">
        <pc:chgData name="이 선호" userId="a943b7dcc8329319" providerId="LiveId" clId="{CD260E39-4755-40DB-9E1E-4757DD368B92}" dt="2023-02-05T07:34:37.788" v="1327" actId="1076"/>
        <pc:sldMkLst>
          <pc:docMk/>
          <pc:sldMk cId="344143199" sldId="264"/>
        </pc:sldMkLst>
        <pc:spChg chg="del">
          <ac:chgData name="이 선호" userId="a943b7dcc8329319" providerId="LiveId" clId="{CD260E39-4755-40DB-9E1E-4757DD368B92}" dt="2023-02-05T07:32:35.664" v="1315" actId="478"/>
          <ac:spMkLst>
            <pc:docMk/>
            <pc:sldMk cId="344143199" sldId="264"/>
            <ac:spMk id="27" creationId="{6350AEB6-AD4C-AAE3-4427-438D8B7560C1}"/>
          </ac:spMkLst>
        </pc:spChg>
        <pc:picChg chg="add del mod">
          <ac:chgData name="이 선호" userId="a943b7dcc8329319" providerId="LiveId" clId="{CD260E39-4755-40DB-9E1E-4757DD368B92}" dt="2023-02-05T07:32:58.573" v="1320" actId="478"/>
          <ac:picMkLst>
            <pc:docMk/>
            <pc:sldMk cId="344143199" sldId="264"/>
            <ac:picMk id="6" creationId="{ABBB386B-CD52-7B21-F794-381187B930D1}"/>
          </ac:picMkLst>
        </pc:picChg>
        <pc:picChg chg="add mod">
          <ac:chgData name="이 선호" userId="a943b7dcc8329319" providerId="LiveId" clId="{CD260E39-4755-40DB-9E1E-4757DD368B92}" dt="2023-02-05T07:34:37.788" v="1327" actId="1076"/>
          <ac:picMkLst>
            <pc:docMk/>
            <pc:sldMk cId="344143199" sldId="264"/>
            <ac:picMk id="8" creationId="{8A2CA19F-BDE8-20FD-36CD-8494C9502248}"/>
          </ac:picMkLst>
        </pc:picChg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561956938" sldId="264"/>
        </pc:sldMkLst>
      </pc:sldChg>
      <pc:sldChg chg="addSp delSp modSp add mod ord">
        <pc:chgData name="이 선호" userId="a943b7dcc8329319" providerId="LiveId" clId="{CD260E39-4755-40DB-9E1E-4757DD368B92}" dt="2023-02-05T09:20:35.808" v="2831"/>
        <pc:sldMkLst>
          <pc:docMk/>
          <pc:sldMk cId="2175093698" sldId="265"/>
        </pc:sldMkLst>
        <pc:spChg chg="add mod">
          <ac:chgData name="이 선호" userId="a943b7dcc8329319" providerId="LiveId" clId="{CD260E39-4755-40DB-9E1E-4757DD368B92}" dt="2023-02-05T09:20:27.135" v="2802" actId="1076"/>
          <ac:spMkLst>
            <pc:docMk/>
            <pc:sldMk cId="2175093698" sldId="265"/>
            <ac:spMk id="5" creationId="{01A01982-0A9A-6620-702A-D439E339A369}"/>
          </ac:spMkLst>
        </pc:spChg>
        <pc:spChg chg="add mod">
          <ac:chgData name="이 선호" userId="a943b7dcc8329319" providerId="LiveId" clId="{CD260E39-4755-40DB-9E1E-4757DD368B92}" dt="2023-02-05T09:20:35.808" v="2831"/>
          <ac:spMkLst>
            <pc:docMk/>
            <pc:sldMk cId="2175093698" sldId="265"/>
            <ac:spMk id="6" creationId="{176C3A13-B85D-6294-F6FC-94567E1E7A1C}"/>
          </ac:spMkLst>
        </pc:spChg>
        <pc:spChg chg="add mod">
          <ac:chgData name="이 선호" userId="a943b7dcc8329319" providerId="LiveId" clId="{CD260E39-4755-40DB-9E1E-4757DD368B92}" dt="2023-02-05T07:37:50.994" v="1515" actId="1076"/>
          <ac:spMkLst>
            <pc:docMk/>
            <pc:sldMk cId="2175093698" sldId="265"/>
            <ac:spMk id="7" creationId="{0888E57E-F1E8-AC46-5AA7-F4228A421F3A}"/>
          </ac:spMkLst>
        </pc:spChg>
        <pc:picChg chg="del">
          <ac:chgData name="이 선호" userId="a943b7dcc8329319" providerId="LiveId" clId="{CD260E39-4755-40DB-9E1E-4757DD368B92}" dt="2023-02-05T07:35:00.065" v="1329" actId="478"/>
          <ac:picMkLst>
            <pc:docMk/>
            <pc:sldMk cId="2175093698" sldId="265"/>
            <ac:picMk id="8" creationId="{8A2CA19F-BDE8-20FD-36CD-8494C9502248}"/>
          </ac:picMkLst>
        </pc:picChg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2689306455" sldId="265"/>
        </pc:sldMkLst>
      </pc:sldChg>
      <pc:sldChg chg="addSp delSp modSp add mod ord">
        <pc:chgData name="이 선호" userId="a943b7dcc8329319" providerId="LiveId" clId="{CD260E39-4755-40DB-9E1E-4757DD368B92}" dt="2023-02-05T07:53:30.675" v="1802"/>
        <pc:sldMkLst>
          <pc:docMk/>
          <pc:sldMk cId="2571147879" sldId="266"/>
        </pc:sldMkLst>
        <pc:spChg chg="del">
          <ac:chgData name="이 선호" userId="a943b7dcc8329319" providerId="LiveId" clId="{CD260E39-4755-40DB-9E1E-4757DD368B92}" dt="2023-02-05T07:38:01.714" v="1517" actId="478"/>
          <ac:spMkLst>
            <pc:docMk/>
            <pc:sldMk cId="2571147879" sldId="266"/>
            <ac:spMk id="5" creationId="{01A01982-0A9A-6620-702A-D439E339A369}"/>
          </ac:spMkLst>
        </pc:spChg>
        <pc:spChg chg="del">
          <ac:chgData name="이 선호" userId="a943b7dcc8329319" providerId="LiveId" clId="{CD260E39-4755-40DB-9E1E-4757DD368B92}" dt="2023-02-05T07:38:01.714" v="1517" actId="478"/>
          <ac:spMkLst>
            <pc:docMk/>
            <pc:sldMk cId="2571147879" sldId="266"/>
            <ac:spMk id="6" creationId="{176C3A13-B85D-6294-F6FC-94567E1E7A1C}"/>
          </ac:spMkLst>
        </pc:spChg>
        <pc:spChg chg="del">
          <ac:chgData name="이 선호" userId="a943b7dcc8329319" providerId="LiveId" clId="{CD260E39-4755-40DB-9E1E-4757DD368B92}" dt="2023-02-05T07:38:01.714" v="1517" actId="478"/>
          <ac:spMkLst>
            <pc:docMk/>
            <pc:sldMk cId="2571147879" sldId="266"/>
            <ac:spMk id="7" creationId="{0888E57E-F1E8-AC46-5AA7-F4228A421F3A}"/>
          </ac:spMkLst>
        </pc:spChg>
        <pc:spChg chg="add del mod">
          <ac:chgData name="이 선호" userId="a943b7dcc8329319" providerId="LiveId" clId="{CD260E39-4755-40DB-9E1E-4757DD368B92}" dt="2023-02-05T07:43:53.891" v="1678" actId="478"/>
          <ac:spMkLst>
            <pc:docMk/>
            <pc:sldMk cId="2571147879" sldId="266"/>
            <ac:spMk id="8" creationId="{BD2031A6-6463-5754-18F6-4ABE544AB249}"/>
          </ac:spMkLst>
        </pc:spChg>
        <pc:graphicFrameChg chg="add mod modGraphic">
          <ac:chgData name="이 선호" userId="a943b7dcc8329319" providerId="LiveId" clId="{CD260E39-4755-40DB-9E1E-4757DD368B92}" dt="2023-02-05T07:48:56.449" v="1709" actId="14100"/>
          <ac:graphicFrameMkLst>
            <pc:docMk/>
            <pc:sldMk cId="2571147879" sldId="266"/>
            <ac:graphicFrameMk id="21" creationId="{A2F94709-B457-7544-1C22-11D8901C25AA}"/>
          </ac:graphicFrameMkLst>
        </pc:graphicFrameChg>
        <pc:picChg chg="add mod">
          <ac:chgData name="이 선호" userId="a943b7dcc8329319" providerId="LiveId" clId="{CD260E39-4755-40DB-9E1E-4757DD368B92}" dt="2023-02-05T07:40:19.058" v="1645" actId="1076"/>
          <ac:picMkLst>
            <pc:docMk/>
            <pc:sldMk cId="2571147879" sldId="266"/>
            <ac:picMk id="13" creationId="{9178534F-20F7-9CCC-BCC7-41A608367BDA}"/>
          </ac:picMkLst>
        </pc:picChg>
        <pc:picChg chg="add mod modCrop">
          <ac:chgData name="이 선호" userId="a943b7dcc8329319" providerId="LiveId" clId="{CD260E39-4755-40DB-9E1E-4757DD368B92}" dt="2023-02-05T07:49:12.507" v="1718" actId="1076"/>
          <ac:picMkLst>
            <pc:docMk/>
            <pc:sldMk cId="2571147879" sldId="266"/>
            <ac:picMk id="23" creationId="{5BE310F3-8830-2C7E-12C7-38EEACD9FACB}"/>
          </ac:picMkLst>
        </pc:picChg>
        <pc:picChg chg="add mod">
          <ac:chgData name="이 선호" userId="a943b7dcc8329319" providerId="LiveId" clId="{CD260E39-4755-40DB-9E1E-4757DD368B92}" dt="2023-02-05T07:51:27.503" v="1738" actId="1076"/>
          <ac:picMkLst>
            <pc:docMk/>
            <pc:sldMk cId="2571147879" sldId="266"/>
            <ac:picMk id="27" creationId="{50F14411-3EC6-00CC-A85E-CA36AE23F5E9}"/>
          </ac:picMkLst>
        </pc:picChg>
        <pc:picChg chg="add mod">
          <ac:chgData name="이 선호" userId="a943b7dcc8329319" providerId="LiveId" clId="{CD260E39-4755-40DB-9E1E-4757DD368B92}" dt="2023-02-05T07:51:04.363" v="1725" actId="1076"/>
          <ac:picMkLst>
            <pc:docMk/>
            <pc:sldMk cId="2571147879" sldId="266"/>
            <ac:picMk id="29" creationId="{D080459B-0B5A-7A53-C9C0-C3ADB4012779}"/>
          </ac:picMkLst>
        </pc:picChg>
        <pc:picChg chg="add mod">
          <ac:chgData name="이 선호" userId="a943b7dcc8329319" providerId="LiveId" clId="{CD260E39-4755-40DB-9E1E-4757DD368B92}" dt="2023-02-05T07:51:24.177" v="1737" actId="1076"/>
          <ac:picMkLst>
            <pc:docMk/>
            <pc:sldMk cId="2571147879" sldId="266"/>
            <ac:picMk id="31" creationId="{7B2971DC-03FD-8A95-5490-830B087F16EB}"/>
          </ac:picMkLst>
        </pc:picChg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2578772499" sldId="266"/>
        </pc:sldMkLst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1439565154" sldId="267"/>
        </pc:sldMkLst>
      </pc:sldChg>
      <pc:sldChg chg="addSp delSp modSp add mod ord">
        <pc:chgData name="이 선호" userId="a943b7dcc8329319" providerId="LiveId" clId="{CD260E39-4755-40DB-9E1E-4757DD368B92}" dt="2023-02-06T12:02:07.857" v="3830"/>
        <pc:sldMkLst>
          <pc:docMk/>
          <pc:sldMk cId="1691002841" sldId="267"/>
        </pc:sldMkLst>
        <pc:spChg chg="del">
          <ac:chgData name="이 선호" userId="a943b7dcc8329319" providerId="LiveId" clId="{CD260E39-4755-40DB-9E1E-4757DD368B92}" dt="2023-02-05T07:53:51.203" v="1812" actId="478"/>
          <ac:spMkLst>
            <pc:docMk/>
            <pc:sldMk cId="1691002841" sldId="267"/>
            <ac:spMk id="5" creationId="{A8D4D6D7-A5A8-936A-F6E6-E6133EA7117D}"/>
          </ac:spMkLst>
        </pc:spChg>
        <pc:spChg chg="add del mod">
          <ac:chgData name="이 선호" userId="a943b7dcc8329319" providerId="LiveId" clId="{CD260E39-4755-40DB-9E1E-4757DD368B92}" dt="2023-02-05T08:32:05.095" v="2112" actId="20577"/>
          <ac:spMkLst>
            <pc:docMk/>
            <pc:sldMk cId="1691002841" sldId="267"/>
            <ac:spMk id="6" creationId="{C4C72F22-450B-8588-9B01-9A243E59A01C}"/>
          </ac:spMkLst>
        </pc:spChg>
        <pc:spChg chg="del mod">
          <ac:chgData name="이 선호" userId="a943b7dcc8329319" providerId="LiveId" clId="{CD260E39-4755-40DB-9E1E-4757DD368B92}" dt="2023-02-05T07:53:49.612" v="1811" actId="478"/>
          <ac:spMkLst>
            <pc:docMk/>
            <pc:sldMk cId="1691002841" sldId="267"/>
            <ac:spMk id="27" creationId="{6350AEB6-AD4C-AAE3-4427-438D8B7560C1}"/>
          </ac:spMkLst>
        </pc:spChg>
        <pc:picChg chg="add mod modCrop">
          <ac:chgData name="이 선호" userId="a943b7dcc8329319" providerId="LiveId" clId="{CD260E39-4755-40DB-9E1E-4757DD368B92}" dt="2023-02-05T08:31:04" v="2001" actId="1076"/>
          <ac:picMkLst>
            <pc:docMk/>
            <pc:sldMk cId="1691002841" sldId="267"/>
            <ac:picMk id="8" creationId="{D9383C1D-6F1F-02AC-6D80-A5EF79584CB0}"/>
          </ac:picMkLst>
        </pc:picChg>
        <pc:picChg chg="add mod modCrop">
          <ac:chgData name="이 선호" userId="a943b7dcc8329319" providerId="LiveId" clId="{CD260E39-4755-40DB-9E1E-4757DD368B92}" dt="2023-02-05T08:31:30.290" v="2009" actId="1076"/>
          <ac:picMkLst>
            <pc:docMk/>
            <pc:sldMk cId="1691002841" sldId="267"/>
            <ac:picMk id="9" creationId="{1086690F-1AF9-BA94-2704-90453E501D00}"/>
          </ac:picMkLst>
        </pc:picChg>
      </pc:sldChg>
      <pc:sldChg chg="delSp modSp add mod ord">
        <pc:chgData name="이 선호" userId="a943b7dcc8329319" providerId="LiveId" clId="{CD260E39-4755-40DB-9E1E-4757DD368B92}" dt="2023-02-05T08:16:49.483" v="1851" actId="478"/>
        <pc:sldMkLst>
          <pc:docMk/>
          <pc:sldMk cId="339636455" sldId="268"/>
        </pc:sldMkLst>
        <pc:spChg chg="del">
          <ac:chgData name="이 선호" userId="a943b7dcc8329319" providerId="LiveId" clId="{CD260E39-4755-40DB-9E1E-4757DD368B92}" dt="2023-02-05T08:16:49.483" v="1851" actId="478"/>
          <ac:spMkLst>
            <pc:docMk/>
            <pc:sldMk cId="339636455" sldId="268"/>
            <ac:spMk id="5" creationId="{A8D4D6D7-A5A8-936A-F6E6-E6133EA7117D}"/>
          </ac:spMkLst>
        </pc:spChg>
        <pc:spChg chg="mod">
          <ac:chgData name="이 선호" userId="a943b7dcc8329319" providerId="LiveId" clId="{CD260E39-4755-40DB-9E1E-4757DD368B92}" dt="2023-02-05T07:53:46.221" v="1810" actId="20577"/>
          <ac:spMkLst>
            <pc:docMk/>
            <pc:sldMk cId="339636455" sldId="268"/>
            <ac:spMk id="27" creationId="{6350AEB6-AD4C-AAE3-4427-438D8B7560C1}"/>
          </ac:spMkLst>
        </pc:spChg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1505121674" sldId="268"/>
        </pc:sldMkLst>
      </pc:sldChg>
      <pc:sldChg chg="addSp delSp modSp add mod">
        <pc:chgData name="이 선호" userId="a943b7dcc8329319" providerId="LiveId" clId="{CD260E39-4755-40DB-9E1E-4757DD368B92}" dt="2023-02-05T08:00:10.303" v="1820" actId="1076"/>
        <pc:sldMkLst>
          <pc:docMk/>
          <pc:sldMk cId="3904055244" sldId="269"/>
        </pc:sldMkLst>
        <pc:spChg chg="del">
          <ac:chgData name="이 선호" userId="a943b7dcc8329319" providerId="LiveId" clId="{CD260E39-4755-40DB-9E1E-4757DD368B92}" dt="2023-02-05T07:55:16.977" v="1816" actId="478"/>
          <ac:spMkLst>
            <pc:docMk/>
            <pc:sldMk cId="3904055244" sldId="269"/>
            <ac:spMk id="27" creationId="{6350AEB6-AD4C-AAE3-4427-438D8B7560C1}"/>
          </ac:spMkLst>
        </pc:spChg>
        <pc:picChg chg="add mod">
          <ac:chgData name="이 선호" userId="a943b7dcc8329319" providerId="LiveId" clId="{CD260E39-4755-40DB-9E1E-4757DD368B92}" dt="2023-02-05T08:00:10.303" v="1820" actId="1076"/>
          <ac:picMkLst>
            <pc:docMk/>
            <pc:sldMk cId="3904055244" sldId="269"/>
            <ac:picMk id="7" creationId="{7757F11B-3C42-8DC6-24D2-B8AF28D90C70}"/>
          </ac:picMkLst>
        </pc:picChg>
      </pc:sldChg>
      <pc:sldChg chg="addSp delSp modSp add mod ord">
        <pc:chgData name="이 선호" userId="a943b7dcc8329319" providerId="LiveId" clId="{CD260E39-4755-40DB-9E1E-4757DD368B92}" dt="2023-02-06T12:02:07.857" v="3830"/>
        <pc:sldMkLst>
          <pc:docMk/>
          <pc:sldMk cId="2657274678" sldId="270"/>
        </pc:sldMkLst>
        <pc:spChg chg="add mod">
          <ac:chgData name="이 선호" userId="a943b7dcc8329319" providerId="LiveId" clId="{CD260E39-4755-40DB-9E1E-4757DD368B92}" dt="2023-02-05T08:39:40.956" v="2180"/>
          <ac:spMkLst>
            <pc:docMk/>
            <pc:sldMk cId="2657274678" sldId="270"/>
            <ac:spMk id="5" creationId="{F7D091EC-42AD-C009-EC2A-1F3A13CF2596}"/>
          </ac:spMkLst>
        </pc:spChg>
        <pc:spChg chg="del">
          <ac:chgData name="이 선호" userId="a943b7dcc8329319" providerId="LiveId" clId="{CD260E39-4755-40DB-9E1E-4757DD368B92}" dt="2023-02-05T08:32:14.435" v="2115" actId="478"/>
          <ac:spMkLst>
            <pc:docMk/>
            <pc:sldMk cId="2657274678" sldId="270"/>
            <ac:spMk id="6" creationId="{C4C72F22-450B-8588-9B01-9A243E59A01C}"/>
          </ac:spMkLst>
        </pc:spChg>
        <pc:picChg chg="del">
          <ac:chgData name="이 선호" userId="a943b7dcc8329319" providerId="LiveId" clId="{CD260E39-4755-40DB-9E1E-4757DD368B92}" dt="2023-02-05T08:32:11.557" v="2113" actId="478"/>
          <ac:picMkLst>
            <pc:docMk/>
            <pc:sldMk cId="2657274678" sldId="270"/>
            <ac:picMk id="8" creationId="{D9383C1D-6F1F-02AC-6D80-A5EF79584CB0}"/>
          </ac:picMkLst>
        </pc:picChg>
        <pc:picChg chg="del">
          <ac:chgData name="이 선호" userId="a943b7dcc8329319" providerId="LiveId" clId="{CD260E39-4755-40DB-9E1E-4757DD368B92}" dt="2023-02-05T08:32:12.051" v="2114" actId="478"/>
          <ac:picMkLst>
            <pc:docMk/>
            <pc:sldMk cId="2657274678" sldId="270"/>
            <ac:picMk id="9" creationId="{1086690F-1AF9-BA94-2704-90453E501D00}"/>
          </ac:picMkLst>
        </pc:picChg>
        <pc:picChg chg="add mod">
          <ac:chgData name="이 선호" userId="a943b7dcc8329319" providerId="LiveId" clId="{CD260E39-4755-40DB-9E1E-4757DD368B92}" dt="2023-02-05T08:39:57.204" v="2188" actId="1076"/>
          <ac:picMkLst>
            <pc:docMk/>
            <pc:sldMk cId="2657274678" sldId="270"/>
            <ac:picMk id="13" creationId="{7CC642E4-80F8-F48C-4AB4-90146B8C3A90}"/>
          </ac:picMkLst>
        </pc:picChg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2662635198" sldId="270"/>
        </pc:sldMkLst>
      </pc:sldChg>
      <pc:sldChg chg="addSp delSp modSp add mod ord">
        <pc:chgData name="이 선호" userId="a943b7dcc8329319" providerId="LiveId" clId="{CD260E39-4755-40DB-9E1E-4757DD368B92}" dt="2023-02-06T12:02:07.857" v="3830"/>
        <pc:sldMkLst>
          <pc:docMk/>
          <pc:sldMk cId="751602537" sldId="271"/>
        </pc:sldMkLst>
        <pc:spChg chg="mod">
          <ac:chgData name="이 선호" userId="a943b7dcc8329319" providerId="LiveId" clId="{CD260E39-4755-40DB-9E1E-4757DD368B92}" dt="2023-02-05T09:09:48.323" v="2224"/>
          <ac:spMkLst>
            <pc:docMk/>
            <pc:sldMk cId="751602537" sldId="271"/>
            <ac:spMk id="5" creationId="{F7D091EC-42AD-C009-EC2A-1F3A13CF2596}"/>
          </ac:spMkLst>
        </pc:spChg>
        <pc:picChg chg="add mod">
          <ac:chgData name="이 선호" userId="a943b7dcc8329319" providerId="LiveId" clId="{CD260E39-4755-40DB-9E1E-4757DD368B92}" dt="2023-02-05T09:10:54.993" v="2230" actId="1076"/>
          <ac:picMkLst>
            <pc:docMk/>
            <pc:sldMk cId="751602537" sldId="271"/>
            <ac:picMk id="7" creationId="{8B845DD3-5EEC-E2C8-6296-E382020F9C72}"/>
          </ac:picMkLst>
        </pc:picChg>
        <pc:picChg chg="del">
          <ac:chgData name="이 선호" userId="a943b7dcc8329319" providerId="LiveId" clId="{CD260E39-4755-40DB-9E1E-4757DD368B92}" dt="2023-02-05T09:10:40.241" v="2225" actId="478"/>
          <ac:picMkLst>
            <pc:docMk/>
            <pc:sldMk cId="751602537" sldId="271"/>
            <ac:picMk id="13" creationId="{7CC642E4-80F8-F48C-4AB4-90146B8C3A90}"/>
          </ac:picMkLst>
        </pc:picChg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2256022126" sldId="272"/>
        </pc:sldMkLst>
      </pc:sldChg>
      <pc:sldChg chg="addSp delSp modSp add mod">
        <pc:chgData name="이 선호" userId="a943b7dcc8329319" providerId="LiveId" clId="{CD260E39-4755-40DB-9E1E-4757DD368B92}" dt="2023-02-06T12:04:13.480" v="4008" actId="478"/>
        <pc:sldMkLst>
          <pc:docMk/>
          <pc:sldMk cId="3294298587" sldId="272"/>
        </pc:sldMkLst>
        <pc:spChg chg="del">
          <ac:chgData name="이 선호" userId="a943b7dcc8329319" providerId="LiveId" clId="{CD260E39-4755-40DB-9E1E-4757DD368B92}" dt="2023-02-06T12:04:13.480" v="4008" actId="478"/>
          <ac:spMkLst>
            <pc:docMk/>
            <pc:sldMk cId="3294298587" sldId="272"/>
            <ac:spMk id="5" creationId="{F7D091EC-42AD-C009-EC2A-1F3A13CF2596}"/>
          </ac:spMkLst>
        </pc:spChg>
        <pc:spChg chg="add mod">
          <ac:chgData name="이 선호" userId="a943b7dcc8329319" providerId="LiveId" clId="{CD260E39-4755-40DB-9E1E-4757DD368B92}" dt="2023-02-05T09:11:51.380" v="2234"/>
          <ac:spMkLst>
            <pc:docMk/>
            <pc:sldMk cId="3294298587" sldId="272"/>
            <ac:spMk id="6" creationId="{96A14442-2609-084F-CA35-C23F94E397AD}"/>
          </ac:spMkLst>
        </pc:spChg>
        <pc:spChg chg="mod">
          <ac:chgData name="이 선호" userId="a943b7dcc8329319" providerId="LiveId" clId="{CD260E39-4755-40DB-9E1E-4757DD368B92}" dt="2023-02-05T09:12:55.375" v="2376" actId="113"/>
          <ac:spMkLst>
            <pc:docMk/>
            <pc:sldMk cId="3294298587" sldId="272"/>
            <ac:spMk id="26" creationId="{DA236A78-8296-59DD-4EAB-079D0D74D10D}"/>
          </ac:spMkLst>
        </pc:spChg>
        <pc:picChg chg="del">
          <ac:chgData name="이 선호" userId="a943b7dcc8329319" providerId="LiveId" clId="{CD260E39-4755-40DB-9E1E-4757DD368B92}" dt="2023-02-05T09:11:11.259" v="2232" actId="478"/>
          <ac:picMkLst>
            <pc:docMk/>
            <pc:sldMk cId="3294298587" sldId="272"/>
            <ac:picMk id="7" creationId="{8B845DD3-5EEC-E2C8-6296-E382020F9C72}"/>
          </ac:picMkLst>
        </pc:picChg>
      </pc:sldChg>
      <pc:sldChg chg="delSp modSp add mod">
        <pc:chgData name="이 선호" userId="a943b7dcc8329319" providerId="LiveId" clId="{CD260E39-4755-40DB-9E1E-4757DD368B92}" dt="2023-02-05T09:19:20.435" v="2736" actId="1076"/>
        <pc:sldMkLst>
          <pc:docMk/>
          <pc:sldMk cId="2426542122" sldId="273"/>
        </pc:sldMkLst>
        <pc:spChg chg="del">
          <ac:chgData name="이 선호" userId="a943b7dcc8329319" providerId="LiveId" clId="{CD260E39-4755-40DB-9E1E-4757DD368B92}" dt="2023-02-05T09:18:59.532" v="2730" actId="478"/>
          <ac:spMkLst>
            <pc:docMk/>
            <pc:sldMk cId="2426542122" sldId="273"/>
            <ac:spMk id="6" creationId="{1A2C36ED-5B33-0581-83FB-0CB56E38643E}"/>
          </ac:spMkLst>
        </pc:spChg>
        <pc:spChg chg="mod">
          <ac:chgData name="이 선호" userId="a943b7dcc8329319" providerId="LiveId" clId="{CD260E39-4755-40DB-9E1E-4757DD368B92}" dt="2023-02-05T09:19:20.435" v="2736" actId="1076"/>
          <ac:spMkLst>
            <pc:docMk/>
            <pc:sldMk cId="2426542122" sldId="273"/>
            <ac:spMk id="7" creationId="{9518C114-F5B0-8014-0A69-208AC06E5CE6}"/>
          </ac:spMkLst>
        </pc:spChg>
        <pc:spChg chg="del">
          <ac:chgData name="이 선호" userId="a943b7dcc8329319" providerId="LiveId" clId="{CD260E39-4755-40DB-9E1E-4757DD368B92}" dt="2023-02-05T09:18:51.702" v="2727" actId="478"/>
          <ac:spMkLst>
            <pc:docMk/>
            <pc:sldMk cId="2426542122" sldId="273"/>
            <ac:spMk id="8" creationId="{30B94838-509E-D44C-E9C2-D36525DFDC6A}"/>
          </ac:spMkLst>
        </pc:spChg>
        <pc:spChg chg="del">
          <ac:chgData name="이 선호" userId="a943b7dcc8329319" providerId="LiveId" clId="{CD260E39-4755-40DB-9E1E-4757DD368B92}" dt="2023-02-05T09:19:01.181" v="2731" actId="478"/>
          <ac:spMkLst>
            <pc:docMk/>
            <pc:sldMk cId="2426542122" sldId="273"/>
            <ac:spMk id="9" creationId="{674B798C-067A-868E-855D-88D8B091F54E}"/>
          </ac:spMkLst>
        </pc:spChg>
        <pc:picChg chg="mod">
          <ac:chgData name="이 선호" userId="a943b7dcc8329319" providerId="LiveId" clId="{CD260E39-4755-40DB-9E1E-4757DD368B92}" dt="2023-02-05T09:19:07.514" v="2733" actId="1076"/>
          <ac:picMkLst>
            <pc:docMk/>
            <pc:sldMk cId="2426542122" sldId="273"/>
            <ac:picMk id="13" creationId="{12937CA2-7620-8E9A-BAF3-C6EA2AB4349D}"/>
          </ac:picMkLst>
        </pc:picChg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3560165027" sldId="273"/>
        </pc:sldMkLst>
      </pc:sldChg>
      <pc:sldChg chg="modSp add mod">
        <pc:chgData name="이 선호" userId="a943b7dcc8329319" providerId="LiveId" clId="{CD260E39-4755-40DB-9E1E-4757DD368B92}" dt="2023-02-05T09:19:47.430" v="2762"/>
        <pc:sldMkLst>
          <pc:docMk/>
          <pc:sldMk cId="2063087549" sldId="274"/>
        </pc:sldMkLst>
        <pc:spChg chg="mod">
          <ac:chgData name="이 선호" userId="a943b7dcc8329319" providerId="LiveId" clId="{CD260E39-4755-40DB-9E1E-4757DD368B92}" dt="2023-02-05T09:19:47.430" v="2762"/>
          <ac:spMkLst>
            <pc:docMk/>
            <pc:sldMk cId="2063087549" sldId="274"/>
            <ac:spMk id="7" creationId="{9518C114-F5B0-8014-0A69-208AC06E5CE6}"/>
          </ac:spMkLst>
        </pc:spChg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4173846119" sldId="274"/>
        </pc:sldMkLst>
      </pc:sldChg>
      <pc:sldChg chg="addSp delSp modSp add mod">
        <pc:chgData name="이 선호" userId="a943b7dcc8329319" providerId="LiveId" clId="{CD260E39-4755-40DB-9E1E-4757DD368B92}" dt="2023-02-05T09:26:57.295" v="2925" actId="1076"/>
        <pc:sldMkLst>
          <pc:docMk/>
          <pc:sldMk cId="3455415770" sldId="275"/>
        </pc:sldMkLst>
        <pc:spChg chg="del">
          <ac:chgData name="이 선호" userId="a943b7dcc8329319" providerId="LiveId" clId="{CD260E39-4755-40DB-9E1E-4757DD368B92}" dt="2023-02-05T09:24:45.951" v="2833" actId="478"/>
          <ac:spMkLst>
            <pc:docMk/>
            <pc:sldMk cId="3455415770" sldId="275"/>
            <ac:spMk id="5" creationId="{F1516794-8C15-A1D1-8538-02F20E9E5ECA}"/>
          </ac:spMkLst>
        </pc:spChg>
        <pc:spChg chg="del">
          <ac:chgData name="이 선호" userId="a943b7dcc8329319" providerId="LiveId" clId="{CD260E39-4755-40DB-9E1E-4757DD368B92}" dt="2023-02-05T09:26:51.757" v="2923" actId="478"/>
          <ac:spMkLst>
            <pc:docMk/>
            <pc:sldMk cId="3455415770" sldId="275"/>
            <ac:spMk id="6" creationId="{D7AC05FD-0EC1-118E-1067-350A751C24E0}"/>
          </ac:spMkLst>
        </pc:spChg>
        <pc:spChg chg="mod">
          <ac:chgData name="이 선호" userId="a943b7dcc8329319" providerId="LiveId" clId="{CD260E39-4755-40DB-9E1E-4757DD368B92}" dt="2023-02-05T09:26:57.295" v="2925" actId="1076"/>
          <ac:spMkLst>
            <pc:docMk/>
            <pc:sldMk cId="3455415770" sldId="275"/>
            <ac:spMk id="27" creationId="{6350AEB6-AD4C-AAE3-4427-438D8B7560C1}"/>
          </ac:spMkLst>
        </pc:spChg>
        <pc:picChg chg="add mod modCrop">
          <ac:chgData name="이 선호" userId="a943b7dcc8329319" providerId="LiveId" clId="{CD260E39-4755-40DB-9E1E-4757DD368B92}" dt="2023-02-05T09:26:54.688" v="2924" actId="1076"/>
          <ac:picMkLst>
            <pc:docMk/>
            <pc:sldMk cId="3455415770" sldId="275"/>
            <ac:picMk id="8" creationId="{D09CDD16-6732-0BB9-1FF9-E15B9B2E0A76}"/>
          </ac:picMkLst>
        </pc:picChg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3698079477" sldId="275"/>
        </pc:sldMkLst>
      </pc:sldChg>
      <pc:sldChg chg="del">
        <pc:chgData name="이 선호" userId="a943b7dcc8329319" providerId="LiveId" clId="{CD260E39-4755-40DB-9E1E-4757DD368B92}" dt="2023-02-01T12:16:00.231" v="12" actId="47"/>
        <pc:sldMkLst>
          <pc:docMk/>
          <pc:sldMk cId="999114333" sldId="276"/>
        </pc:sldMkLst>
      </pc:sldChg>
      <pc:sldChg chg="addSp delSp modSp add mod">
        <pc:chgData name="이 선호" userId="a943b7dcc8329319" providerId="LiveId" clId="{CD260E39-4755-40DB-9E1E-4757DD368B92}" dt="2023-02-05T09:27:52.532" v="2945" actId="1076"/>
        <pc:sldMkLst>
          <pc:docMk/>
          <pc:sldMk cId="3600450168" sldId="276"/>
        </pc:sldMkLst>
        <pc:spChg chg="add mod">
          <ac:chgData name="이 선호" userId="a943b7dcc8329319" providerId="LiveId" clId="{CD260E39-4755-40DB-9E1E-4757DD368B92}" dt="2023-02-05T09:27:16.074" v="2938" actId="207"/>
          <ac:spMkLst>
            <pc:docMk/>
            <pc:sldMk cId="3600450168" sldId="276"/>
            <ac:spMk id="5" creationId="{4CA3937C-53C3-1855-1631-934ECD1AB39F}"/>
          </ac:spMkLst>
        </pc:spChg>
        <pc:picChg chg="add mod">
          <ac:chgData name="이 선호" userId="a943b7dcc8329319" providerId="LiveId" clId="{CD260E39-4755-40DB-9E1E-4757DD368B92}" dt="2023-02-05T09:27:52.532" v="2945" actId="1076"/>
          <ac:picMkLst>
            <pc:docMk/>
            <pc:sldMk cId="3600450168" sldId="276"/>
            <ac:picMk id="7" creationId="{3443500E-D499-B3DF-10D2-24BF22D9E1B7}"/>
          </ac:picMkLst>
        </pc:picChg>
        <pc:picChg chg="del">
          <ac:chgData name="이 선호" userId="a943b7dcc8329319" providerId="LiveId" clId="{CD260E39-4755-40DB-9E1E-4757DD368B92}" dt="2023-02-05T09:27:19.813" v="2939" actId="478"/>
          <ac:picMkLst>
            <pc:docMk/>
            <pc:sldMk cId="3600450168" sldId="276"/>
            <ac:picMk id="8" creationId="{D09CDD16-6732-0BB9-1FF9-E15B9B2E0A76}"/>
          </ac:picMkLst>
        </pc:picChg>
      </pc:sldChg>
      <pc:sldChg chg="add del">
        <pc:chgData name="이 선호" userId="a943b7dcc8329319" providerId="LiveId" clId="{CD260E39-4755-40DB-9E1E-4757DD368B92}" dt="2023-02-05T09:27:57.346" v="2947"/>
        <pc:sldMkLst>
          <pc:docMk/>
          <pc:sldMk cId="3330638941" sldId="277"/>
        </pc:sldMkLst>
      </pc:sldChg>
      <pc:sldChg chg="addSp delSp modSp add mod">
        <pc:chgData name="이 선호" userId="a943b7dcc8329319" providerId="LiveId" clId="{CD260E39-4755-40DB-9E1E-4757DD368B92}" dt="2023-02-06T11:47:26.080" v="3207"/>
        <pc:sldMkLst>
          <pc:docMk/>
          <pc:sldMk cId="3691017802" sldId="277"/>
        </pc:sldMkLst>
        <pc:spChg chg="mod">
          <ac:chgData name="이 선호" userId="a943b7dcc8329319" providerId="LiveId" clId="{CD260E39-4755-40DB-9E1E-4757DD368B92}" dt="2023-02-06T11:47:26.080" v="3207"/>
          <ac:spMkLst>
            <pc:docMk/>
            <pc:sldMk cId="3691017802" sldId="277"/>
            <ac:spMk id="27" creationId="{6350AEB6-AD4C-AAE3-4427-438D8B7560C1}"/>
          </ac:spMkLst>
        </pc:spChg>
        <pc:picChg chg="add mod">
          <ac:chgData name="이 선호" userId="a943b7dcc8329319" providerId="LiveId" clId="{CD260E39-4755-40DB-9E1E-4757DD368B92}" dt="2023-02-05T09:29:05.177" v="3069" actId="962"/>
          <ac:picMkLst>
            <pc:docMk/>
            <pc:sldMk cId="3691017802" sldId="277"/>
            <ac:picMk id="6" creationId="{ABC73DD0-DE8F-1643-5716-F18DDA7281D7}"/>
          </ac:picMkLst>
        </pc:picChg>
        <pc:picChg chg="del">
          <ac:chgData name="이 선호" userId="a943b7dcc8329319" providerId="LiveId" clId="{CD260E39-4755-40DB-9E1E-4757DD368B92}" dt="2023-02-05T09:28:30.594" v="3066" actId="478"/>
          <ac:picMkLst>
            <pc:docMk/>
            <pc:sldMk cId="3691017802" sldId="277"/>
            <ac:picMk id="8" creationId="{D09CDD16-6732-0BB9-1FF9-E15B9B2E0A76}"/>
          </ac:picMkLst>
        </pc:picChg>
      </pc:sldChg>
      <pc:sldChg chg="addSp delSp modSp add mod">
        <pc:chgData name="이 선호" userId="a943b7dcc8329319" providerId="LiveId" clId="{CD260E39-4755-40DB-9E1E-4757DD368B92}" dt="2023-02-06T11:45:43.358" v="3105" actId="14100"/>
        <pc:sldMkLst>
          <pc:docMk/>
          <pc:sldMk cId="4047669074" sldId="278"/>
        </pc:sldMkLst>
        <pc:spChg chg="add mod">
          <ac:chgData name="이 선호" userId="a943b7dcc8329319" providerId="LiveId" clId="{CD260E39-4755-40DB-9E1E-4757DD368B92}" dt="2023-02-06T11:43:15.409" v="3091"/>
          <ac:spMkLst>
            <pc:docMk/>
            <pc:sldMk cId="4047669074" sldId="278"/>
            <ac:spMk id="5" creationId="{E41FF5A3-1973-C33E-7792-F11A50C186C7}"/>
          </ac:spMkLst>
        </pc:spChg>
        <pc:picChg chg="del">
          <ac:chgData name="이 선호" userId="a943b7dcc8329319" providerId="LiveId" clId="{CD260E39-4755-40DB-9E1E-4757DD368B92}" dt="2023-02-06T11:43:05.908" v="3090" actId="478"/>
          <ac:picMkLst>
            <pc:docMk/>
            <pc:sldMk cId="4047669074" sldId="278"/>
            <ac:picMk id="6" creationId="{ABC73DD0-DE8F-1643-5716-F18DDA7281D7}"/>
          </ac:picMkLst>
        </pc:picChg>
        <pc:picChg chg="add mod">
          <ac:chgData name="이 선호" userId="a943b7dcc8329319" providerId="LiveId" clId="{CD260E39-4755-40DB-9E1E-4757DD368B92}" dt="2023-02-06T11:45:39.857" v="3103" actId="14100"/>
          <ac:picMkLst>
            <pc:docMk/>
            <pc:sldMk cId="4047669074" sldId="278"/>
            <ac:picMk id="8" creationId="{328B7867-7DB8-11C6-07F4-383C7231DF94}"/>
          </ac:picMkLst>
        </pc:picChg>
        <pc:picChg chg="add mod">
          <ac:chgData name="이 선호" userId="a943b7dcc8329319" providerId="LiveId" clId="{CD260E39-4755-40DB-9E1E-4757DD368B92}" dt="2023-02-06T11:45:43.358" v="3105" actId="14100"/>
          <ac:picMkLst>
            <pc:docMk/>
            <pc:sldMk cId="4047669074" sldId="278"/>
            <ac:picMk id="13" creationId="{287ECEDB-086A-9FDD-26A7-F32AFE8C8875}"/>
          </ac:picMkLst>
        </pc:picChg>
      </pc:sldChg>
      <pc:sldChg chg="delSp add del mod">
        <pc:chgData name="이 선호" userId="a943b7dcc8329319" providerId="LiveId" clId="{CD260E39-4755-40DB-9E1E-4757DD368B92}" dt="2023-02-06T11:49:04.259" v="3304" actId="47"/>
        <pc:sldMkLst>
          <pc:docMk/>
          <pc:sldMk cId="2086241212" sldId="279"/>
        </pc:sldMkLst>
        <pc:picChg chg="del">
          <ac:chgData name="이 선호" userId="a943b7dcc8329319" providerId="LiveId" clId="{CD260E39-4755-40DB-9E1E-4757DD368B92}" dt="2023-02-06T11:48:13.232" v="3290" actId="478"/>
          <ac:picMkLst>
            <pc:docMk/>
            <pc:sldMk cId="2086241212" sldId="279"/>
            <ac:picMk id="8" creationId="{328B7867-7DB8-11C6-07F4-383C7231DF94}"/>
          </ac:picMkLst>
        </pc:picChg>
        <pc:picChg chg="del">
          <ac:chgData name="이 선호" userId="a943b7dcc8329319" providerId="LiveId" clId="{CD260E39-4755-40DB-9E1E-4757DD368B92}" dt="2023-02-06T11:48:13.815" v="3291" actId="478"/>
          <ac:picMkLst>
            <pc:docMk/>
            <pc:sldMk cId="2086241212" sldId="279"/>
            <ac:picMk id="13" creationId="{287ECEDB-086A-9FDD-26A7-F32AFE8C8875}"/>
          </ac:picMkLst>
        </pc:picChg>
      </pc:sldChg>
      <pc:sldChg chg="addSp modSp add mod">
        <pc:chgData name="이 선호" userId="a943b7dcc8329319" providerId="LiveId" clId="{CD260E39-4755-40DB-9E1E-4757DD368B92}" dt="2023-02-06T11:46:49.260" v="3197" actId="1076"/>
        <pc:sldMkLst>
          <pc:docMk/>
          <pc:sldMk cId="2043259615" sldId="280"/>
        </pc:sldMkLst>
        <pc:spChg chg="add mod">
          <ac:chgData name="이 선호" userId="a943b7dcc8329319" providerId="LiveId" clId="{CD260E39-4755-40DB-9E1E-4757DD368B92}" dt="2023-02-06T11:46:49.260" v="3197" actId="1076"/>
          <ac:spMkLst>
            <pc:docMk/>
            <pc:sldMk cId="2043259615" sldId="280"/>
            <ac:spMk id="5" creationId="{E874F420-CCAE-5351-1FC7-B96C5F1495D7}"/>
          </ac:spMkLst>
        </pc:spChg>
        <pc:spChg chg="mod">
          <ac:chgData name="이 선호" userId="a943b7dcc8329319" providerId="LiveId" clId="{CD260E39-4755-40DB-9E1E-4757DD368B92}" dt="2023-02-06T11:46:20.220" v="3117"/>
          <ac:spMkLst>
            <pc:docMk/>
            <pc:sldMk cId="2043259615" sldId="280"/>
            <ac:spMk id="27" creationId="{6350AEB6-AD4C-AAE3-4427-438D8B7560C1}"/>
          </ac:spMkLst>
        </pc:spChg>
      </pc:sldChg>
      <pc:sldChg chg="modSp add mod">
        <pc:chgData name="이 선호" userId="a943b7dcc8329319" providerId="LiveId" clId="{CD260E39-4755-40DB-9E1E-4757DD368B92}" dt="2023-02-06T11:48:01.307" v="3289" actId="14100"/>
        <pc:sldMkLst>
          <pc:docMk/>
          <pc:sldMk cId="3052272151" sldId="281"/>
        </pc:sldMkLst>
        <pc:spChg chg="mod">
          <ac:chgData name="이 선호" userId="a943b7dcc8329319" providerId="LiveId" clId="{CD260E39-4755-40DB-9E1E-4757DD368B92}" dt="2023-02-06T11:48:01.307" v="3289" actId="14100"/>
          <ac:spMkLst>
            <pc:docMk/>
            <pc:sldMk cId="3052272151" sldId="281"/>
            <ac:spMk id="27" creationId="{6350AEB6-AD4C-AAE3-4427-438D8B7560C1}"/>
          </ac:spMkLst>
        </pc:spChg>
      </pc:sldChg>
      <pc:sldChg chg="addSp delSp modSp add mod">
        <pc:chgData name="이 선호" userId="a943b7dcc8329319" providerId="LiveId" clId="{CD260E39-4755-40DB-9E1E-4757DD368B92}" dt="2023-02-06T11:48:57.676" v="3303" actId="1076"/>
        <pc:sldMkLst>
          <pc:docMk/>
          <pc:sldMk cId="3002126652" sldId="282"/>
        </pc:sldMkLst>
        <pc:spChg chg="add mod">
          <ac:chgData name="이 선호" userId="a943b7dcc8329319" providerId="LiveId" clId="{CD260E39-4755-40DB-9E1E-4757DD368B92}" dt="2023-02-06T11:48:28.714" v="3293"/>
          <ac:spMkLst>
            <pc:docMk/>
            <pc:sldMk cId="3002126652" sldId="282"/>
            <ac:spMk id="5" creationId="{F33DCBCB-F20A-7C30-00FB-41D49E4AD6A0}"/>
          </ac:spMkLst>
        </pc:spChg>
        <pc:picChg chg="del">
          <ac:chgData name="이 선호" userId="a943b7dcc8329319" providerId="LiveId" clId="{CD260E39-4755-40DB-9E1E-4757DD368B92}" dt="2023-02-06T11:48:31.041" v="3294" actId="478"/>
          <ac:picMkLst>
            <pc:docMk/>
            <pc:sldMk cId="3002126652" sldId="282"/>
            <ac:picMk id="6" creationId="{ABC73DD0-DE8F-1643-5716-F18DDA7281D7}"/>
          </ac:picMkLst>
        </pc:picChg>
        <pc:picChg chg="add mod">
          <ac:chgData name="이 선호" userId="a943b7dcc8329319" providerId="LiveId" clId="{CD260E39-4755-40DB-9E1E-4757DD368B92}" dt="2023-02-06T11:48:57.676" v="3303" actId="1076"/>
          <ac:picMkLst>
            <pc:docMk/>
            <pc:sldMk cId="3002126652" sldId="282"/>
            <ac:picMk id="8" creationId="{7E7D80EE-D280-24A7-F34D-1FC8DFC86640}"/>
          </ac:picMkLst>
        </pc:picChg>
      </pc:sldChg>
      <pc:sldChg chg="modSp add mod">
        <pc:chgData name="이 선호" userId="a943b7dcc8329319" providerId="LiveId" clId="{CD260E39-4755-40DB-9E1E-4757DD368B92}" dt="2023-02-06T11:50:36.216" v="3504" actId="14100"/>
        <pc:sldMkLst>
          <pc:docMk/>
          <pc:sldMk cId="4142566829" sldId="283"/>
        </pc:sldMkLst>
        <pc:spChg chg="mod">
          <ac:chgData name="이 선호" userId="a943b7dcc8329319" providerId="LiveId" clId="{CD260E39-4755-40DB-9E1E-4757DD368B92}" dt="2023-02-06T11:50:36.216" v="3504" actId="14100"/>
          <ac:spMkLst>
            <pc:docMk/>
            <pc:sldMk cId="4142566829" sldId="283"/>
            <ac:spMk id="27" creationId="{6350AEB6-AD4C-AAE3-4427-438D8B7560C1}"/>
          </ac:spMkLst>
        </pc:spChg>
      </pc:sldChg>
      <pc:sldChg chg="addSp delSp modSp add mod">
        <pc:chgData name="이 선호" userId="a943b7dcc8329319" providerId="LiveId" clId="{CD260E39-4755-40DB-9E1E-4757DD368B92}" dt="2023-02-06T11:50:53.513" v="3507" actId="478"/>
        <pc:sldMkLst>
          <pc:docMk/>
          <pc:sldMk cId="2687166631" sldId="284"/>
        </pc:sldMkLst>
        <pc:spChg chg="add mod">
          <ac:chgData name="이 선호" userId="a943b7dcc8329319" providerId="LiveId" clId="{CD260E39-4755-40DB-9E1E-4757DD368B92}" dt="2023-02-06T11:50:47.668" v="3506"/>
          <ac:spMkLst>
            <pc:docMk/>
            <pc:sldMk cId="2687166631" sldId="284"/>
            <ac:spMk id="5" creationId="{3845387B-F2E6-6638-E360-319BFC9F0EC7}"/>
          </ac:spMkLst>
        </pc:spChg>
        <pc:picChg chg="del">
          <ac:chgData name="이 선호" userId="a943b7dcc8329319" providerId="LiveId" clId="{CD260E39-4755-40DB-9E1E-4757DD368B92}" dt="2023-02-06T11:50:53.513" v="3507" actId="478"/>
          <ac:picMkLst>
            <pc:docMk/>
            <pc:sldMk cId="2687166631" sldId="284"/>
            <ac:picMk id="6" creationId="{ABC73DD0-DE8F-1643-5716-F18DDA7281D7}"/>
          </ac:picMkLst>
        </pc:picChg>
      </pc:sldChg>
      <pc:sldChg chg="modSp add mod">
        <pc:chgData name="이 선호" userId="a943b7dcc8329319" providerId="LiveId" clId="{CD260E39-4755-40DB-9E1E-4757DD368B92}" dt="2023-02-06T11:52:01.513" v="3655"/>
        <pc:sldMkLst>
          <pc:docMk/>
          <pc:sldMk cId="1344266192" sldId="285"/>
        </pc:sldMkLst>
        <pc:spChg chg="mod">
          <ac:chgData name="이 선호" userId="a943b7dcc8329319" providerId="LiveId" clId="{CD260E39-4755-40DB-9E1E-4757DD368B92}" dt="2023-02-06T11:52:01.513" v="3655"/>
          <ac:spMkLst>
            <pc:docMk/>
            <pc:sldMk cId="1344266192" sldId="285"/>
            <ac:spMk id="5" creationId="{E874F420-CCAE-5351-1FC7-B96C5F1495D7}"/>
          </ac:spMkLst>
        </pc:spChg>
        <pc:spChg chg="mod">
          <ac:chgData name="이 선호" userId="a943b7dcc8329319" providerId="LiveId" clId="{CD260E39-4755-40DB-9E1E-4757DD368B92}" dt="2023-02-06T11:51:37.502" v="3527"/>
          <ac:spMkLst>
            <pc:docMk/>
            <pc:sldMk cId="1344266192" sldId="285"/>
            <ac:spMk id="27" creationId="{6350AEB6-AD4C-AAE3-4427-438D8B7560C1}"/>
          </ac:spMkLst>
        </pc:spChg>
      </pc:sldChg>
      <pc:sldChg chg="modSp add mod">
        <pc:chgData name="이 선호" userId="a943b7dcc8329319" providerId="LiveId" clId="{CD260E39-4755-40DB-9E1E-4757DD368B92}" dt="2023-02-06T11:58:20.112" v="3805" actId="1076"/>
        <pc:sldMkLst>
          <pc:docMk/>
          <pc:sldMk cId="1685996433" sldId="286"/>
        </pc:sldMkLst>
        <pc:spChg chg="mod">
          <ac:chgData name="이 선호" userId="a943b7dcc8329319" providerId="LiveId" clId="{CD260E39-4755-40DB-9E1E-4757DD368B92}" dt="2023-02-06T11:58:20.112" v="3805" actId="1076"/>
          <ac:spMkLst>
            <pc:docMk/>
            <pc:sldMk cId="1685996433" sldId="286"/>
            <ac:spMk id="5" creationId="{E874F420-CCAE-5351-1FC7-B96C5F1495D7}"/>
          </ac:spMkLst>
        </pc:spChg>
        <pc:spChg chg="mod">
          <ac:chgData name="이 선호" userId="a943b7dcc8329319" providerId="LiveId" clId="{CD260E39-4755-40DB-9E1E-4757DD368B92}" dt="2023-02-06T11:57:37.576" v="3673"/>
          <ac:spMkLst>
            <pc:docMk/>
            <pc:sldMk cId="1685996433" sldId="286"/>
            <ac:spMk id="27" creationId="{6350AEB6-AD4C-AAE3-4427-438D8B7560C1}"/>
          </ac:spMkLst>
        </pc:spChg>
      </pc:sldChg>
      <pc:sldChg chg="addSp delSp modSp add mod ord">
        <pc:chgData name="이 선호" userId="a943b7dcc8329319" providerId="LiveId" clId="{CD260E39-4755-40DB-9E1E-4757DD368B92}" dt="2023-02-06T12:07:54.840" v="4124" actId="1076"/>
        <pc:sldMkLst>
          <pc:docMk/>
          <pc:sldMk cId="3927111241" sldId="287"/>
        </pc:sldMkLst>
        <pc:spChg chg="add mod">
          <ac:chgData name="이 선호" userId="a943b7dcc8329319" providerId="LiveId" clId="{CD260E39-4755-40DB-9E1E-4757DD368B92}" dt="2023-02-06T11:59:17.559" v="3822" actId="120"/>
          <ac:spMkLst>
            <pc:docMk/>
            <pc:sldMk cId="3927111241" sldId="287"/>
            <ac:spMk id="5" creationId="{E8ECBBD2-EE55-5ED5-B061-64DCCC10E095}"/>
          </ac:spMkLst>
        </pc:spChg>
        <pc:spChg chg="del">
          <ac:chgData name="이 선호" userId="a943b7dcc8329319" providerId="LiveId" clId="{CD260E39-4755-40DB-9E1E-4757DD368B92}" dt="2023-02-06T11:59:21.829" v="3823" actId="478"/>
          <ac:spMkLst>
            <pc:docMk/>
            <pc:sldMk cId="3927111241" sldId="287"/>
            <ac:spMk id="7" creationId="{B82316BE-C298-BA12-1875-F8F375CF21E5}"/>
          </ac:spMkLst>
        </pc:spChg>
        <pc:picChg chg="add mod">
          <ac:chgData name="이 선호" userId="a943b7dcc8329319" providerId="LiveId" clId="{CD260E39-4755-40DB-9E1E-4757DD368B92}" dt="2023-02-06T12:07:54.840" v="4124" actId="1076"/>
          <ac:picMkLst>
            <pc:docMk/>
            <pc:sldMk cId="3927111241" sldId="287"/>
            <ac:picMk id="8" creationId="{020F72A5-7112-2278-C8CE-2EAE62D107BE}"/>
          </ac:picMkLst>
        </pc:picChg>
      </pc:sldChg>
      <pc:sldChg chg="addSp delSp modSp add mod">
        <pc:chgData name="이 선호" userId="a943b7dcc8329319" providerId="LiveId" clId="{CD260E39-4755-40DB-9E1E-4757DD368B92}" dt="2023-02-06T12:05:37.855" v="4012" actId="1076"/>
        <pc:sldMkLst>
          <pc:docMk/>
          <pc:sldMk cId="849883841" sldId="288"/>
        </pc:sldMkLst>
        <pc:spChg chg="add mod">
          <ac:chgData name="이 선호" userId="a943b7dcc8329319" providerId="LiveId" clId="{CD260E39-4755-40DB-9E1E-4757DD368B92}" dt="2023-02-06T12:03:58.999" v="4007" actId="1076"/>
          <ac:spMkLst>
            <pc:docMk/>
            <pc:sldMk cId="849883841" sldId="288"/>
            <ac:spMk id="5" creationId="{A1BF4624-76EB-4FBA-B2DC-9804887EFAD4}"/>
          </ac:spMkLst>
        </pc:spChg>
        <pc:spChg chg="del">
          <ac:chgData name="이 선호" userId="a943b7dcc8329319" providerId="LiveId" clId="{CD260E39-4755-40DB-9E1E-4757DD368B92}" dt="2023-02-06T12:01:44.892" v="3827" actId="478"/>
          <ac:spMkLst>
            <pc:docMk/>
            <pc:sldMk cId="849883841" sldId="288"/>
            <ac:spMk id="27" creationId="{6350AEB6-AD4C-AAE3-4427-438D8B7560C1}"/>
          </ac:spMkLst>
        </pc:spChg>
        <pc:picChg chg="add mod">
          <ac:chgData name="이 선호" userId="a943b7dcc8329319" providerId="LiveId" clId="{CD260E39-4755-40DB-9E1E-4757DD368B92}" dt="2023-02-06T12:05:37.855" v="4012" actId="1076"/>
          <ac:picMkLst>
            <pc:docMk/>
            <pc:sldMk cId="849883841" sldId="288"/>
            <ac:picMk id="7" creationId="{E9A5DC91-CC4B-2672-0926-3FB2AC2A9846}"/>
          </ac:picMkLst>
        </pc:picChg>
      </pc:sldChg>
      <pc:sldChg chg="modSp add mod">
        <pc:chgData name="이 선호" userId="a943b7dcc8329319" providerId="LiveId" clId="{CD260E39-4755-40DB-9E1E-4757DD368B92}" dt="2023-02-06T12:02:50.087" v="3838"/>
        <pc:sldMkLst>
          <pc:docMk/>
          <pc:sldMk cId="2124123263" sldId="289"/>
        </pc:sldMkLst>
        <pc:spChg chg="mod">
          <ac:chgData name="이 선호" userId="a943b7dcc8329319" providerId="LiveId" clId="{CD260E39-4755-40DB-9E1E-4757DD368B92}" dt="2023-02-06T12:02:50.087" v="3838"/>
          <ac:spMkLst>
            <pc:docMk/>
            <pc:sldMk cId="2124123263" sldId="289"/>
            <ac:spMk id="7" creationId="{9518C114-F5B0-8014-0A69-208AC06E5CE6}"/>
          </ac:spMkLst>
        </pc:spChg>
      </pc:sldChg>
      <pc:sldChg chg="modSp add mod">
        <pc:chgData name="이 선호" userId="a943b7dcc8329319" providerId="LiveId" clId="{CD260E39-4755-40DB-9E1E-4757DD368B92}" dt="2023-02-06T12:06:58.604" v="4116"/>
        <pc:sldMkLst>
          <pc:docMk/>
          <pc:sldMk cId="210820894" sldId="290"/>
        </pc:sldMkLst>
        <pc:spChg chg="mod">
          <ac:chgData name="이 선호" userId="a943b7dcc8329319" providerId="LiveId" clId="{CD260E39-4755-40DB-9E1E-4757DD368B92}" dt="2023-02-06T12:06:58.604" v="4116"/>
          <ac:spMkLst>
            <pc:docMk/>
            <pc:sldMk cId="210820894" sldId="290"/>
            <ac:spMk id="5" creationId="{E874F420-CCAE-5351-1FC7-B96C5F1495D7}"/>
          </ac:spMkLst>
        </pc:spChg>
        <pc:spChg chg="mod">
          <ac:chgData name="이 선호" userId="a943b7dcc8329319" providerId="LiveId" clId="{CD260E39-4755-40DB-9E1E-4757DD368B92}" dt="2023-02-06T12:06:39.207" v="4025" actId="20577"/>
          <ac:spMkLst>
            <pc:docMk/>
            <pc:sldMk cId="210820894" sldId="290"/>
            <ac:spMk id="27" creationId="{6350AEB6-AD4C-AAE3-4427-438D8B7560C1}"/>
          </ac:spMkLst>
        </pc:spChg>
      </pc:sldChg>
      <pc:sldChg chg="addSp delSp modSp add mod">
        <pc:chgData name="이 선호" userId="a943b7dcc8329319" providerId="LiveId" clId="{CD260E39-4755-40DB-9E1E-4757DD368B92}" dt="2023-02-06T12:11:30.888" v="4150" actId="14100"/>
        <pc:sldMkLst>
          <pc:docMk/>
          <pc:sldMk cId="3160412584" sldId="291"/>
        </pc:sldMkLst>
        <pc:spChg chg="del">
          <ac:chgData name="이 선호" userId="a943b7dcc8329319" providerId="LiveId" clId="{CD260E39-4755-40DB-9E1E-4757DD368B92}" dt="2023-02-06T12:08:29.834" v="4127" actId="478"/>
          <ac:spMkLst>
            <pc:docMk/>
            <pc:sldMk cId="3160412584" sldId="291"/>
            <ac:spMk id="5" creationId="{E874F420-CCAE-5351-1FC7-B96C5F1495D7}"/>
          </ac:spMkLst>
        </pc:spChg>
        <pc:spChg chg="add mod">
          <ac:chgData name="이 선호" userId="a943b7dcc8329319" providerId="LiveId" clId="{CD260E39-4755-40DB-9E1E-4757DD368B92}" dt="2023-02-06T12:10:13.154" v="4140" actId="1582"/>
          <ac:spMkLst>
            <pc:docMk/>
            <pc:sldMk cId="3160412584" sldId="291"/>
            <ac:spMk id="8" creationId="{8EF8A76C-F080-16DA-CA95-450EA4B3D629}"/>
          </ac:spMkLst>
        </pc:spChg>
        <pc:spChg chg="add mod">
          <ac:chgData name="이 선호" userId="a943b7dcc8329319" providerId="LiveId" clId="{CD260E39-4755-40DB-9E1E-4757DD368B92}" dt="2023-02-06T12:11:23.678" v="4146" actId="14100"/>
          <ac:spMkLst>
            <pc:docMk/>
            <pc:sldMk cId="3160412584" sldId="291"/>
            <ac:spMk id="9" creationId="{2ECBD429-B646-72C9-866B-A4B3865F3DAF}"/>
          </ac:spMkLst>
        </pc:spChg>
        <pc:spChg chg="add mod">
          <ac:chgData name="이 선호" userId="a943b7dcc8329319" providerId="LiveId" clId="{CD260E39-4755-40DB-9E1E-4757DD368B92}" dt="2023-02-06T12:11:30.888" v="4150" actId="14100"/>
          <ac:spMkLst>
            <pc:docMk/>
            <pc:sldMk cId="3160412584" sldId="291"/>
            <ac:spMk id="13" creationId="{D862E08C-4A79-5C50-CC27-AC59C7B48937}"/>
          </ac:spMkLst>
        </pc:spChg>
        <pc:spChg chg="del">
          <ac:chgData name="이 선호" userId="a943b7dcc8329319" providerId="LiveId" clId="{CD260E39-4755-40DB-9E1E-4757DD368B92}" dt="2023-02-06T12:08:28.661" v="4126" actId="478"/>
          <ac:spMkLst>
            <pc:docMk/>
            <pc:sldMk cId="3160412584" sldId="291"/>
            <ac:spMk id="27" creationId="{6350AEB6-AD4C-AAE3-4427-438D8B7560C1}"/>
          </ac:spMkLst>
        </pc:spChg>
        <pc:picChg chg="add mod">
          <ac:chgData name="이 선호" userId="a943b7dcc8329319" providerId="LiveId" clId="{CD260E39-4755-40DB-9E1E-4757DD368B92}" dt="2023-02-06T12:09:34.942" v="4136" actId="14100"/>
          <ac:picMkLst>
            <pc:docMk/>
            <pc:sldMk cId="3160412584" sldId="291"/>
            <ac:picMk id="7" creationId="{8EC71AB3-567C-E677-349A-C5AB11DA97EF}"/>
          </ac:picMkLst>
        </pc:picChg>
      </pc:sldChg>
      <pc:sldMasterChg chg="setBg modSldLayout">
        <pc:chgData name="이 선호" userId="a943b7dcc8329319" providerId="LiveId" clId="{CD260E39-4755-40DB-9E1E-4757DD368B92}" dt="2023-02-05T07:13:28.238" v="1136"/>
        <pc:sldMasterMkLst>
          <pc:docMk/>
          <pc:sldMasterMk cId="509019841" sldId="2147483648"/>
        </pc:sldMasterMkLst>
        <pc:sldLayoutChg chg="setBg">
          <pc:chgData name="이 선호" userId="a943b7dcc8329319" providerId="LiveId" clId="{CD260E39-4755-40DB-9E1E-4757DD368B92}" dt="2023-02-05T07:13:28.238" v="1136"/>
          <pc:sldLayoutMkLst>
            <pc:docMk/>
            <pc:sldMasterMk cId="509019841" sldId="2147483648"/>
            <pc:sldLayoutMk cId="559202445" sldId="2147483649"/>
          </pc:sldLayoutMkLst>
        </pc:sldLayoutChg>
        <pc:sldLayoutChg chg="setBg">
          <pc:chgData name="이 선호" userId="a943b7dcc8329319" providerId="LiveId" clId="{CD260E39-4755-40DB-9E1E-4757DD368B92}" dt="2023-02-05T07:13:28.238" v="1136"/>
          <pc:sldLayoutMkLst>
            <pc:docMk/>
            <pc:sldMasterMk cId="509019841" sldId="2147483648"/>
            <pc:sldLayoutMk cId="3336264811" sldId="2147483650"/>
          </pc:sldLayoutMkLst>
        </pc:sldLayoutChg>
        <pc:sldLayoutChg chg="setBg">
          <pc:chgData name="이 선호" userId="a943b7dcc8329319" providerId="LiveId" clId="{CD260E39-4755-40DB-9E1E-4757DD368B92}" dt="2023-02-05T07:13:28.238" v="1136"/>
          <pc:sldLayoutMkLst>
            <pc:docMk/>
            <pc:sldMasterMk cId="509019841" sldId="2147483648"/>
            <pc:sldLayoutMk cId="230385401" sldId="2147483651"/>
          </pc:sldLayoutMkLst>
        </pc:sldLayoutChg>
        <pc:sldLayoutChg chg="setBg">
          <pc:chgData name="이 선호" userId="a943b7dcc8329319" providerId="LiveId" clId="{CD260E39-4755-40DB-9E1E-4757DD368B92}" dt="2023-02-05T07:13:28.238" v="1136"/>
          <pc:sldLayoutMkLst>
            <pc:docMk/>
            <pc:sldMasterMk cId="509019841" sldId="2147483648"/>
            <pc:sldLayoutMk cId="632125271" sldId="2147483652"/>
          </pc:sldLayoutMkLst>
        </pc:sldLayoutChg>
        <pc:sldLayoutChg chg="setBg">
          <pc:chgData name="이 선호" userId="a943b7dcc8329319" providerId="LiveId" clId="{CD260E39-4755-40DB-9E1E-4757DD368B92}" dt="2023-02-05T07:13:28.238" v="1136"/>
          <pc:sldLayoutMkLst>
            <pc:docMk/>
            <pc:sldMasterMk cId="509019841" sldId="2147483648"/>
            <pc:sldLayoutMk cId="3642542293" sldId="2147483653"/>
          </pc:sldLayoutMkLst>
        </pc:sldLayoutChg>
        <pc:sldLayoutChg chg="setBg">
          <pc:chgData name="이 선호" userId="a943b7dcc8329319" providerId="LiveId" clId="{CD260E39-4755-40DB-9E1E-4757DD368B92}" dt="2023-02-05T07:13:28.238" v="1136"/>
          <pc:sldLayoutMkLst>
            <pc:docMk/>
            <pc:sldMasterMk cId="509019841" sldId="2147483648"/>
            <pc:sldLayoutMk cId="3567895008" sldId="2147483654"/>
          </pc:sldLayoutMkLst>
        </pc:sldLayoutChg>
        <pc:sldLayoutChg chg="setBg">
          <pc:chgData name="이 선호" userId="a943b7dcc8329319" providerId="LiveId" clId="{CD260E39-4755-40DB-9E1E-4757DD368B92}" dt="2023-02-05T07:13:28.238" v="1136"/>
          <pc:sldLayoutMkLst>
            <pc:docMk/>
            <pc:sldMasterMk cId="509019841" sldId="2147483648"/>
            <pc:sldLayoutMk cId="3871025808" sldId="2147483655"/>
          </pc:sldLayoutMkLst>
        </pc:sldLayoutChg>
        <pc:sldLayoutChg chg="setBg">
          <pc:chgData name="이 선호" userId="a943b7dcc8329319" providerId="LiveId" clId="{CD260E39-4755-40DB-9E1E-4757DD368B92}" dt="2023-02-05T07:13:28.238" v="1136"/>
          <pc:sldLayoutMkLst>
            <pc:docMk/>
            <pc:sldMasterMk cId="509019841" sldId="2147483648"/>
            <pc:sldLayoutMk cId="3389240999" sldId="2147483656"/>
          </pc:sldLayoutMkLst>
        </pc:sldLayoutChg>
        <pc:sldLayoutChg chg="setBg">
          <pc:chgData name="이 선호" userId="a943b7dcc8329319" providerId="LiveId" clId="{CD260E39-4755-40DB-9E1E-4757DD368B92}" dt="2023-02-05T07:13:28.238" v="1136"/>
          <pc:sldLayoutMkLst>
            <pc:docMk/>
            <pc:sldMasterMk cId="509019841" sldId="2147483648"/>
            <pc:sldLayoutMk cId="1659242620" sldId="2147483657"/>
          </pc:sldLayoutMkLst>
        </pc:sldLayoutChg>
        <pc:sldLayoutChg chg="setBg">
          <pc:chgData name="이 선호" userId="a943b7dcc8329319" providerId="LiveId" clId="{CD260E39-4755-40DB-9E1E-4757DD368B92}" dt="2023-02-05T07:13:28.238" v="1136"/>
          <pc:sldLayoutMkLst>
            <pc:docMk/>
            <pc:sldMasterMk cId="509019841" sldId="2147483648"/>
            <pc:sldLayoutMk cId="2089981274" sldId="2147483658"/>
          </pc:sldLayoutMkLst>
        </pc:sldLayoutChg>
        <pc:sldLayoutChg chg="setBg">
          <pc:chgData name="이 선호" userId="a943b7dcc8329319" providerId="LiveId" clId="{CD260E39-4755-40DB-9E1E-4757DD368B92}" dt="2023-02-05T07:13:28.238" v="1136"/>
          <pc:sldLayoutMkLst>
            <pc:docMk/>
            <pc:sldMasterMk cId="509019841" sldId="2147483648"/>
            <pc:sldLayoutMk cId="2409007640" sldId="2147483659"/>
          </pc:sldLayoutMkLst>
        </pc:sldLayoutChg>
      </pc:sldMasterChg>
    </pc:docChg>
  </pc:docChgLst>
  <pc:docChgLst>
    <pc:chgData name="이 선호" userId="a943b7dcc8329319" providerId="LiveId" clId="{F244FDF3-D29C-4170-B76E-0BC8168F4EB6}"/>
    <pc:docChg chg="undo custSel addSld delSld modSld sldOrd">
      <pc:chgData name="이 선호" userId="a943b7dcc8329319" providerId="LiveId" clId="{F244FDF3-D29C-4170-B76E-0BC8168F4EB6}" dt="2023-02-23T02:31:41.343" v="793" actId="14100"/>
      <pc:docMkLst>
        <pc:docMk/>
      </pc:docMkLst>
      <pc:sldChg chg="del">
        <pc:chgData name="이 선호" userId="a943b7dcc8329319" providerId="LiveId" clId="{F244FDF3-D29C-4170-B76E-0BC8168F4EB6}" dt="2023-02-23T02:10:57.479" v="672" actId="47"/>
        <pc:sldMkLst>
          <pc:docMk/>
          <pc:sldMk cId="3592002420" sldId="258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911086241" sldId="260"/>
        </pc:sldMkLst>
      </pc:sldChg>
      <pc:sldChg chg="del">
        <pc:chgData name="이 선호" userId="a943b7dcc8329319" providerId="LiveId" clId="{F244FDF3-D29C-4170-B76E-0BC8168F4EB6}" dt="2023-02-23T01:21:57.145" v="2" actId="47"/>
        <pc:sldMkLst>
          <pc:docMk/>
          <pc:sldMk cId="3945384368" sldId="261"/>
        </pc:sldMkLst>
      </pc:sldChg>
      <pc:sldChg chg="addSp delSp modSp mod">
        <pc:chgData name="이 선호" userId="a943b7dcc8329319" providerId="LiveId" clId="{F244FDF3-D29C-4170-B76E-0BC8168F4EB6}" dt="2023-02-23T01:49:20.980" v="445"/>
        <pc:sldMkLst>
          <pc:docMk/>
          <pc:sldMk cId="59850847" sldId="263"/>
        </pc:sldMkLst>
        <pc:spChg chg="del">
          <ac:chgData name="이 선호" userId="a943b7dcc8329319" providerId="LiveId" clId="{F244FDF3-D29C-4170-B76E-0BC8168F4EB6}" dt="2023-02-23T01:31:30.926" v="172" actId="478"/>
          <ac:spMkLst>
            <pc:docMk/>
            <pc:sldMk cId="59850847" sldId="263"/>
            <ac:spMk id="5" creationId="{A8D4D6D7-A5A8-936A-F6E6-E6133EA7117D}"/>
          </ac:spMkLst>
        </pc:spChg>
        <pc:spChg chg="add mod">
          <ac:chgData name="이 선호" userId="a943b7dcc8329319" providerId="LiveId" clId="{F244FDF3-D29C-4170-B76E-0BC8168F4EB6}" dt="2023-02-23T01:49:20.980" v="445"/>
          <ac:spMkLst>
            <pc:docMk/>
            <pc:sldMk cId="59850847" sldId="263"/>
            <ac:spMk id="6" creationId="{F65EA1A4-059E-22BA-ECFE-D446ACB98E03}"/>
          </ac:spMkLst>
        </pc:spChg>
        <pc:spChg chg="del">
          <ac:chgData name="이 선호" userId="a943b7dcc8329319" providerId="LiveId" clId="{F244FDF3-D29C-4170-B76E-0BC8168F4EB6}" dt="2023-02-23T01:49:19.040" v="443" actId="478"/>
          <ac:spMkLst>
            <pc:docMk/>
            <pc:sldMk cId="59850847" sldId="263"/>
            <ac:spMk id="20" creationId="{D4757884-332F-39BC-C84B-100FD313EB1C}"/>
          </ac:spMkLst>
        </pc:spChg>
        <pc:spChg chg="mod">
          <ac:chgData name="이 선호" userId="a943b7dcc8329319" providerId="LiveId" clId="{F244FDF3-D29C-4170-B76E-0BC8168F4EB6}" dt="2023-02-23T01:32:16.411" v="190"/>
          <ac:spMkLst>
            <pc:docMk/>
            <pc:sldMk cId="59850847" sldId="263"/>
            <ac:spMk id="27" creationId="{6350AEB6-AD4C-AAE3-4427-438D8B7560C1}"/>
          </ac:spMkLst>
        </pc:spChg>
        <pc:grpChg chg="del">
          <ac:chgData name="이 선호" userId="a943b7dcc8329319" providerId="LiveId" clId="{F244FDF3-D29C-4170-B76E-0BC8168F4EB6}" dt="2023-02-23T01:49:20.123" v="444" actId="478"/>
          <ac:grpSpMkLst>
            <pc:docMk/>
            <pc:sldMk cId="59850847" sldId="263"/>
            <ac:grpSpMk id="19" creationId="{3E840087-3C5C-A0C1-BB8F-A6DB17AB7AAC}"/>
          </ac:grpSpMkLst>
        </pc:grpChg>
      </pc:sldChg>
      <pc:sldChg chg="addSp delSp modSp mod">
        <pc:chgData name="이 선호" userId="a943b7dcc8329319" providerId="LiveId" clId="{F244FDF3-D29C-4170-B76E-0BC8168F4EB6}" dt="2023-02-23T01:49:35.362" v="451"/>
        <pc:sldMkLst>
          <pc:docMk/>
          <pc:sldMk cId="344143199" sldId="264"/>
        </pc:sldMkLst>
        <pc:spChg chg="add mod">
          <ac:chgData name="이 선호" userId="a943b7dcc8329319" providerId="LiveId" clId="{F244FDF3-D29C-4170-B76E-0BC8168F4EB6}" dt="2023-02-23T01:22:58.501" v="43" actId="20577"/>
          <ac:spMkLst>
            <pc:docMk/>
            <pc:sldMk cId="344143199" sldId="264"/>
            <ac:spMk id="7" creationId="{951BBB78-69C9-CF46-6ED5-30CC2B5AFDCE}"/>
          </ac:spMkLst>
        </pc:spChg>
        <pc:spChg chg="del">
          <ac:chgData name="이 선호" userId="a943b7dcc8329319" providerId="LiveId" clId="{F244FDF3-D29C-4170-B76E-0BC8168F4EB6}" dt="2023-02-23T01:49:32.763" v="449" actId="478"/>
          <ac:spMkLst>
            <pc:docMk/>
            <pc:sldMk cId="344143199" sldId="264"/>
            <ac:spMk id="20" creationId="{D4757884-332F-39BC-C84B-100FD313EB1C}"/>
          </ac:spMkLst>
        </pc:spChg>
        <pc:spChg chg="add mod">
          <ac:chgData name="이 선호" userId="a943b7dcc8329319" providerId="LiveId" clId="{F244FDF3-D29C-4170-B76E-0BC8168F4EB6}" dt="2023-02-23T01:25:35.917" v="68" actId="20577"/>
          <ac:spMkLst>
            <pc:docMk/>
            <pc:sldMk cId="344143199" sldId="264"/>
            <ac:spMk id="21" creationId="{1D009ED0-0D95-9615-A385-64A61B1E592A}"/>
          </ac:spMkLst>
        </pc:spChg>
        <pc:spChg chg="add mod">
          <ac:chgData name="이 선호" userId="a943b7dcc8329319" providerId="LiveId" clId="{F244FDF3-D29C-4170-B76E-0BC8168F4EB6}" dt="2023-02-23T01:49:35.362" v="451"/>
          <ac:spMkLst>
            <pc:docMk/>
            <pc:sldMk cId="344143199" sldId="264"/>
            <ac:spMk id="22" creationId="{ABE96E10-1FED-4E98-DA7E-71B067076769}"/>
          </ac:spMkLst>
        </pc:spChg>
        <pc:spChg chg="mod">
          <ac:chgData name="이 선호" userId="a943b7dcc8329319" providerId="LiveId" clId="{F244FDF3-D29C-4170-B76E-0BC8168F4EB6}" dt="2023-02-23T01:22:48.753" v="34" actId="1076"/>
          <ac:spMkLst>
            <pc:docMk/>
            <pc:sldMk cId="344143199" sldId="264"/>
            <ac:spMk id="26" creationId="{DA236A78-8296-59DD-4EAB-079D0D74D10D}"/>
          </ac:spMkLst>
        </pc:spChg>
        <pc:grpChg chg="del">
          <ac:chgData name="이 선호" userId="a943b7dcc8329319" providerId="LiveId" clId="{F244FDF3-D29C-4170-B76E-0BC8168F4EB6}" dt="2023-02-23T01:49:34.531" v="450" actId="478"/>
          <ac:grpSpMkLst>
            <pc:docMk/>
            <pc:sldMk cId="344143199" sldId="264"/>
            <ac:grpSpMk id="19" creationId="{3E840087-3C5C-A0C1-BB8F-A6DB17AB7AAC}"/>
          </ac:grpSpMkLst>
        </pc:grpChg>
        <pc:picChg chg="add mod">
          <ac:chgData name="이 선호" userId="a943b7dcc8329319" providerId="LiveId" clId="{F244FDF3-D29C-4170-B76E-0BC8168F4EB6}" dt="2023-02-23T01:25:20.507" v="57" actId="14100"/>
          <ac:picMkLst>
            <pc:docMk/>
            <pc:sldMk cId="344143199" sldId="264"/>
            <ac:picMk id="6" creationId="{5EADDFBE-7B04-2E06-5637-62579FB6C408}"/>
          </ac:picMkLst>
        </pc:picChg>
        <pc:picChg chg="del">
          <ac:chgData name="이 선호" userId="a943b7dcc8329319" providerId="LiveId" clId="{F244FDF3-D29C-4170-B76E-0BC8168F4EB6}" dt="2023-02-23T01:22:00.284" v="3" actId="478"/>
          <ac:picMkLst>
            <pc:docMk/>
            <pc:sldMk cId="344143199" sldId="264"/>
            <ac:picMk id="8" creationId="{8A2CA19F-BDE8-20FD-36CD-8494C9502248}"/>
          </ac:picMkLst>
        </pc:picChg>
        <pc:picChg chg="add mod">
          <ac:chgData name="이 선호" userId="a943b7dcc8329319" providerId="LiveId" clId="{F244FDF3-D29C-4170-B76E-0BC8168F4EB6}" dt="2023-02-23T01:25:23.325" v="58" actId="14100"/>
          <ac:picMkLst>
            <pc:docMk/>
            <pc:sldMk cId="344143199" sldId="264"/>
            <ac:picMk id="13" creationId="{AB2BB1F6-D0FD-A459-6958-00BF8F0510E5}"/>
          </ac:picMkLst>
        </pc:picChg>
      </pc:sldChg>
      <pc:sldChg chg="addSp delSp modSp mod">
        <pc:chgData name="이 선호" userId="a943b7dcc8329319" providerId="LiveId" clId="{F244FDF3-D29C-4170-B76E-0BC8168F4EB6}" dt="2023-02-23T01:49:42.421" v="454"/>
        <pc:sldMkLst>
          <pc:docMk/>
          <pc:sldMk cId="2175093698" sldId="265"/>
        </pc:sldMkLst>
        <pc:spChg chg="add mod">
          <ac:chgData name="이 선호" userId="a943b7dcc8329319" providerId="LiveId" clId="{F244FDF3-D29C-4170-B76E-0BC8168F4EB6}" dt="2023-02-23T01:49:42.421" v="454"/>
          <ac:spMkLst>
            <pc:docMk/>
            <pc:sldMk cId="2175093698" sldId="265"/>
            <ac:spMk id="8" creationId="{E1EA7224-A881-3ECC-4763-645949E5EE1F}"/>
          </ac:spMkLst>
        </pc:spChg>
        <pc:spChg chg="del">
          <ac:chgData name="이 선호" userId="a943b7dcc8329319" providerId="LiveId" clId="{F244FDF3-D29C-4170-B76E-0BC8168F4EB6}" dt="2023-02-23T01:49:41.594" v="453" actId="478"/>
          <ac:spMkLst>
            <pc:docMk/>
            <pc:sldMk cId="2175093698" sldId="265"/>
            <ac:spMk id="20" creationId="{D4757884-332F-39BC-C84B-100FD313EB1C}"/>
          </ac:spMkLst>
        </pc:spChg>
        <pc:grpChg chg="del">
          <ac:chgData name="이 선호" userId="a943b7dcc8329319" providerId="LiveId" clId="{F244FDF3-D29C-4170-B76E-0BC8168F4EB6}" dt="2023-02-23T01:49:40.092" v="452" actId="478"/>
          <ac:grpSpMkLst>
            <pc:docMk/>
            <pc:sldMk cId="2175093698" sldId="265"/>
            <ac:grpSpMk id="19" creationId="{3E840087-3C5C-A0C1-BB8F-A6DB17AB7AAC}"/>
          </ac:grpSpMkLst>
        </pc:grpChg>
      </pc:sldChg>
      <pc:sldChg chg="del">
        <pc:chgData name="이 선호" userId="a943b7dcc8329319" providerId="LiveId" clId="{F244FDF3-D29C-4170-B76E-0BC8168F4EB6}" dt="2023-02-23T01:28:06.019" v="77" actId="47"/>
        <pc:sldMkLst>
          <pc:docMk/>
          <pc:sldMk cId="2571147879" sldId="266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1691002841" sldId="267"/>
        </pc:sldMkLst>
      </pc:sldChg>
      <pc:sldChg chg="del">
        <pc:chgData name="이 선호" userId="a943b7dcc8329319" providerId="LiveId" clId="{F244FDF3-D29C-4170-B76E-0BC8168F4EB6}" dt="2023-02-23T01:58:48.465" v="528" actId="47"/>
        <pc:sldMkLst>
          <pc:docMk/>
          <pc:sldMk cId="339636455" sldId="268"/>
        </pc:sldMkLst>
      </pc:sldChg>
      <pc:sldChg chg="addSp delSp modSp mod">
        <pc:chgData name="이 선호" userId="a943b7dcc8329319" providerId="LiveId" clId="{F244FDF3-D29C-4170-B76E-0BC8168F4EB6}" dt="2023-02-23T01:49:14.010" v="442"/>
        <pc:sldMkLst>
          <pc:docMk/>
          <pc:sldMk cId="3904055244" sldId="269"/>
        </pc:sldMkLst>
        <pc:spChg chg="del">
          <ac:chgData name="이 선호" userId="a943b7dcc8329319" providerId="LiveId" clId="{F244FDF3-D29C-4170-B76E-0BC8168F4EB6}" dt="2023-02-23T01:32:01.348" v="179" actId="478"/>
          <ac:spMkLst>
            <pc:docMk/>
            <pc:sldMk cId="3904055244" sldId="269"/>
            <ac:spMk id="5" creationId="{A8D4D6D7-A5A8-936A-F6E6-E6133EA7117D}"/>
          </ac:spMkLst>
        </pc:spChg>
        <pc:spChg chg="add mod">
          <ac:chgData name="이 선호" userId="a943b7dcc8329319" providerId="LiveId" clId="{F244FDF3-D29C-4170-B76E-0BC8168F4EB6}" dt="2023-02-23T01:33:43.372" v="197"/>
          <ac:spMkLst>
            <pc:docMk/>
            <pc:sldMk cId="3904055244" sldId="269"/>
            <ac:spMk id="9" creationId="{CAD83011-F6D3-B547-7CF5-78A19C0A532E}"/>
          </ac:spMkLst>
        </pc:spChg>
        <pc:spChg chg="add mod">
          <ac:chgData name="이 선호" userId="a943b7dcc8329319" providerId="LiveId" clId="{F244FDF3-D29C-4170-B76E-0BC8168F4EB6}" dt="2023-02-23T01:49:14.010" v="442"/>
          <ac:spMkLst>
            <pc:docMk/>
            <pc:sldMk cId="3904055244" sldId="269"/>
            <ac:spMk id="13" creationId="{66CFFB61-1538-6121-275F-EB9E16AE1FE6}"/>
          </ac:spMkLst>
        </pc:spChg>
        <pc:spChg chg="del">
          <ac:chgData name="이 선호" userId="a943b7dcc8329319" providerId="LiveId" clId="{F244FDF3-D29C-4170-B76E-0BC8168F4EB6}" dt="2023-02-23T01:49:12.243" v="440" actId="478"/>
          <ac:spMkLst>
            <pc:docMk/>
            <pc:sldMk cId="3904055244" sldId="269"/>
            <ac:spMk id="20" creationId="{D4757884-332F-39BC-C84B-100FD313EB1C}"/>
          </ac:spMkLst>
        </pc:spChg>
        <pc:grpChg chg="del">
          <ac:chgData name="이 선호" userId="a943b7dcc8329319" providerId="LiveId" clId="{F244FDF3-D29C-4170-B76E-0BC8168F4EB6}" dt="2023-02-23T01:49:13.109" v="441" actId="478"/>
          <ac:grpSpMkLst>
            <pc:docMk/>
            <pc:sldMk cId="3904055244" sldId="269"/>
            <ac:grpSpMk id="19" creationId="{3E840087-3C5C-A0C1-BB8F-A6DB17AB7AAC}"/>
          </ac:grpSpMkLst>
        </pc:grpChg>
        <pc:picChg chg="del">
          <ac:chgData name="이 선호" userId="a943b7dcc8329319" providerId="LiveId" clId="{F244FDF3-D29C-4170-B76E-0BC8168F4EB6}" dt="2023-02-23T01:31:19.795" v="171" actId="478"/>
          <ac:picMkLst>
            <pc:docMk/>
            <pc:sldMk cId="3904055244" sldId="269"/>
            <ac:picMk id="7" creationId="{7757F11B-3C42-8DC6-24D2-B8AF28D90C70}"/>
          </ac:picMkLst>
        </pc:picChg>
        <pc:picChg chg="add mod">
          <ac:chgData name="이 선호" userId="a943b7dcc8329319" providerId="LiveId" clId="{F244FDF3-D29C-4170-B76E-0BC8168F4EB6}" dt="2023-02-23T01:33:36.124" v="196" actId="1076"/>
          <ac:picMkLst>
            <pc:docMk/>
            <pc:sldMk cId="3904055244" sldId="269"/>
            <ac:picMk id="8" creationId="{A9448DE3-3BD0-169B-5203-F30559ED24DD}"/>
          </ac:picMkLst>
        </pc:picChg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2657274678" sldId="270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751602537" sldId="271"/>
        </pc:sldMkLst>
      </pc:sldChg>
      <pc:sldChg chg="del">
        <pc:chgData name="이 선호" userId="a943b7dcc8329319" providerId="LiveId" clId="{F244FDF3-D29C-4170-B76E-0BC8168F4EB6}" dt="2023-02-23T02:09:48.923" v="640" actId="47"/>
        <pc:sldMkLst>
          <pc:docMk/>
          <pc:sldMk cId="3294298587" sldId="272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2426542122" sldId="273"/>
        </pc:sldMkLst>
      </pc:sldChg>
      <pc:sldChg chg="delSp modSp mod">
        <pc:chgData name="이 선호" userId="a943b7dcc8329319" providerId="LiveId" clId="{F244FDF3-D29C-4170-B76E-0BC8168F4EB6}" dt="2023-02-23T01:31:53.254" v="178" actId="255"/>
        <pc:sldMkLst>
          <pc:docMk/>
          <pc:sldMk cId="2063087549" sldId="274"/>
        </pc:sldMkLst>
        <pc:spChg chg="mod">
          <ac:chgData name="이 선호" userId="a943b7dcc8329319" providerId="LiveId" clId="{F244FDF3-D29C-4170-B76E-0BC8168F4EB6}" dt="2023-02-23T01:31:53.254" v="178" actId="255"/>
          <ac:spMkLst>
            <pc:docMk/>
            <pc:sldMk cId="2063087549" sldId="274"/>
            <ac:spMk id="7" creationId="{9518C114-F5B0-8014-0A69-208AC06E5CE6}"/>
          </ac:spMkLst>
        </pc:spChg>
        <pc:picChg chg="del">
          <ac:chgData name="이 선호" userId="a943b7dcc8329319" providerId="LiveId" clId="{F244FDF3-D29C-4170-B76E-0BC8168F4EB6}" dt="2023-02-23T01:18:45.695" v="1" actId="478"/>
          <ac:picMkLst>
            <pc:docMk/>
            <pc:sldMk cId="2063087549" sldId="274"/>
            <ac:picMk id="13" creationId="{12937CA2-7620-8E9A-BAF3-C6EA2AB4349D}"/>
          </ac:picMkLst>
        </pc:picChg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3455415770" sldId="275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3600450168" sldId="276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3691017802" sldId="277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4047669074" sldId="278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2043259615" sldId="280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3052272151" sldId="281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3002126652" sldId="282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4142566829" sldId="283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2687166631" sldId="284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1344266192" sldId="285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1685996433" sldId="286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3927111241" sldId="287"/>
        </pc:sldMkLst>
      </pc:sldChg>
      <pc:sldChg chg="del">
        <pc:chgData name="이 선호" userId="a943b7dcc8329319" providerId="LiveId" clId="{F244FDF3-D29C-4170-B76E-0BC8168F4EB6}" dt="2023-02-23T02:09:47.111" v="639" actId="47"/>
        <pc:sldMkLst>
          <pc:docMk/>
          <pc:sldMk cId="849883841" sldId="288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2124123263" sldId="289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210820894" sldId="290"/>
        </pc:sldMkLst>
      </pc:sldChg>
      <pc:sldChg chg="del">
        <pc:chgData name="이 선호" userId="a943b7dcc8329319" providerId="LiveId" clId="{F244FDF3-D29C-4170-B76E-0BC8168F4EB6}" dt="2023-02-23T02:10:57.479" v="672" actId="47"/>
        <pc:sldMkLst>
          <pc:docMk/>
          <pc:sldMk cId="3160412584" sldId="291"/>
        </pc:sldMkLst>
      </pc:sldChg>
      <pc:sldChg chg="addSp delSp modSp add mod">
        <pc:chgData name="이 선호" userId="a943b7dcc8329319" providerId="LiveId" clId="{F244FDF3-D29C-4170-B76E-0BC8168F4EB6}" dt="2023-02-23T01:49:28.634" v="448"/>
        <pc:sldMkLst>
          <pc:docMk/>
          <pc:sldMk cId="2347736462" sldId="292"/>
        </pc:sldMkLst>
        <pc:spChg chg="mod">
          <ac:chgData name="이 선호" userId="a943b7dcc8329319" providerId="LiveId" clId="{F244FDF3-D29C-4170-B76E-0BC8168F4EB6}" dt="2023-02-23T01:23:11.396" v="50" actId="20577"/>
          <ac:spMkLst>
            <pc:docMk/>
            <pc:sldMk cId="2347736462" sldId="292"/>
            <ac:spMk id="7" creationId="{951BBB78-69C9-CF46-6ED5-30CC2B5AFDCE}"/>
          </ac:spMkLst>
        </pc:spChg>
        <pc:spChg chg="add mod">
          <ac:chgData name="이 선호" userId="a943b7dcc8329319" providerId="LiveId" clId="{F244FDF3-D29C-4170-B76E-0BC8168F4EB6}" dt="2023-02-23T01:29:46.201" v="135" actId="1076"/>
          <ac:spMkLst>
            <pc:docMk/>
            <pc:sldMk cId="2347736462" sldId="292"/>
            <ac:spMk id="9" creationId="{8DABC3F9-5314-53CF-156E-0517DB04F6C0}"/>
          </ac:spMkLst>
        </pc:spChg>
        <pc:spChg chg="del">
          <ac:chgData name="이 선호" userId="a943b7dcc8329319" providerId="LiveId" clId="{F244FDF3-D29C-4170-B76E-0BC8168F4EB6}" dt="2023-02-23T01:49:26.561" v="446" actId="478"/>
          <ac:spMkLst>
            <pc:docMk/>
            <pc:sldMk cId="2347736462" sldId="292"/>
            <ac:spMk id="20" creationId="{D4757884-332F-39BC-C84B-100FD313EB1C}"/>
          </ac:spMkLst>
        </pc:spChg>
        <pc:spChg chg="add mod">
          <ac:chgData name="이 선호" userId="a943b7dcc8329319" providerId="LiveId" clId="{F244FDF3-D29C-4170-B76E-0BC8168F4EB6}" dt="2023-02-23T01:49:28.634" v="448"/>
          <ac:spMkLst>
            <pc:docMk/>
            <pc:sldMk cId="2347736462" sldId="292"/>
            <ac:spMk id="27" creationId="{ECAB39A5-650D-CA09-3D52-3F19AA81E495}"/>
          </ac:spMkLst>
        </pc:spChg>
        <pc:grpChg chg="del">
          <ac:chgData name="이 선호" userId="a943b7dcc8329319" providerId="LiveId" clId="{F244FDF3-D29C-4170-B76E-0BC8168F4EB6}" dt="2023-02-23T01:49:27.771" v="447" actId="478"/>
          <ac:grpSpMkLst>
            <pc:docMk/>
            <pc:sldMk cId="2347736462" sldId="292"/>
            <ac:grpSpMk id="19" creationId="{3E840087-3C5C-A0C1-BB8F-A6DB17AB7AAC}"/>
          </ac:grpSpMkLst>
        </pc:grpChg>
        <pc:picChg chg="del">
          <ac:chgData name="이 선호" userId="a943b7dcc8329319" providerId="LiveId" clId="{F244FDF3-D29C-4170-B76E-0BC8168F4EB6}" dt="2023-02-23T01:27:41.418" v="69" actId="478"/>
          <ac:picMkLst>
            <pc:docMk/>
            <pc:sldMk cId="2347736462" sldId="292"/>
            <ac:picMk id="6" creationId="{5EADDFBE-7B04-2E06-5637-62579FB6C408}"/>
          </ac:picMkLst>
        </pc:picChg>
        <pc:picChg chg="add mod">
          <ac:chgData name="이 선호" userId="a943b7dcc8329319" providerId="LiveId" clId="{F244FDF3-D29C-4170-B76E-0BC8168F4EB6}" dt="2023-02-23T01:27:54.569" v="76" actId="14100"/>
          <ac:picMkLst>
            <pc:docMk/>
            <pc:sldMk cId="2347736462" sldId="292"/>
            <ac:picMk id="8" creationId="{C81C7BF9-9861-0222-BFFE-6BDD8435F8A1}"/>
          </ac:picMkLst>
        </pc:picChg>
        <pc:cxnChg chg="add mod">
          <ac:chgData name="이 선호" userId="a943b7dcc8329319" providerId="LiveId" clId="{F244FDF3-D29C-4170-B76E-0BC8168F4EB6}" dt="2023-02-23T01:29:04.969" v="113" actId="1076"/>
          <ac:cxnSpMkLst>
            <pc:docMk/>
            <pc:sldMk cId="2347736462" sldId="292"/>
            <ac:cxnSpMk id="21" creationId="{0CE7FF76-44EF-E4B0-BBB4-79EE8A7B7628}"/>
          </ac:cxnSpMkLst>
        </pc:cxnChg>
        <pc:cxnChg chg="add mod">
          <ac:chgData name="이 선호" userId="a943b7dcc8329319" providerId="LiveId" clId="{F244FDF3-D29C-4170-B76E-0BC8168F4EB6}" dt="2023-02-23T01:29:50.243" v="136" actId="14100"/>
          <ac:cxnSpMkLst>
            <pc:docMk/>
            <pc:sldMk cId="2347736462" sldId="292"/>
            <ac:cxnSpMk id="23" creationId="{4BD947D1-2C46-B71E-E4AA-6EF86F2C1665}"/>
          </ac:cxnSpMkLst>
        </pc:cxnChg>
      </pc:sldChg>
      <pc:sldChg chg="addSp delSp modSp add mod">
        <pc:chgData name="이 선호" userId="a943b7dcc8329319" providerId="LiveId" clId="{F244FDF3-D29C-4170-B76E-0BC8168F4EB6}" dt="2023-02-23T01:49:08.375" v="439"/>
        <pc:sldMkLst>
          <pc:docMk/>
          <pc:sldMk cId="3679904193" sldId="293"/>
        </pc:sldMkLst>
        <pc:spChg chg="add mod">
          <ac:chgData name="이 선호" userId="a943b7dcc8329319" providerId="LiveId" clId="{F244FDF3-D29C-4170-B76E-0BC8168F4EB6}" dt="2023-02-23T01:49:08.375" v="439"/>
          <ac:spMkLst>
            <pc:docMk/>
            <pc:sldMk cId="3679904193" sldId="293"/>
            <ac:spMk id="5" creationId="{67C09E73-D478-F1E3-406D-66E4F17C27E9}"/>
          </ac:spMkLst>
        </pc:spChg>
        <pc:spChg chg="del">
          <ac:chgData name="이 선호" userId="a943b7dcc8329319" providerId="LiveId" clId="{F244FDF3-D29C-4170-B76E-0BC8168F4EB6}" dt="2023-02-23T01:49:03.699" v="437" actId="478"/>
          <ac:spMkLst>
            <pc:docMk/>
            <pc:sldMk cId="3679904193" sldId="293"/>
            <ac:spMk id="20" creationId="{D4757884-332F-39BC-C84B-100FD313EB1C}"/>
          </ac:spMkLst>
        </pc:spChg>
        <pc:spChg chg="mod">
          <ac:chgData name="이 선호" userId="a943b7dcc8329319" providerId="LiveId" clId="{F244FDF3-D29C-4170-B76E-0BC8168F4EB6}" dt="2023-02-23T01:34:06.883" v="207" actId="20577"/>
          <ac:spMkLst>
            <pc:docMk/>
            <pc:sldMk cId="3679904193" sldId="293"/>
            <ac:spMk id="27" creationId="{6350AEB6-AD4C-AAE3-4427-438D8B7560C1}"/>
          </ac:spMkLst>
        </pc:spChg>
        <pc:grpChg chg="del">
          <ac:chgData name="이 선호" userId="a943b7dcc8329319" providerId="LiveId" clId="{F244FDF3-D29C-4170-B76E-0BC8168F4EB6}" dt="2023-02-23T01:49:07.202" v="438" actId="478"/>
          <ac:grpSpMkLst>
            <pc:docMk/>
            <pc:sldMk cId="3679904193" sldId="293"/>
            <ac:grpSpMk id="19" creationId="{3E840087-3C5C-A0C1-BB8F-A6DB17AB7AAC}"/>
          </ac:grpSpMkLst>
        </pc:grpChg>
      </pc:sldChg>
      <pc:sldChg chg="addSp delSp modSp add mod">
        <pc:chgData name="이 선호" userId="a943b7dcc8329319" providerId="LiveId" clId="{F244FDF3-D29C-4170-B76E-0BC8168F4EB6}" dt="2023-02-23T01:48:57.865" v="436"/>
        <pc:sldMkLst>
          <pc:docMk/>
          <pc:sldMk cId="3480224153" sldId="294"/>
        </pc:sldMkLst>
        <pc:spChg chg="del">
          <ac:chgData name="이 선호" userId="a943b7dcc8329319" providerId="LiveId" clId="{F244FDF3-D29C-4170-B76E-0BC8168F4EB6}" dt="2023-02-23T01:48:56.107" v="434" actId="478"/>
          <ac:spMkLst>
            <pc:docMk/>
            <pc:sldMk cId="3480224153" sldId="294"/>
            <ac:spMk id="20" creationId="{D4757884-332F-39BC-C84B-100FD313EB1C}"/>
          </ac:spMkLst>
        </pc:spChg>
        <pc:spChg chg="add mod">
          <ac:chgData name="이 선호" userId="a943b7dcc8329319" providerId="LiveId" clId="{F244FDF3-D29C-4170-B76E-0BC8168F4EB6}" dt="2023-02-23T01:48:57.865" v="436"/>
          <ac:spMkLst>
            <pc:docMk/>
            <pc:sldMk cId="3480224153" sldId="294"/>
            <ac:spMk id="27" creationId="{8B6C4D47-85CB-169D-F120-B3B32713B77E}"/>
          </ac:spMkLst>
        </pc:spChg>
        <pc:grpChg chg="del">
          <ac:chgData name="이 선호" userId="a943b7dcc8329319" providerId="LiveId" clId="{F244FDF3-D29C-4170-B76E-0BC8168F4EB6}" dt="2023-02-23T01:48:56.993" v="435" actId="478"/>
          <ac:grpSpMkLst>
            <pc:docMk/>
            <pc:sldMk cId="3480224153" sldId="294"/>
            <ac:grpSpMk id="19" creationId="{3E840087-3C5C-A0C1-BB8F-A6DB17AB7AAC}"/>
          </ac:grpSpMkLst>
        </pc:grpChg>
        <pc:picChg chg="add mod modCrop">
          <ac:chgData name="이 선호" userId="a943b7dcc8329319" providerId="LiveId" clId="{F244FDF3-D29C-4170-B76E-0BC8168F4EB6}" dt="2023-02-23T01:39:42.856" v="234" actId="1076"/>
          <ac:picMkLst>
            <pc:docMk/>
            <pc:sldMk cId="3480224153" sldId="294"/>
            <ac:picMk id="6" creationId="{BB0EF28C-74C4-1265-F098-2374C9171997}"/>
          </ac:picMkLst>
        </pc:picChg>
        <pc:picChg chg="del">
          <ac:chgData name="이 선호" userId="a943b7dcc8329319" providerId="LiveId" clId="{F244FDF3-D29C-4170-B76E-0BC8168F4EB6}" dt="2023-02-23T01:35:49.655" v="209" actId="478"/>
          <ac:picMkLst>
            <pc:docMk/>
            <pc:sldMk cId="3480224153" sldId="294"/>
            <ac:picMk id="8" creationId="{A9448DE3-3BD0-169B-5203-F30559ED24DD}"/>
          </ac:picMkLst>
        </pc:picChg>
        <pc:picChg chg="add mod">
          <ac:chgData name="이 선호" userId="a943b7dcc8329319" providerId="LiveId" clId="{F244FDF3-D29C-4170-B76E-0BC8168F4EB6}" dt="2023-02-23T01:39:41.064" v="233" actId="1076"/>
          <ac:picMkLst>
            <pc:docMk/>
            <pc:sldMk cId="3480224153" sldId="294"/>
            <ac:picMk id="13" creationId="{8BDB7434-9C92-284F-8745-79AE34517006}"/>
          </ac:picMkLst>
        </pc:picChg>
        <pc:picChg chg="add mod">
          <ac:chgData name="이 선호" userId="a943b7dcc8329319" providerId="LiveId" clId="{F244FDF3-D29C-4170-B76E-0BC8168F4EB6}" dt="2023-02-23T01:39:38.525" v="232" actId="1076"/>
          <ac:picMkLst>
            <pc:docMk/>
            <pc:sldMk cId="3480224153" sldId="294"/>
            <ac:picMk id="22" creationId="{F01C50FD-A365-4449-6850-BBA6077F9CFB}"/>
          </ac:picMkLst>
        </pc:picChg>
        <pc:picChg chg="add del mod">
          <ac:chgData name="이 선호" userId="a943b7dcc8329319" providerId="LiveId" clId="{F244FDF3-D29C-4170-B76E-0BC8168F4EB6}" dt="2023-02-23T01:40:37.374" v="239" actId="478"/>
          <ac:picMkLst>
            <pc:docMk/>
            <pc:sldMk cId="3480224153" sldId="294"/>
            <ac:picMk id="24" creationId="{E6B50216-986B-2602-4A01-3B39B28BB0BC}"/>
          </ac:picMkLst>
        </pc:picChg>
      </pc:sldChg>
      <pc:sldChg chg="addSp delSp modSp add mod">
        <pc:chgData name="이 선호" userId="a943b7dcc8329319" providerId="LiveId" clId="{F244FDF3-D29C-4170-B76E-0BC8168F4EB6}" dt="2023-02-23T01:48:51.540" v="433"/>
        <pc:sldMkLst>
          <pc:docMk/>
          <pc:sldMk cId="2989249329" sldId="295"/>
        </pc:sldMkLst>
        <pc:spChg chg="add mod">
          <ac:chgData name="이 선호" userId="a943b7dcc8329319" providerId="LiveId" clId="{F244FDF3-D29C-4170-B76E-0BC8168F4EB6}" dt="2023-02-23T01:48:51.540" v="433"/>
          <ac:spMkLst>
            <pc:docMk/>
            <pc:sldMk cId="2989249329" sldId="295"/>
            <ac:spMk id="5" creationId="{EE4A4B74-213A-F8C9-3B28-8F786EA3EDD1}"/>
          </ac:spMkLst>
        </pc:spChg>
        <pc:spChg chg="del">
          <ac:chgData name="이 선호" userId="a943b7dcc8329319" providerId="LiveId" clId="{F244FDF3-D29C-4170-B76E-0BC8168F4EB6}" dt="2023-02-23T01:40:41.033" v="240" actId="478"/>
          <ac:spMkLst>
            <pc:docMk/>
            <pc:sldMk cId="2989249329" sldId="295"/>
            <ac:spMk id="9" creationId="{CAD83011-F6D3-B547-7CF5-78A19C0A532E}"/>
          </ac:spMkLst>
        </pc:spChg>
        <pc:spChg chg="del">
          <ac:chgData name="이 선호" userId="a943b7dcc8329319" providerId="LiveId" clId="{F244FDF3-D29C-4170-B76E-0BC8168F4EB6}" dt="2023-02-23T01:48:48.887" v="431" actId="478"/>
          <ac:spMkLst>
            <pc:docMk/>
            <pc:sldMk cId="2989249329" sldId="295"/>
            <ac:spMk id="20" creationId="{D4757884-332F-39BC-C84B-100FD313EB1C}"/>
          </ac:spMkLst>
        </pc:spChg>
        <pc:grpChg chg="del">
          <ac:chgData name="이 선호" userId="a943b7dcc8329319" providerId="LiveId" clId="{F244FDF3-D29C-4170-B76E-0BC8168F4EB6}" dt="2023-02-23T01:48:50.537" v="432" actId="478"/>
          <ac:grpSpMkLst>
            <pc:docMk/>
            <pc:sldMk cId="2989249329" sldId="295"/>
            <ac:grpSpMk id="19" creationId="{3E840087-3C5C-A0C1-BB8F-A6DB17AB7AAC}"/>
          </ac:grpSpMkLst>
        </pc:grpChg>
        <pc:picChg chg="del">
          <ac:chgData name="이 선호" userId="a943b7dcc8329319" providerId="LiveId" clId="{F244FDF3-D29C-4170-B76E-0BC8168F4EB6}" dt="2023-02-23T01:40:41.570" v="241" actId="478"/>
          <ac:picMkLst>
            <pc:docMk/>
            <pc:sldMk cId="2989249329" sldId="295"/>
            <ac:picMk id="6" creationId="{BB0EF28C-74C4-1265-F098-2374C9171997}"/>
          </ac:picMkLst>
        </pc:picChg>
        <pc:picChg chg="del">
          <ac:chgData name="이 선호" userId="a943b7dcc8329319" providerId="LiveId" clId="{F244FDF3-D29C-4170-B76E-0BC8168F4EB6}" dt="2023-02-23T01:40:42.127" v="242" actId="478"/>
          <ac:picMkLst>
            <pc:docMk/>
            <pc:sldMk cId="2989249329" sldId="295"/>
            <ac:picMk id="13" creationId="{8BDB7434-9C92-284F-8745-79AE34517006}"/>
          </ac:picMkLst>
        </pc:picChg>
        <pc:picChg chg="del">
          <ac:chgData name="이 선호" userId="a943b7dcc8329319" providerId="LiveId" clId="{F244FDF3-D29C-4170-B76E-0BC8168F4EB6}" dt="2023-02-23T01:40:42.840" v="243" actId="478"/>
          <ac:picMkLst>
            <pc:docMk/>
            <pc:sldMk cId="2989249329" sldId="295"/>
            <ac:picMk id="22" creationId="{F01C50FD-A365-4449-6850-BBA6077F9CFB}"/>
          </ac:picMkLst>
        </pc:picChg>
        <pc:picChg chg="mod">
          <ac:chgData name="이 선호" userId="a943b7dcc8329319" providerId="LiveId" clId="{F244FDF3-D29C-4170-B76E-0BC8168F4EB6}" dt="2023-02-23T01:40:49.506" v="246" actId="1076"/>
          <ac:picMkLst>
            <pc:docMk/>
            <pc:sldMk cId="2989249329" sldId="295"/>
            <ac:picMk id="24" creationId="{E6B50216-986B-2602-4A01-3B39B28BB0BC}"/>
          </ac:picMkLst>
        </pc:picChg>
      </pc:sldChg>
      <pc:sldChg chg="addSp delSp modSp add mod">
        <pc:chgData name="이 선호" userId="a943b7dcc8329319" providerId="LiveId" clId="{F244FDF3-D29C-4170-B76E-0BC8168F4EB6}" dt="2023-02-23T01:48:43.141" v="430"/>
        <pc:sldMkLst>
          <pc:docMk/>
          <pc:sldMk cId="2823139343" sldId="296"/>
        </pc:sldMkLst>
        <pc:spChg chg="add mod">
          <ac:chgData name="이 선호" userId="a943b7dcc8329319" providerId="LiveId" clId="{F244FDF3-D29C-4170-B76E-0BC8168F4EB6}" dt="2023-02-23T01:48:43.141" v="430"/>
          <ac:spMkLst>
            <pc:docMk/>
            <pc:sldMk cId="2823139343" sldId="296"/>
            <ac:spMk id="5" creationId="{87B125CA-8E17-324A-605F-AB4F676AE62B}"/>
          </ac:spMkLst>
        </pc:spChg>
        <pc:spChg chg="del">
          <ac:chgData name="이 선호" userId="a943b7dcc8329319" providerId="LiveId" clId="{F244FDF3-D29C-4170-B76E-0BC8168F4EB6}" dt="2023-02-23T01:48:41.058" v="428" actId="478"/>
          <ac:spMkLst>
            <pc:docMk/>
            <pc:sldMk cId="2823139343" sldId="296"/>
            <ac:spMk id="20" creationId="{D4757884-332F-39BC-C84B-100FD313EB1C}"/>
          </ac:spMkLst>
        </pc:spChg>
        <pc:spChg chg="mod">
          <ac:chgData name="이 선호" userId="a943b7dcc8329319" providerId="LiveId" clId="{F244FDF3-D29C-4170-B76E-0BC8168F4EB6}" dt="2023-02-23T01:43:01.260" v="310"/>
          <ac:spMkLst>
            <pc:docMk/>
            <pc:sldMk cId="2823139343" sldId="296"/>
            <ac:spMk id="27" creationId="{6350AEB6-AD4C-AAE3-4427-438D8B7560C1}"/>
          </ac:spMkLst>
        </pc:spChg>
        <pc:grpChg chg="del">
          <ac:chgData name="이 선호" userId="a943b7dcc8329319" providerId="LiveId" clId="{F244FDF3-D29C-4170-B76E-0BC8168F4EB6}" dt="2023-02-23T01:48:42.254" v="429" actId="478"/>
          <ac:grpSpMkLst>
            <pc:docMk/>
            <pc:sldMk cId="2823139343" sldId="296"/>
            <ac:grpSpMk id="19" creationId="{3E840087-3C5C-A0C1-BB8F-A6DB17AB7AAC}"/>
          </ac:grpSpMkLst>
        </pc:grpChg>
      </pc:sldChg>
      <pc:sldChg chg="addSp delSp modSp add mod">
        <pc:chgData name="이 선호" userId="a943b7dcc8329319" providerId="LiveId" clId="{F244FDF3-D29C-4170-B76E-0BC8168F4EB6}" dt="2023-02-23T01:57:52.962" v="507" actId="1076"/>
        <pc:sldMkLst>
          <pc:docMk/>
          <pc:sldMk cId="3694148619" sldId="297"/>
        </pc:sldMkLst>
        <pc:spChg chg="add mod">
          <ac:chgData name="이 선호" userId="a943b7dcc8329319" providerId="LiveId" clId="{F244FDF3-D29C-4170-B76E-0BC8168F4EB6}" dt="2023-02-23T01:45:52.505" v="387" actId="1076"/>
          <ac:spMkLst>
            <pc:docMk/>
            <pc:sldMk cId="3694148619" sldId="297"/>
            <ac:spMk id="5" creationId="{758CEEC8-B00A-E60E-E3BE-79265371450D}"/>
          </ac:spMkLst>
        </pc:spChg>
        <pc:spChg chg="add mod">
          <ac:chgData name="이 선호" userId="a943b7dcc8329319" providerId="LiveId" clId="{F244FDF3-D29C-4170-B76E-0BC8168F4EB6}" dt="2023-02-23T01:48:18.894" v="423"/>
          <ac:spMkLst>
            <pc:docMk/>
            <pc:sldMk cId="3694148619" sldId="297"/>
            <ac:spMk id="8" creationId="{AD5B6C8F-85DD-DAA8-D43F-9E7643AEE09B}"/>
          </ac:spMkLst>
        </pc:spChg>
        <pc:spChg chg="add mod">
          <ac:chgData name="이 선호" userId="a943b7dcc8329319" providerId="LiveId" clId="{F244FDF3-D29C-4170-B76E-0BC8168F4EB6}" dt="2023-02-23T01:48:33.708" v="427" actId="1076"/>
          <ac:spMkLst>
            <pc:docMk/>
            <pc:sldMk cId="3694148619" sldId="297"/>
            <ac:spMk id="9" creationId="{CCEB4CDE-1BF8-1B56-5AA4-5A2070E6B467}"/>
          </ac:spMkLst>
        </pc:spChg>
        <pc:spChg chg="del">
          <ac:chgData name="이 선호" userId="a943b7dcc8329319" providerId="LiveId" clId="{F244FDF3-D29C-4170-B76E-0BC8168F4EB6}" dt="2023-02-23T01:48:28.392" v="424" actId="478"/>
          <ac:spMkLst>
            <pc:docMk/>
            <pc:sldMk cId="3694148619" sldId="297"/>
            <ac:spMk id="20" creationId="{D4757884-332F-39BC-C84B-100FD313EB1C}"/>
          </ac:spMkLst>
        </pc:spChg>
        <pc:spChg chg="add mod">
          <ac:chgData name="이 선호" userId="a943b7dcc8329319" providerId="LiveId" clId="{F244FDF3-D29C-4170-B76E-0BC8168F4EB6}" dt="2023-02-23T01:57:52.962" v="507" actId="1076"/>
          <ac:spMkLst>
            <pc:docMk/>
            <pc:sldMk cId="3694148619" sldId="297"/>
            <ac:spMk id="22" creationId="{2EFE168E-4AED-B353-69A3-0CA159D33CAB}"/>
          </ac:spMkLst>
        </pc:spChg>
        <pc:grpChg chg="del">
          <ac:chgData name="이 선호" userId="a943b7dcc8329319" providerId="LiveId" clId="{F244FDF3-D29C-4170-B76E-0BC8168F4EB6}" dt="2023-02-23T01:48:29.372" v="425" actId="478"/>
          <ac:grpSpMkLst>
            <pc:docMk/>
            <pc:sldMk cId="3694148619" sldId="297"/>
            <ac:grpSpMk id="19" creationId="{3E840087-3C5C-A0C1-BB8F-A6DB17AB7AAC}"/>
          </ac:grpSpMkLst>
        </pc:grpChg>
        <pc:picChg chg="add mod">
          <ac:chgData name="이 선호" userId="a943b7dcc8329319" providerId="LiveId" clId="{F244FDF3-D29C-4170-B76E-0BC8168F4EB6}" dt="2023-02-23T01:47:53.059" v="393" actId="1076"/>
          <ac:picMkLst>
            <pc:docMk/>
            <pc:sldMk cId="3694148619" sldId="297"/>
            <ac:picMk id="7" creationId="{BDD68F21-6B31-6610-8A19-5D9B0283CC74}"/>
          </ac:picMkLst>
        </pc:picChg>
        <pc:picChg chg="add mod">
          <ac:chgData name="이 선호" userId="a943b7dcc8329319" providerId="LiveId" clId="{F244FDF3-D29C-4170-B76E-0BC8168F4EB6}" dt="2023-02-23T01:57:32.584" v="458" actId="1076"/>
          <ac:picMkLst>
            <pc:docMk/>
            <pc:sldMk cId="3694148619" sldId="297"/>
            <ac:picMk id="21" creationId="{39F44336-C68D-3E2C-0B6A-6EEBA303F79E}"/>
          </ac:picMkLst>
        </pc:picChg>
        <pc:picChg chg="del">
          <ac:chgData name="이 선호" userId="a943b7dcc8329319" providerId="LiveId" clId="{F244FDF3-D29C-4170-B76E-0BC8168F4EB6}" dt="2023-02-23T01:43:05.187" v="312" actId="478"/>
          <ac:picMkLst>
            <pc:docMk/>
            <pc:sldMk cId="3694148619" sldId="297"/>
            <ac:picMk id="24" creationId="{E6B50216-986B-2602-4A01-3B39B28BB0BC}"/>
          </ac:picMkLst>
        </pc:picChg>
      </pc:sldChg>
      <pc:sldChg chg="modSp add mod">
        <pc:chgData name="이 선호" userId="a943b7dcc8329319" providerId="LiveId" clId="{F244FDF3-D29C-4170-B76E-0BC8168F4EB6}" dt="2023-02-23T01:58:05.363" v="514"/>
        <pc:sldMkLst>
          <pc:docMk/>
          <pc:sldMk cId="3735128499" sldId="298"/>
        </pc:sldMkLst>
        <pc:spChg chg="mod">
          <ac:chgData name="이 선호" userId="a943b7dcc8329319" providerId="LiveId" clId="{F244FDF3-D29C-4170-B76E-0BC8168F4EB6}" dt="2023-02-23T01:58:05.363" v="514"/>
          <ac:spMkLst>
            <pc:docMk/>
            <pc:sldMk cId="3735128499" sldId="298"/>
            <ac:spMk id="27" creationId="{6350AEB6-AD4C-AAE3-4427-438D8B7560C1}"/>
          </ac:spMkLst>
        </pc:spChg>
      </pc:sldChg>
      <pc:sldChg chg="addSp delSp modSp add mod">
        <pc:chgData name="이 선호" userId="a943b7dcc8329319" providerId="LiveId" clId="{F244FDF3-D29C-4170-B76E-0BC8168F4EB6}" dt="2023-02-23T01:58:28.336" v="526" actId="1076"/>
        <pc:sldMkLst>
          <pc:docMk/>
          <pc:sldMk cId="3127218528" sldId="299"/>
        </pc:sldMkLst>
        <pc:spChg chg="del">
          <ac:chgData name="이 선호" userId="a943b7dcc8329319" providerId="LiveId" clId="{F244FDF3-D29C-4170-B76E-0BC8168F4EB6}" dt="2023-02-23T01:58:13.260" v="518" actId="478"/>
          <ac:spMkLst>
            <pc:docMk/>
            <pc:sldMk cId="3127218528" sldId="299"/>
            <ac:spMk id="5" creationId="{758CEEC8-B00A-E60E-E3BE-79265371450D}"/>
          </ac:spMkLst>
        </pc:spChg>
        <pc:spChg chg="del">
          <ac:chgData name="이 선호" userId="a943b7dcc8329319" providerId="LiveId" clId="{F244FDF3-D29C-4170-B76E-0BC8168F4EB6}" dt="2023-02-23T01:58:12.040" v="517" actId="478"/>
          <ac:spMkLst>
            <pc:docMk/>
            <pc:sldMk cId="3127218528" sldId="299"/>
            <ac:spMk id="8" creationId="{AD5B6C8F-85DD-DAA8-D43F-9E7643AEE09B}"/>
          </ac:spMkLst>
        </pc:spChg>
        <pc:spChg chg="del">
          <ac:chgData name="이 선호" userId="a943b7dcc8329319" providerId="LiveId" clId="{F244FDF3-D29C-4170-B76E-0BC8168F4EB6}" dt="2023-02-23T01:58:14.725" v="519" actId="478"/>
          <ac:spMkLst>
            <pc:docMk/>
            <pc:sldMk cId="3127218528" sldId="299"/>
            <ac:spMk id="22" creationId="{2EFE168E-4AED-B353-69A3-0CA159D33CAB}"/>
          </ac:spMkLst>
        </pc:spChg>
        <pc:picChg chg="add mod">
          <ac:chgData name="이 선호" userId="a943b7dcc8329319" providerId="LiveId" clId="{F244FDF3-D29C-4170-B76E-0BC8168F4EB6}" dt="2023-02-23T01:58:28.336" v="526" actId="1076"/>
          <ac:picMkLst>
            <pc:docMk/>
            <pc:sldMk cId="3127218528" sldId="299"/>
            <ac:picMk id="6" creationId="{8370799B-CCCF-C314-ACE1-6B308FAC0260}"/>
          </ac:picMkLst>
        </pc:picChg>
        <pc:picChg chg="del">
          <ac:chgData name="이 선호" userId="a943b7dcc8329319" providerId="LiveId" clId="{F244FDF3-D29C-4170-B76E-0BC8168F4EB6}" dt="2023-02-23T01:58:10.371" v="516" actId="478"/>
          <ac:picMkLst>
            <pc:docMk/>
            <pc:sldMk cId="3127218528" sldId="299"/>
            <ac:picMk id="7" creationId="{BDD68F21-6B31-6610-8A19-5D9B0283CC74}"/>
          </ac:picMkLst>
        </pc:picChg>
        <pc:picChg chg="del">
          <ac:chgData name="이 선호" userId="a943b7dcc8329319" providerId="LiveId" clId="{F244FDF3-D29C-4170-B76E-0BC8168F4EB6}" dt="2023-02-23T01:58:15.971" v="520" actId="478"/>
          <ac:picMkLst>
            <pc:docMk/>
            <pc:sldMk cId="3127218528" sldId="299"/>
            <ac:picMk id="21" creationId="{39F44336-C68D-3E2C-0B6A-6EEBA303F79E}"/>
          </ac:picMkLst>
        </pc:picChg>
      </pc:sldChg>
      <pc:sldChg chg="modSp add mod">
        <pc:chgData name="이 선호" userId="a943b7dcc8329319" providerId="LiveId" clId="{F244FDF3-D29C-4170-B76E-0BC8168F4EB6}" dt="2023-02-23T01:59:14.711" v="546"/>
        <pc:sldMkLst>
          <pc:docMk/>
          <pc:sldMk cId="2993429260" sldId="300"/>
        </pc:sldMkLst>
        <pc:spChg chg="mod">
          <ac:chgData name="이 선호" userId="a943b7dcc8329319" providerId="LiveId" clId="{F244FDF3-D29C-4170-B76E-0BC8168F4EB6}" dt="2023-02-23T01:59:14.711" v="546"/>
          <ac:spMkLst>
            <pc:docMk/>
            <pc:sldMk cId="2993429260" sldId="300"/>
            <ac:spMk id="27" creationId="{6350AEB6-AD4C-AAE3-4427-438D8B7560C1}"/>
          </ac:spMkLst>
        </pc:spChg>
      </pc:sldChg>
      <pc:sldChg chg="addSp delSp modSp add mod">
        <pc:chgData name="이 선호" userId="a943b7dcc8329319" providerId="LiveId" clId="{F244FDF3-D29C-4170-B76E-0BC8168F4EB6}" dt="2023-02-23T02:09:04.770" v="638"/>
        <pc:sldMkLst>
          <pc:docMk/>
          <pc:sldMk cId="3234495730" sldId="301"/>
        </pc:sldMkLst>
        <pc:spChg chg="add mod">
          <ac:chgData name="이 선호" userId="a943b7dcc8329319" providerId="LiveId" clId="{F244FDF3-D29C-4170-B76E-0BC8168F4EB6}" dt="2023-02-23T02:09:02.105" v="634"/>
          <ac:spMkLst>
            <pc:docMk/>
            <pc:sldMk cId="3234495730" sldId="301"/>
            <ac:spMk id="19" creationId="{98570360-D6E4-A5E6-7405-A35206071BB7}"/>
          </ac:spMkLst>
        </pc:spChg>
        <pc:spChg chg="add mod">
          <ac:chgData name="이 선호" userId="a943b7dcc8329319" providerId="LiveId" clId="{F244FDF3-D29C-4170-B76E-0BC8168F4EB6}" dt="2023-02-23T02:09:04.770" v="638"/>
          <ac:spMkLst>
            <pc:docMk/>
            <pc:sldMk cId="3234495730" sldId="301"/>
            <ac:spMk id="20" creationId="{E68AE092-73A5-7D70-F36E-9B4A529B6889}"/>
          </ac:spMkLst>
        </pc:spChg>
        <pc:picChg chg="add del mod">
          <ac:chgData name="이 선호" userId="a943b7dcc8329319" providerId="LiveId" clId="{F244FDF3-D29C-4170-B76E-0BC8168F4EB6}" dt="2023-02-23T02:01:55.159" v="561" actId="478"/>
          <ac:picMkLst>
            <pc:docMk/>
            <pc:sldMk cId="3234495730" sldId="301"/>
            <ac:picMk id="5" creationId="{4D474A28-2749-51F2-9428-DFA565E3D5DF}"/>
          </ac:picMkLst>
        </pc:picChg>
        <pc:picChg chg="del">
          <ac:chgData name="이 선호" userId="a943b7dcc8329319" providerId="LiveId" clId="{F244FDF3-D29C-4170-B76E-0BC8168F4EB6}" dt="2023-02-23T02:00:16.089" v="548" actId="478"/>
          <ac:picMkLst>
            <pc:docMk/>
            <pc:sldMk cId="3234495730" sldId="301"/>
            <ac:picMk id="6" creationId="{8370799B-CCCF-C314-ACE1-6B308FAC0260}"/>
          </ac:picMkLst>
        </pc:picChg>
        <pc:picChg chg="add mod">
          <ac:chgData name="이 선호" userId="a943b7dcc8329319" providerId="LiveId" clId="{F244FDF3-D29C-4170-B76E-0BC8168F4EB6}" dt="2023-02-23T02:01:59.450" v="564" actId="1076"/>
          <ac:picMkLst>
            <pc:docMk/>
            <pc:sldMk cId="3234495730" sldId="301"/>
            <ac:picMk id="8" creationId="{F45E0FAC-5406-6D8F-95DB-D01BAEBF6423}"/>
          </ac:picMkLst>
        </pc:picChg>
        <pc:picChg chg="add mod">
          <ac:chgData name="이 선호" userId="a943b7dcc8329319" providerId="LiveId" clId="{F244FDF3-D29C-4170-B76E-0BC8168F4EB6}" dt="2023-02-23T02:05:56.653" v="600" actId="1076"/>
          <ac:picMkLst>
            <pc:docMk/>
            <pc:sldMk cId="3234495730" sldId="301"/>
            <ac:picMk id="18" creationId="{4CACAEAE-4EB3-D0B1-69EA-1F7A380CF80F}"/>
          </ac:picMkLst>
        </pc:picChg>
      </pc:sldChg>
      <pc:sldChg chg="addSp delSp modSp add mod">
        <pc:chgData name="이 선호" userId="a943b7dcc8329319" providerId="LiveId" clId="{F244FDF3-D29C-4170-B76E-0BC8168F4EB6}" dt="2023-02-23T02:09:55.784" v="644"/>
        <pc:sldMkLst>
          <pc:docMk/>
          <pc:sldMk cId="2339935165" sldId="302"/>
        </pc:sldMkLst>
        <pc:spChg chg="mod">
          <ac:chgData name="이 선호" userId="a943b7dcc8329319" providerId="LiveId" clId="{F244FDF3-D29C-4170-B76E-0BC8168F4EB6}" dt="2023-02-23T02:09:55.784" v="644"/>
          <ac:spMkLst>
            <pc:docMk/>
            <pc:sldMk cId="2339935165" sldId="302"/>
            <ac:spMk id="19" creationId="{98570360-D6E4-A5E6-7405-A35206071BB7}"/>
          </ac:spMkLst>
        </pc:spChg>
        <pc:spChg chg="del">
          <ac:chgData name="이 선호" userId="a943b7dcc8329319" providerId="LiveId" clId="{F244FDF3-D29C-4170-B76E-0BC8168F4EB6}" dt="2023-02-23T02:06:27.200" v="604" actId="478"/>
          <ac:spMkLst>
            <pc:docMk/>
            <pc:sldMk cId="2339935165" sldId="302"/>
            <ac:spMk id="20" creationId="{E68AE092-73A5-7D70-F36E-9B4A529B6889}"/>
          </ac:spMkLst>
        </pc:spChg>
        <pc:picChg chg="add mod">
          <ac:chgData name="이 선호" userId="a943b7dcc8329319" providerId="LiveId" clId="{F244FDF3-D29C-4170-B76E-0BC8168F4EB6}" dt="2023-02-23T02:08:46.481" v="613" actId="14100"/>
          <ac:picMkLst>
            <pc:docMk/>
            <pc:sldMk cId="2339935165" sldId="302"/>
            <ac:picMk id="5" creationId="{6936C5AD-A17F-F7D8-4036-A300A5042993}"/>
          </ac:picMkLst>
        </pc:picChg>
        <pc:picChg chg="del">
          <ac:chgData name="이 선호" userId="a943b7dcc8329319" providerId="LiveId" clId="{F244FDF3-D29C-4170-B76E-0BC8168F4EB6}" dt="2023-02-23T02:06:24.473" v="602" actId="478"/>
          <ac:picMkLst>
            <pc:docMk/>
            <pc:sldMk cId="2339935165" sldId="302"/>
            <ac:picMk id="8" creationId="{F45E0FAC-5406-6D8F-95DB-D01BAEBF6423}"/>
          </ac:picMkLst>
        </pc:picChg>
        <pc:picChg chg="del">
          <ac:chgData name="이 선호" userId="a943b7dcc8329319" providerId="LiveId" clId="{F244FDF3-D29C-4170-B76E-0BC8168F4EB6}" dt="2023-02-23T02:06:25.016" v="603" actId="478"/>
          <ac:picMkLst>
            <pc:docMk/>
            <pc:sldMk cId="2339935165" sldId="302"/>
            <ac:picMk id="18" creationId="{4CACAEAE-4EB3-D0B1-69EA-1F7A380CF80F}"/>
          </ac:picMkLst>
        </pc:picChg>
      </pc:sldChg>
      <pc:sldChg chg="add del">
        <pc:chgData name="이 선호" userId="a943b7dcc8329319" providerId="LiveId" clId="{F244FDF3-D29C-4170-B76E-0BC8168F4EB6}" dt="2023-02-23T02:10:48.067" v="670" actId="47"/>
        <pc:sldMkLst>
          <pc:docMk/>
          <pc:sldMk cId="1149683921" sldId="303"/>
        </pc:sldMkLst>
      </pc:sldChg>
      <pc:sldChg chg="modSp add mod ord">
        <pc:chgData name="이 선호" userId="a943b7dcc8329319" providerId="LiveId" clId="{F244FDF3-D29C-4170-B76E-0BC8168F4EB6}" dt="2023-02-23T02:17:27.868" v="703"/>
        <pc:sldMkLst>
          <pc:docMk/>
          <pc:sldMk cId="3880704205" sldId="304"/>
        </pc:sldMkLst>
        <pc:spChg chg="mod">
          <ac:chgData name="이 선호" userId="a943b7dcc8329319" providerId="LiveId" clId="{F244FDF3-D29C-4170-B76E-0BC8168F4EB6}" dt="2023-02-23T02:10:46.621" v="669"/>
          <ac:spMkLst>
            <pc:docMk/>
            <pc:sldMk cId="3880704205" sldId="304"/>
            <ac:spMk id="27" creationId="{6350AEB6-AD4C-AAE3-4427-438D8B7560C1}"/>
          </ac:spMkLst>
        </pc:spChg>
      </pc:sldChg>
      <pc:sldChg chg="addSp delSp modSp add mod ord">
        <pc:chgData name="이 선호" userId="a943b7dcc8329319" providerId="LiveId" clId="{F244FDF3-D29C-4170-B76E-0BC8168F4EB6}" dt="2023-02-23T02:17:26.344" v="701"/>
        <pc:sldMkLst>
          <pc:docMk/>
          <pc:sldMk cId="3087577593" sldId="305"/>
        </pc:sldMkLst>
        <pc:spChg chg="add mod">
          <ac:chgData name="이 선호" userId="a943b7dcc8329319" providerId="LiveId" clId="{F244FDF3-D29C-4170-B76E-0BC8168F4EB6}" dt="2023-02-23T02:12:22.651" v="678" actId="1076"/>
          <ac:spMkLst>
            <pc:docMk/>
            <pc:sldMk cId="3087577593" sldId="305"/>
            <ac:spMk id="6" creationId="{A2A3BE58-EBB4-4CC0-9987-E5BF8184910E}"/>
          </ac:spMkLst>
        </pc:spChg>
        <pc:spChg chg="del">
          <ac:chgData name="이 선호" userId="a943b7dcc8329319" providerId="LiveId" clId="{F244FDF3-D29C-4170-B76E-0BC8168F4EB6}" dt="2023-02-23T02:11:46.579" v="674" actId="478"/>
          <ac:spMkLst>
            <pc:docMk/>
            <pc:sldMk cId="3087577593" sldId="305"/>
            <ac:spMk id="19" creationId="{98570360-D6E4-A5E6-7405-A35206071BB7}"/>
          </ac:spMkLst>
        </pc:spChg>
        <pc:picChg chg="del">
          <ac:chgData name="이 선호" userId="a943b7dcc8329319" providerId="LiveId" clId="{F244FDF3-D29C-4170-B76E-0BC8168F4EB6}" dt="2023-02-23T02:11:44.164" v="673" actId="478"/>
          <ac:picMkLst>
            <pc:docMk/>
            <pc:sldMk cId="3087577593" sldId="305"/>
            <ac:picMk id="5" creationId="{6936C5AD-A17F-F7D8-4036-A300A5042993}"/>
          </ac:picMkLst>
        </pc:picChg>
      </pc:sldChg>
      <pc:sldChg chg="modSp add mod">
        <pc:chgData name="이 선호" userId="a943b7dcc8329319" providerId="LiveId" clId="{F244FDF3-D29C-4170-B76E-0BC8168F4EB6}" dt="2023-02-23T02:13:15.099" v="697"/>
        <pc:sldMkLst>
          <pc:docMk/>
          <pc:sldMk cId="199008007" sldId="306"/>
        </pc:sldMkLst>
        <pc:spChg chg="mod">
          <ac:chgData name="이 선호" userId="a943b7dcc8329319" providerId="LiveId" clId="{F244FDF3-D29C-4170-B76E-0BC8168F4EB6}" dt="2023-02-23T02:13:15.099" v="697"/>
          <ac:spMkLst>
            <pc:docMk/>
            <pc:sldMk cId="199008007" sldId="306"/>
            <ac:spMk id="27" creationId="{6350AEB6-AD4C-AAE3-4427-438D8B7560C1}"/>
          </ac:spMkLst>
        </pc:spChg>
      </pc:sldChg>
      <pc:sldChg chg="addSp delSp modSp add mod">
        <pc:chgData name="이 선호" userId="a943b7dcc8329319" providerId="LiveId" clId="{F244FDF3-D29C-4170-B76E-0BC8168F4EB6}" dt="2023-02-23T02:22:34.470" v="760" actId="1076"/>
        <pc:sldMkLst>
          <pc:docMk/>
          <pc:sldMk cId="1479939335" sldId="307"/>
        </pc:sldMkLst>
        <pc:spChg chg="del">
          <ac:chgData name="이 선호" userId="a943b7dcc8329319" providerId="LiveId" clId="{F244FDF3-D29C-4170-B76E-0BC8168F4EB6}" dt="2023-02-23T02:15:05.533" v="699" actId="478"/>
          <ac:spMkLst>
            <pc:docMk/>
            <pc:sldMk cId="1479939335" sldId="307"/>
            <ac:spMk id="6" creationId="{A2A3BE58-EBB4-4CC0-9987-E5BF8184910E}"/>
          </ac:spMkLst>
        </pc:spChg>
        <pc:picChg chg="add del mod">
          <ac:chgData name="이 선호" userId="a943b7dcc8329319" providerId="LiveId" clId="{F244FDF3-D29C-4170-B76E-0BC8168F4EB6}" dt="2023-02-23T02:22:29.433" v="754" actId="478"/>
          <ac:picMkLst>
            <pc:docMk/>
            <pc:sldMk cId="1479939335" sldId="307"/>
            <ac:picMk id="5" creationId="{B613C1BF-D52C-3A4C-300E-1AE8E8D0A24F}"/>
          </ac:picMkLst>
        </pc:picChg>
        <pc:picChg chg="add mod">
          <ac:chgData name="이 선호" userId="a943b7dcc8329319" providerId="LiveId" clId="{F244FDF3-D29C-4170-B76E-0BC8168F4EB6}" dt="2023-02-23T02:22:34.470" v="760" actId="1076"/>
          <ac:picMkLst>
            <pc:docMk/>
            <pc:sldMk cId="1479939335" sldId="307"/>
            <ac:picMk id="8" creationId="{931669DD-88A9-8182-3E83-3859CED38D45}"/>
          </ac:picMkLst>
        </pc:picChg>
      </pc:sldChg>
      <pc:sldChg chg="modSp add mod">
        <pc:chgData name="이 선호" userId="a943b7dcc8329319" providerId="LiveId" clId="{F244FDF3-D29C-4170-B76E-0BC8168F4EB6}" dt="2023-02-23T02:20:26.303" v="753"/>
        <pc:sldMkLst>
          <pc:docMk/>
          <pc:sldMk cId="2258431760" sldId="308"/>
        </pc:sldMkLst>
        <pc:spChg chg="mod">
          <ac:chgData name="이 선호" userId="a943b7dcc8329319" providerId="LiveId" clId="{F244FDF3-D29C-4170-B76E-0BC8168F4EB6}" dt="2023-02-23T02:20:26.303" v="753"/>
          <ac:spMkLst>
            <pc:docMk/>
            <pc:sldMk cId="2258431760" sldId="308"/>
            <ac:spMk id="27" creationId="{6350AEB6-AD4C-AAE3-4427-438D8B7560C1}"/>
          </ac:spMkLst>
        </pc:spChg>
      </pc:sldChg>
      <pc:sldChg chg="addSp delSp modSp add mod">
        <pc:chgData name="이 선호" userId="a943b7dcc8329319" providerId="LiveId" clId="{F244FDF3-D29C-4170-B76E-0BC8168F4EB6}" dt="2023-02-23T02:31:41.343" v="793" actId="14100"/>
        <pc:sldMkLst>
          <pc:docMk/>
          <pc:sldMk cId="1187710745" sldId="309"/>
        </pc:sldMkLst>
        <pc:picChg chg="add mod">
          <ac:chgData name="이 선호" userId="a943b7dcc8329319" providerId="LiveId" clId="{F244FDF3-D29C-4170-B76E-0BC8168F4EB6}" dt="2023-02-23T02:31:41.343" v="793" actId="14100"/>
          <ac:picMkLst>
            <pc:docMk/>
            <pc:sldMk cId="1187710745" sldId="309"/>
            <ac:picMk id="5" creationId="{689E2013-83EC-CE04-FF7C-51C3D139817E}"/>
          </ac:picMkLst>
        </pc:picChg>
        <pc:picChg chg="del">
          <ac:chgData name="이 선호" userId="a943b7dcc8329319" providerId="LiveId" clId="{F244FDF3-D29C-4170-B76E-0BC8168F4EB6}" dt="2023-02-23T02:27:30.577" v="786" actId="478"/>
          <ac:picMkLst>
            <pc:docMk/>
            <pc:sldMk cId="1187710745" sldId="309"/>
            <ac:picMk id="8" creationId="{931669DD-88A9-8182-3E83-3859CED38D45}"/>
          </ac:picMkLst>
        </pc:picChg>
      </pc:sldChg>
      <pc:sldChg chg="add del">
        <pc:chgData name="이 선호" userId="a943b7dcc8329319" providerId="LiveId" clId="{F244FDF3-D29C-4170-B76E-0BC8168F4EB6}" dt="2023-02-23T02:22:54.371" v="762" actId="47"/>
        <pc:sldMkLst>
          <pc:docMk/>
          <pc:sldMk cId="2853511766" sldId="309"/>
        </pc:sldMkLst>
      </pc:sldChg>
      <pc:sldChg chg="addSp delSp modSp add mod ord">
        <pc:chgData name="이 선호" userId="a943b7dcc8329319" providerId="LiveId" clId="{F244FDF3-D29C-4170-B76E-0BC8168F4EB6}" dt="2023-02-23T02:27:23.542" v="785" actId="1076"/>
        <pc:sldMkLst>
          <pc:docMk/>
          <pc:sldMk cId="4120696368" sldId="310"/>
        </pc:sldMkLst>
        <pc:spChg chg="mod">
          <ac:chgData name="이 선호" userId="a943b7dcc8329319" providerId="LiveId" clId="{F244FDF3-D29C-4170-B76E-0BC8168F4EB6}" dt="2023-02-23T02:27:20.344" v="783" actId="1076"/>
          <ac:spMkLst>
            <pc:docMk/>
            <pc:sldMk cId="4120696368" sldId="310"/>
            <ac:spMk id="20" creationId="{E68AE092-73A5-7D70-F36E-9B4A529B6889}"/>
          </ac:spMkLst>
        </pc:spChg>
        <pc:picChg chg="add mod">
          <ac:chgData name="이 선호" userId="a943b7dcc8329319" providerId="LiveId" clId="{F244FDF3-D29C-4170-B76E-0BC8168F4EB6}" dt="2023-02-23T02:27:23.542" v="785" actId="1076"/>
          <ac:picMkLst>
            <pc:docMk/>
            <pc:sldMk cId="4120696368" sldId="310"/>
            <ac:picMk id="5" creationId="{2975F58C-F667-C92B-0BC7-3236E1A9D4A1}"/>
          </ac:picMkLst>
        </pc:picChg>
        <pc:picChg chg="add mod">
          <ac:chgData name="이 선호" userId="a943b7dcc8329319" providerId="LiveId" clId="{F244FDF3-D29C-4170-B76E-0BC8168F4EB6}" dt="2023-02-23T02:27:17.538" v="782" actId="14100"/>
          <ac:picMkLst>
            <pc:docMk/>
            <pc:sldMk cId="4120696368" sldId="310"/>
            <ac:picMk id="7" creationId="{316257C7-76C4-CDB5-329E-46FAC9CAEE56}"/>
          </ac:picMkLst>
        </pc:picChg>
        <pc:picChg chg="del">
          <ac:chgData name="이 선호" userId="a943b7dcc8329319" providerId="LiveId" clId="{F244FDF3-D29C-4170-B76E-0BC8168F4EB6}" dt="2023-02-23T02:26:40.305" v="767" actId="478"/>
          <ac:picMkLst>
            <pc:docMk/>
            <pc:sldMk cId="4120696368" sldId="310"/>
            <ac:picMk id="8" creationId="{F45E0FAC-5406-6D8F-95DB-D01BAEBF6423}"/>
          </ac:picMkLst>
        </pc:picChg>
        <pc:picChg chg="del">
          <ac:chgData name="이 선호" userId="a943b7dcc8329319" providerId="LiveId" clId="{F244FDF3-D29C-4170-B76E-0BC8168F4EB6}" dt="2023-02-23T02:27:09.498" v="775" actId="478"/>
          <ac:picMkLst>
            <pc:docMk/>
            <pc:sldMk cId="4120696368" sldId="310"/>
            <ac:picMk id="18" creationId="{4CACAEAE-4EB3-D0B1-69EA-1F7A380CF8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6CD80-91A8-9D2E-5C93-DE82A5637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669D2-6C39-AC1A-15AB-0CAB938DD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EF957-01FA-AD2B-C667-F97FE782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5B78-99E2-50B3-CAC2-1F21BED2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F92DA-552F-75A0-C462-63F486D0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5CB6-987C-C27F-0EF6-9696A140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3AACAE-E771-0B00-A900-AA22C1F3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FB31F-1A03-5672-8901-4A7620CC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C7ECF-B067-312E-20AF-116931DA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51E4C-1375-947C-22A6-7E275B9E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8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9DF84-6F51-6586-E3AB-91EC61256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C9C82-691B-EF8F-A124-B1981B377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34C75-1F5A-EC52-0B34-A3767AF0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72063-6CCA-159D-35A7-57E3199A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8F474-6F1C-430A-D27A-52EAF7D7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29F75-532A-B538-078F-98DF22D8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AFB12-8318-09C7-DC37-EC2DD308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EE352-AEB0-5EDD-DE7D-7F85D6A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C790F-8765-7788-82D7-E4B13732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83A2B-8A2A-0853-18FE-1361CD8F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6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14AA6-C5D2-9000-5A77-A88E9CF5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0267A-8956-9212-605C-909303C9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AB71B-47FE-CE66-6F8D-497B9A85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331E2-F0D7-1034-0FC1-AAD4CC23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82430-2632-37D4-7813-BB7F0B45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84C31-3494-A8DD-8416-5D3FF733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0DCBB-44B0-780E-2BAF-6569F2F8D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33CC4A-F6E1-4633-7B30-108ED2979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48D2B-DE20-1293-E11A-2903E2D2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4986-E0AD-F0AA-B0D9-F6BB8219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1842D-CD95-6E25-3306-A067A441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2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344A6-68FD-C418-85FE-641175D0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FE924-CADC-E4CD-C7FF-99D5443A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CF5B71-5E00-918C-75DA-9F2AB0B8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193B99-C014-4C4D-5119-C49551102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26AAAA-AFB4-42A9-1974-AA455721A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8B936-11A5-7015-C205-6FF3ED02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D94029-464E-3932-F768-F5228005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5E4BC-782F-2C05-629E-C119DF58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803F2-A16E-84CA-B462-05C2E9C0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2A1EB-6D23-E16E-19DC-78FC1ADC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99D13F-1062-CB05-FE97-DCA25CA5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4F417C-EAA2-32E9-A090-76F0DCEB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565814-FEFF-CEE2-75E5-FAEC47EB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BF013F-7F6E-819C-16F6-FD3BB85F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40DA5-2F71-26F2-47B6-0547AA8D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2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22230-591C-E7DD-F2DF-9FBDE8EA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A32BF-7FD1-4290-5108-7CC45CDB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49597-FB7B-D1AF-A672-F547AA820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56605-1F47-FA09-6774-E908BB4D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64E29-635F-CA8E-D0EF-6AE8FE82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BEE3D-DA9E-CC50-CCEA-BDC18238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4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083EE-BDFA-DF30-F7E0-B98AF0CE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A30E89-7280-69BC-8F82-9EDC5F380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177D6-CFA0-9099-316E-F58085F96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0BFC76-9CBF-098C-C642-5E685BEE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1285F-4666-D35D-A15F-04C439BB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2698F-C28A-CF67-6DAF-D83AA9D9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4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9C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51CCC1-BAF3-9F5A-1222-2549EB6E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4596C-D116-9068-5FA7-5AD80A88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7A23D-A2D3-EB4D-A532-40DFAD1C0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4D2E-C9AE-42C4-98B8-20E6A824E9F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F137B-04D9-4B12-04B8-CF697D9B0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0A305-F1C4-A2C5-5716-9B217EE35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pa.tistory.com/entry/JS-%F0%9F%93%9A-%EC%9D%B4%EB%B2%A4%ED%8A%B8-%F0%9F%92%AF-%EC%B4%9D-%EC%A0%95%EB%A6%AC#Mouse_Ev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E6F81C-F2E7-57CE-6010-CA595C6E176C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C36ED-5B33-0581-83FB-0CB56E38643E}"/>
              </a:ext>
            </a:extLst>
          </p:cNvPr>
          <p:cNvSpPr txBox="1"/>
          <p:nvPr/>
        </p:nvSpPr>
        <p:spPr>
          <a:xfrm>
            <a:off x="1381760" y="1280160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LIKE LION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8C114-F5B0-8014-0A69-208AC06E5CE6}"/>
              </a:ext>
            </a:extLst>
          </p:cNvPr>
          <p:cNvSpPr txBox="1"/>
          <p:nvPr/>
        </p:nvSpPr>
        <p:spPr>
          <a:xfrm>
            <a:off x="1381760" y="1850737"/>
            <a:ext cx="386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E49C4D"/>
                </a:solidFill>
              </a:rPr>
              <a:t>6</a:t>
            </a:r>
            <a:r>
              <a:rPr lang="ko-KR" altLang="en-US" sz="4800" b="1" dirty="0">
                <a:solidFill>
                  <a:srgbClr val="E49C4D"/>
                </a:solidFill>
              </a:rPr>
              <a:t>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94838-509E-D44C-E9C2-D36525DFDC6A}"/>
              </a:ext>
            </a:extLst>
          </p:cNvPr>
          <p:cNvSpPr txBox="1"/>
          <p:nvPr/>
        </p:nvSpPr>
        <p:spPr>
          <a:xfrm>
            <a:off x="1381760" y="2585853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JavaScript </a:t>
            </a:r>
            <a:r>
              <a:rPr lang="ko-KR" altLang="en-US" sz="4800" b="1" dirty="0"/>
              <a:t>심화 교육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B798C-067A-868E-855D-88D8B091F54E}"/>
              </a:ext>
            </a:extLst>
          </p:cNvPr>
          <p:cNvSpPr txBox="1"/>
          <p:nvPr/>
        </p:nvSpPr>
        <p:spPr>
          <a:xfrm>
            <a:off x="1381760" y="3694082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멘토 </a:t>
            </a:r>
            <a:r>
              <a:rPr lang="en-US" altLang="ko-KR" dirty="0"/>
              <a:t>: </a:t>
            </a:r>
            <a:r>
              <a:rPr lang="ko-KR" altLang="en-US" dirty="0"/>
              <a:t>이선호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937CA2-7620-8E9A-BAF3-C6EA2AB43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23" y="-219919"/>
            <a:ext cx="4184197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66652C-85B2-9111-593A-D9B47D17D794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E935EB-1B3D-9D34-F72E-309EC02627AE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36DBE3-3FE5-5D73-73DF-7DEEE86E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39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E6B50216-986B-2602-4A01-3B39B28BB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01" y="1151682"/>
            <a:ext cx="4459157" cy="412407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E4A4B74-213A-F8C9-3B28-8F786EA3EDD1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24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0AEB6-AD4C-AAE3-4427-438D8B7560C1}"/>
              </a:ext>
            </a:extLst>
          </p:cNvPr>
          <p:cNvSpPr txBox="1"/>
          <p:nvPr/>
        </p:nvSpPr>
        <p:spPr>
          <a:xfrm>
            <a:off x="2899562" y="2794748"/>
            <a:ext cx="63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확인 예제</a:t>
            </a:r>
            <a:endParaRPr lang="en-US" altLang="ko-KR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B125CA-8E17-324A-605F-AB4F676AE62B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13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CEEC8-B00A-E60E-E3BE-79265371450D}"/>
              </a:ext>
            </a:extLst>
          </p:cNvPr>
          <p:cNvSpPr txBox="1"/>
          <p:nvPr/>
        </p:nvSpPr>
        <p:spPr>
          <a:xfrm>
            <a:off x="780781" y="1225488"/>
            <a:ext cx="421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다음 웹사이트를 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코드를 이용하여 만들어 보세요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BDD68F21-6B31-6610-8A19-5D9B0283C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70" y="2168055"/>
            <a:ext cx="5502117" cy="2903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5B6C8F-85DD-DAA8-D43F-9E7643AEE09B}"/>
              </a:ext>
            </a:extLst>
          </p:cNvPr>
          <p:cNvSpPr txBox="1"/>
          <p:nvPr/>
        </p:nvSpPr>
        <p:spPr>
          <a:xfrm>
            <a:off x="1029171" y="1688342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html.index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CEB4CDE-1BF8-1B56-5AA4-5A2070E6B467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39F44336-C68D-3E2C-0B6A-6EEBA303F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46" y="2114436"/>
            <a:ext cx="4198984" cy="26291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FE168E-4AED-B353-69A3-0CA159D33CAB}"/>
              </a:ext>
            </a:extLst>
          </p:cNvPr>
          <p:cNvSpPr txBox="1"/>
          <p:nvPr/>
        </p:nvSpPr>
        <p:spPr>
          <a:xfrm>
            <a:off x="6888687" y="1677734"/>
            <a:ext cx="226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이거 만들어 보세요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4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0AEB6-AD4C-AAE3-4427-438D8B7560C1}"/>
              </a:ext>
            </a:extLst>
          </p:cNvPr>
          <p:cNvSpPr txBox="1"/>
          <p:nvPr/>
        </p:nvSpPr>
        <p:spPr>
          <a:xfrm>
            <a:off x="2899562" y="2794748"/>
            <a:ext cx="63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확인 예제 답</a:t>
            </a:r>
            <a:endParaRPr lang="en-US" altLang="ko-KR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B125CA-8E17-324A-605F-AB4F676AE62B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12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CEB4CDE-1BF8-1B56-5AA4-5A2070E6B467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370799B-CCCF-C314-ACE1-6B308FAC0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67" y="1639877"/>
            <a:ext cx="6798225" cy="31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1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0AEB6-AD4C-AAE3-4427-438D8B7560C1}"/>
              </a:ext>
            </a:extLst>
          </p:cNvPr>
          <p:cNvSpPr txBox="1"/>
          <p:nvPr/>
        </p:nvSpPr>
        <p:spPr>
          <a:xfrm>
            <a:off x="2899562" y="2794748"/>
            <a:ext cx="63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이벤트 적용</a:t>
            </a:r>
            <a:endParaRPr lang="en-US" altLang="ko-KR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B125CA-8E17-324A-605F-AB4F676AE62B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42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CEB4CDE-1BF8-1B56-5AA4-5A2070E6B467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45E0FAC-5406-6D8F-95DB-D01BAEBF6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25" y="1734126"/>
            <a:ext cx="3950389" cy="2917385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4CACAEAE-4EB3-D0B1-69EA-1F7A380CF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84" y="1676223"/>
            <a:ext cx="3625249" cy="36565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570360-D6E4-A5E6-7405-A35206071BB7}"/>
              </a:ext>
            </a:extLst>
          </p:cNvPr>
          <p:cNvSpPr txBox="1"/>
          <p:nvPr/>
        </p:nvSpPr>
        <p:spPr>
          <a:xfrm>
            <a:off x="1244925" y="1150606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Index.html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8AE092-73A5-7D70-F36E-9B4A529B6889}"/>
              </a:ext>
            </a:extLst>
          </p:cNvPr>
          <p:cNvSpPr txBox="1"/>
          <p:nvPr/>
        </p:nvSpPr>
        <p:spPr>
          <a:xfrm>
            <a:off x="6063563" y="1150606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style.css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9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CEB4CDE-1BF8-1B56-5AA4-5A2070E6B467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570360-D6E4-A5E6-7405-A35206071BB7}"/>
              </a:ext>
            </a:extLst>
          </p:cNvPr>
          <p:cNvSpPr txBox="1"/>
          <p:nvPr/>
        </p:nvSpPr>
        <p:spPr>
          <a:xfrm>
            <a:off x="1244925" y="1150606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main.js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936C5AD-A17F-F7D8-4036-A300A5042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7" y="2065398"/>
            <a:ext cx="8224675" cy="18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3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0AEB6-AD4C-AAE3-4427-438D8B7560C1}"/>
              </a:ext>
            </a:extLst>
          </p:cNvPr>
          <p:cNvSpPr txBox="1"/>
          <p:nvPr/>
        </p:nvSpPr>
        <p:spPr>
          <a:xfrm>
            <a:off x="2899562" y="2794748"/>
            <a:ext cx="63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키보드 이벤트</a:t>
            </a:r>
            <a:endParaRPr lang="en-US" altLang="ko-KR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B125CA-8E17-324A-605F-AB4F676AE62B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0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CEB4CDE-1BF8-1B56-5AA4-5A2070E6B467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31669DD-88A9-8182-3E83-3859CED38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50" y="2246159"/>
            <a:ext cx="8518531" cy="174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3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01982-0A9A-6620-702A-D439E339A369}"/>
              </a:ext>
            </a:extLst>
          </p:cNvPr>
          <p:cNvSpPr txBox="1"/>
          <p:nvPr/>
        </p:nvSpPr>
        <p:spPr>
          <a:xfrm>
            <a:off x="3814230" y="1735702"/>
            <a:ext cx="44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HTML</a:t>
            </a:r>
            <a:r>
              <a:rPr lang="ko-KR" altLang="en-US" b="1" dirty="0"/>
              <a:t>에 어떤 아이를 </a:t>
            </a:r>
            <a:r>
              <a:rPr lang="en-US" altLang="ko-KR" b="1" dirty="0" err="1"/>
              <a:t>js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가져오기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C3A13-B85D-6294-F6FC-94567E1E7A1C}"/>
              </a:ext>
            </a:extLst>
          </p:cNvPr>
          <p:cNvSpPr txBox="1"/>
          <p:nvPr/>
        </p:nvSpPr>
        <p:spPr>
          <a:xfrm>
            <a:off x="3261059" y="3631650"/>
            <a:ext cx="623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가져온 아이에 이벤트 발생시</a:t>
            </a:r>
            <a:r>
              <a:rPr lang="en-US" altLang="ko-KR" b="1" dirty="0"/>
              <a:t>(</a:t>
            </a:r>
            <a:r>
              <a:rPr lang="ko-KR" altLang="en-US" b="1" dirty="0"/>
              <a:t>클릭</a:t>
            </a:r>
            <a:r>
              <a:rPr lang="en-US" altLang="ko-KR" b="1" dirty="0"/>
              <a:t>, </a:t>
            </a:r>
            <a:r>
              <a:rPr lang="ko-KR" altLang="en-US" b="1" dirty="0"/>
              <a:t>마우스 오버</a:t>
            </a:r>
            <a:r>
              <a:rPr lang="en-US" altLang="ko-KR" b="1" dirty="0"/>
              <a:t>, </a:t>
            </a:r>
            <a:r>
              <a:rPr lang="ko-KR" altLang="en-US" b="1" dirty="0" err="1"/>
              <a:t>리브</a:t>
            </a:r>
            <a:r>
              <a:rPr lang="ko-KR" altLang="en-US" b="1" dirty="0"/>
              <a:t> 등</a:t>
            </a:r>
            <a:r>
              <a:rPr lang="en-US" altLang="ko-KR" b="1" dirty="0"/>
              <a:t>)</a:t>
            </a:r>
          </a:p>
          <a:p>
            <a:pPr algn="ctr"/>
            <a:r>
              <a:rPr lang="ko-KR" altLang="en-US" b="1" dirty="0"/>
              <a:t> 어떤 함수를 실행시켜라</a:t>
            </a:r>
            <a:endParaRPr lang="en-US" altLang="ko-KR" b="1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888E57E-F1E8-AC46-5AA7-F4228A421F3A}"/>
              </a:ext>
            </a:extLst>
          </p:cNvPr>
          <p:cNvSpPr/>
          <p:nvPr/>
        </p:nvSpPr>
        <p:spPr>
          <a:xfrm>
            <a:off x="5554314" y="2518859"/>
            <a:ext cx="1057698" cy="720695"/>
          </a:xfrm>
          <a:prstGeom prst="downArrow">
            <a:avLst/>
          </a:prstGeom>
          <a:solidFill>
            <a:srgbClr val="E49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EA7224-A881-3ECC-4763-645949E5EE1F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09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0AEB6-AD4C-AAE3-4427-438D8B7560C1}"/>
              </a:ext>
            </a:extLst>
          </p:cNvPr>
          <p:cNvSpPr txBox="1"/>
          <p:nvPr/>
        </p:nvSpPr>
        <p:spPr>
          <a:xfrm>
            <a:off x="2899562" y="2794748"/>
            <a:ext cx="63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이벤트 종류</a:t>
            </a:r>
            <a:endParaRPr lang="en-US" altLang="ko-KR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B125CA-8E17-324A-605F-AB4F676AE62B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70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CEB4CDE-1BF8-1B56-5AA4-5A2070E6B467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3BE58-EBB4-4CC0-9987-E5BF8184910E}"/>
              </a:ext>
            </a:extLst>
          </p:cNvPr>
          <p:cNvSpPr txBox="1"/>
          <p:nvPr/>
        </p:nvSpPr>
        <p:spPr>
          <a:xfrm>
            <a:off x="2912528" y="2505670"/>
            <a:ext cx="68665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hlinkClick r:id="rId3"/>
              </a:rPr>
              <a:t>https://inpa.tistory.com/entry/JS-%F0%9F%93%9A-%EC%9D%B4%EB%B2%A4%ED%8A%B8-%F0%9F%92%AF-%EC%B4%9D-%EC%A0%95%EB%A6%AC#Mouse_Event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87577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0AEB6-AD4C-AAE3-4427-438D8B7560C1}"/>
              </a:ext>
            </a:extLst>
          </p:cNvPr>
          <p:cNvSpPr txBox="1"/>
          <p:nvPr/>
        </p:nvSpPr>
        <p:spPr>
          <a:xfrm>
            <a:off x="2899562" y="2794748"/>
            <a:ext cx="63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Alert / confirm</a:t>
            </a:r>
            <a:r>
              <a:rPr lang="ko-KR" altLang="en-US" sz="3200" b="1" dirty="0"/>
              <a:t>창</a:t>
            </a:r>
            <a:endParaRPr lang="en-US" altLang="ko-KR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B125CA-8E17-324A-605F-AB4F676AE62B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43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CEB4CDE-1BF8-1B56-5AA4-5A2070E6B467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570360-D6E4-A5E6-7405-A35206071BB7}"/>
              </a:ext>
            </a:extLst>
          </p:cNvPr>
          <p:cNvSpPr txBox="1"/>
          <p:nvPr/>
        </p:nvSpPr>
        <p:spPr>
          <a:xfrm>
            <a:off x="1244925" y="1150606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Index.html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8AE092-73A5-7D70-F36E-9B4A529B6889}"/>
              </a:ext>
            </a:extLst>
          </p:cNvPr>
          <p:cNvSpPr txBox="1"/>
          <p:nvPr/>
        </p:nvSpPr>
        <p:spPr>
          <a:xfrm>
            <a:off x="6795837" y="1114345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style.css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975F58C-F667-C92B-0BC7-3236E1A9D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29" y="1551047"/>
            <a:ext cx="5480493" cy="3081307"/>
          </a:xfrm>
          <a:prstGeom prst="rect">
            <a:avLst/>
          </a:prstGeom>
        </p:spPr>
      </p:pic>
      <p:pic>
        <p:nvPicPr>
          <p:cNvPr id="7" name="그림 6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316257C7-76C4-CDB5-329E-46FAC9CAE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47" y="1551047"/>
            <a:ext cx="3060288" cy="394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6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CEB4CDE-1BF8-1B56-5AA4-5A2070E6B467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89E2013-83EC-CE04-FF7C-51C3D1398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78" y="1151682"/>
            <a:ext cx="6372870" cy="38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1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E6F81C-F2E7-57CE-6010-CA595C6E176C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8C114-F5B0-8014-0A69-208AC06E5CE6}"/>
              </a:ext>
            </a:extLst>
          </p:cNvPr>
          <p:cNvSpPr txBox="1"/>
          <p:nvPr/>
        </p:nvSpPr>
        <p:spPr>
          <a:xfrm>
            <a:off x="3229157" y="2640859"/>
            <a:ext cx="573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요소 가져오기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66652C-85B2-9111-593A-D9B47D17D794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E935EB-1B3D-9D34-F72E-309EC02627AE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36DBE3-3FE5-5D73-73DF-7DEEE86E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308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EADDFBE-7B04-2E06-5637-62579FB6C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52" y="1745563"/>
            <a:ext cx="5217467" cy="3210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BBB78-69C9-CF46-6ED5-30CC2B5AFDCE}"/>
              </a:ext>
            </a:extLst>
          </p:cNvPr>
          <p:cNvSpPr txBox="1"/>
          <p:nvPr/>
        </p:nvSpPr>
        <p:spPr>
          <a:xfrm>
            <a:off x="1100615" y="1247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index.html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B2BB1F6-D0FD-A459-6958-00BF8F051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47" y="1745563"/>
            <a:ext cx="3666274" cy="22963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009ED0-0D95-9615-A385-64A61B1E592A}"/>
              </a:ext>
            </a:extLst>
          </p:cNvPr>
          <p:cNvSpPr txBox="1"/>
          <p:nvPr/>
        </p:nvSpPr>
        <p:spPr>
          <a:xfrm>
            <a:off x="6795837" y="1247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style.css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E96E10-1FED-4E98-DA7E-71B067076769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4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BBB78-69C9-CF46-6ED5-30CC2B5AFDCE}"/>
              </a:ext>
            </a:extLst>
          </p:cNvPr>
          <p:cNvSpPr txBox="1"/>
          <p:nvPr/>
        </p:nvSpPr>
        <p:spPr>
          <a:xfrm>
            <a:off x="1100615" y="1247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main.js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1C7BF9-9861-0222-BFFE-6BDD8435F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16" y="1912735"/>
            <a:ext cx="9948196" cy="701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ABC3F9-5314-53CF-156E-0517DB04F6C0}"/>
              </a:ext>
            </a:extLst>
          </p:cNvPr>
          <p:cNvSpPr txBox="1"/>
          <p:nvPr/>
        </p:nvSpPr>
        <p:spPr>
          <a:xfrm>
            <a:off x="8667644" y="2910105"/>
            <a:ext cx="177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en-US" altLang="ko-KR" b="1" dirty="0" err="1">
                <a:solidFill>
                  <a:srgbClr val="FF0000"/>
                </a:solidFill>
              </a:rPr>
              <a:t>Css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선택자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E7FF76-44EF-E4B0-BBB4-79EE8A7B7628}"/>
              </a:ext>
            </a:extLst>
          </p:cNvPr>
          <p:cNvCxnSpPr/>
          <p:nvPr/>
        </p:nvCxnSpPr>
        <p:spPr>
          <a:xfrm>
            <a:off x="8350315" y="2454819"/>
            <a:ext cx="22514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BD947D1-2C46-B71E-E4AA-6EF86F2C166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5540" y="2454819"/>
            <a:ext cx="0" cy="4552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ECAB39A5-650D-CA09-3D52-3F19AA81E495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73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0AEB6-AD4C-AAE3-4427-438D8B7560C1}"/>
              </a:ext>
            </a:extLst>
          </p:cNvPr>
          <p:cNvSpPr txBox="1"/>
          <p:nvPr/>
        </p:nvSpPr>
        <p:spPr>
          <a:xfrm>
            <a:off x="2899562" y="2794748"/>
            <a:ext cx="63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CSS </a:t>
            </a:r>
            <a:r>
              <a:rPr lang="ko-KR" altLang="en-US" sz="3200" b="1" dirty="0"/>
              <a:t>스타일 조작하기</a:t>
            </a:r>
            <a:endParaRPr lang="en-US" altLang="ko-KR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65EA1A4-059E-22BA-ECFE-D446ACB98E03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9448DE3-3BD0-169B-5203-F30559ED2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68" y="2503405"/>
            <a:ext cx="8233299" cy="1234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83011-F6D3-B547-7CF5-78A19C0A532E}"/>
              </a:ext>
            </a:extLst>
          </p:cNvPr>
          <p:cNvSpPr txBox="1"/>
          <p:nvPr/>
        </p:nvSpPr>
        <p:spPr>
          <a:xfrm>
            <a:off x="1100615" y="1247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main.js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6CFFB61-1538-6121-275F-EB9E16AE1FE6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05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0AEB6-AD4C-AAE3-4427-438D8B7560C1}"/>
              </a:ext>
            </a:extLst>
          </p:cNvPr>
          <p:cNvSpPr txBox="1"/>
          <p:nvPr/>
        </p:nvSpPr>
        <p:spPr>
          <a:xfrm>
            <a:off x="2899562" y="2794748"/>
            <a:ext cx="63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HTML </a:t>
            </a:r>
            <a:r>
              <a:rPr lang="ko-KR" altLang="en-US" sz="3200" b="1" dirty="0"/>
              <a:t>조작하기</a:t>
            </a:r>
            <a:endParaRPr lang="en-US" altLang="ko-KR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C09E73-D478-F1E3-406D-66E4F17C27E9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90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757396" y="277309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2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83011-F6D3-B547-7CF5-78A19C0A532E}"/>
              </a:ext>
            </a:extLst>
          </p:cNvPr>
          <p:cNvSpPr txBox="1"/>
          <p:nvPr/>
        </p:nvSpPr>
        <p:spPr>
          <a:xfrm>
            <a:off x="1100615" y="1247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main.js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0EF28C-74C4-1265-F098-2374C9171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2"/>
          <a:stretch/>
        </p:blipFill>
        <p:spPr>
          <a:xfrm>
            <a:off x="1100615" y="1916487"/>
            <a:ext cx="6714769" cy="5144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DB7434-9C92-284F-8745-79AE34517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3" y="2957799"/>
            <a:ext cx="9204669" cy="48702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01C50FD-A365-4449-6850-BBA6077F9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3" y="4095742"/>
            <a:ext cx="10107013" cy="321879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8B6C4D47-85CB-169D-F120-B3B32713B77E}"/>
              </a:ext>
            </a:extLst>
          </p:cNvPr>
          <p:cNvSpPr/>
          <p:nvPr/>
        </p:nvSpPr>
        <p:spPr>
          <a:xfrm>
            <a:off x="1441517" y="27165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22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161</Words>
  <Application>Microsoft Office PowerPoint</Application>
  <PresentationFormat>와이드스크린</PresentationFormat>
  <Paragraphs>31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선호</dc:creator>
  <cp:lastModifiedBy>이 선호</cp:lastModifiedBy>
  <cp:revision>1</cp:revision>
  <dcterms:created xsi:type="dcterms:W3CDTF">2023-01-31T06:49:01Z</dcterms:created>
  <dcterms:modified xsi:type="dcterms:W3CDTF">2023-02-23T02:31:46Z</dcterms:modified>
</cp:coreProperties>
</file>