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65" r:id="rId3"/>
    <p:sldId id="3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" y="26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CD80-91A8-9D2E-5C93-DE82A563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669D2-6C39-AC1A-15AB-0CAB938D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EF957-01FA-AD2B-C667-F97FE782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5B78-99E2-50B3-CAC2-1F21BED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F92DA-552F-75A0-C462-63F486D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CB6-987C-C27F-0EF6-9696A14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AACAE-E771-0B00-A900-AA22C1F3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B31F-1A03-5672-8901-4A7620C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C7ECF-B067-312E-20AF-116931D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1E4C-1375-947C-22A6-7E275B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9DF84-6F51-6586-E3AB-91EC6125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C9C82-691B-EF8F-A124-B1981B37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34C75-1F5A-EC52-0B34-A3767AF0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063-6CCA-159D-35A7-57E3199A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8F474-6F1C-430A-D27A-52EAF7D7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F75-532A-B538-078F-98DF22D8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AFB12-8318-09C7-DC37-EC2DD308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EE352-AEB0-5EDD-DE7D-7F85D6A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90F-8765-7788-82D7-E4B1373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83A2B-8A2A-0853-18FE-1361CD8F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4AA6-C5D2-9000-5A77-A88E9CF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0267A-8956-9212-605C-909303C9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AB71B-47FE-CE66-6F8D-497B9A8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31E2-F0D7-1034-0FC1-AAD4CC23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2430-2632-37D4-7813-BB7F0B4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4C31-3494-A8DD-8416-5D3FF733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DCBB-44B0-780E-2BAF-6569F2F8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3CC4A-F6E1-4633-7B30-108ED297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48D2B-DE20-1293-E11A-2903E2D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4986-E0AD-F0AA-B0D9-F6BB821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1842D-CD95-6E25-3306-A067A44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44A6-68FD-C418-85FE-641175D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E924-CADC-E4CD-C7FF-99D5443A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F5B71-5E00-918C-75DA-9F2AB0B8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93B99-C014-4C4D-5119-C495511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6AAAA-AFB4-42A9-1974-AA455721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8B936-11A5-7015-C205-6FF3ED0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94029-464E-3932-F768-F522800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E4BC-782F-2C05-629E-C119DF5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03F2-A16E-84CA-B462-05C2E9C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A1EB-6D23-E16E-19DC-78FC1ADC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99D13F-1062-CB05-FE97-DCA25CA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F417C-EAA2-32E9-A090-76F0DCE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65814-FEFF-CEE2-75E5-FAEC47EB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BF013F-7F6E-819C-16F6-FD3BB85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40DA5-2F71-26F2-47B6-0547AA8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2230-591C-E7DD-F2DF-9FBDE8EA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32BF-7FD1-4290-5108-7CC45CDB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9597-FB7B-D1AF-A672-F547AA82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6605-1F47-FA09-6774-E908BB4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4E29-635F-CA8E-D0EF-6AE8FE82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BEE3D-DA9E-CC50-CCEA-BDC182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83EE-BDFA-DF30-F7E0-B98AF0CE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30E89-7280-69BC-8F82-9EDC5F38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177D6-CFA0-9099-316E-F58085F9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BFC76-9CBF-098C-C642-5E685BE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1285F-4666-D35D-A15F-04C439BB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698F-C28A-CF67-6DAF-D83AA9D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26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51CCC1-BAF3-9F5A-1222-2549EB6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4596C-D116-9068-5FA7-5AD80A88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A23D-A2D3-EB4D-A532-40DFAD1C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137B-04D9-4B12-04B8-CF697D9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A305-F1C4-A2C5-5716-9B217EE3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hyperlink" Target="https://inspiring-otter-6282ed.netlify.app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36ED-5B33-0581-83FB-0CB56E38643E}"/>
              </a:ext>
            </a:extLst>
          </p:cNvPr>
          <p:cNvSpPr txBox="1"/>
          <p:nvPr/>
        </p:nvSpPr>
        <p:spPr>
          <a:xfrm>
            <a:off x="1381760" y="128016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LIKE LION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8C114-F5B0-8014-0A69-208AC06E5CE6}"/>
              </a:ext>
            </a:extLst>
          </p:cNvPr>
          <p:cNvSpPr txBox="1"/>
          <p:nvPr/>
        </p:nvSpPr>
        <p:spPr>
          <a:xfrm>
            <a:off x="1381760" y="1850737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E49C4D"/>
                </a:solidFill>
              </a:rPr>
              <a:t>6</a:t>
            </a:r>
            <a:r>
              <a:rPr lang="ko-KR" altLang="en-US" sz="4800" b="1" dirty="0">
                <a:solidFill>
                  <a:srgbClr val="E49C4D"/>
                </a:solidFill>
              </a:rPr>
              <a:t>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1381760" y="2585853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JavaScript </a:t>
            </a:r>
            <a:r>
              <a:rPr lang="ko-KR" altLang="en-US" sz="4800" b="1" dirty="0"/>
              <a:t>심화 교육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B798C-067A-868E-855D-88D8B091F54E}"/>
              </a:ext>
            </a:extLst>
          </p:cNvPr>
          <p:cNvSpPr txBox="1"/>
          <p:nvPr/>
        </p:nvSpPr>
        <p:spPr>
          <a:xfrm>
            <a:off x="1381760" y="3694082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 </a:t>
            </a:r>
            <a:r>
              <a:rPr lang="en-US" altLang="ko-KR" dirty="0"/>
              <a:t>: </a:t>
            </a:r>
            <a:r>
              <a:rPr lang="ko-KR" altLang="en-US" dirty="0"/>
              <a:t>이선호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937CA2-7620-8E9A-BAF3-C6EA2AB4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23" y="-219919"/>
            <a:ext cx="4184197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3901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/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3595254" y="3062794"/>
            <a:ext cx="5001492" cy="3662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hlinkClick r:id="rId3"/>
              </a:rPr>
              <a:t>https://inspiring-otter-6282ed.netlify.app/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/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0"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/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/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6"/>
          <p:cNvSpPr txBox="1"/>
          <p:nvPr/>
        </p:nvSpPr>
        <p:spPr>
          <a:xfrm>
            <a:off x="1188085" y="1020371"/>
            <a:ext cx="5733684" cy="568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/>
              <a:t>과제 힌트</a:t>
            </a:r>
            <a:endParaRPr lang="ko-KR" altLang="en-US" sz="3200" b="1"/>
          </a:p>
        </p:txBody>
      </p:sp>
      <p:sp>
        <p:nvSpPr>
          <p:cNvPr id="29" name="TextBox 6"/>
          <p:cNvSpPr txBox="1"/>
          <p:nvPr/>
        </p:nvSpPr>
        <p:spPr>
          <a:xfrm>
            <a:off x="1711589" y="1704686"/>
            <a:ext cx="9457094" cy="1179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step1.</a:t>
            </a:r>
            <a:r>
              <a:rPr lang="ko-KR" altLang="en-US"/>
              <a:t> 버블링 </a:t>
            </a:r>
            <a:r>
              <a:rPr lang="en-US" altLang="ko-KR"/>
              <a:t>: stopImmediatePropagation()</a:t>
            </a:r>
            <a:endParaRPr lang="en-US" altLang="ko-KR"/>
          </a:p>
          <a:p>
            <a:pPr>
              <a:defRPr/>
            </a:pPr>
            <a:r>
              <a:rPr lang="en-US" altLang="ko-KR"/>
              <a:t>step2.</a:t>
            </a:r>
            <a:r>
              <a:rPr lang="ko-KR" altLang="en-US"/>
              <a:t> </a:t>
            </a:r>
            <a:r>
              <a:rPr lang="en-US" altLang="ko-KR"/>
              <a:t>classList / dataset / setTimeout</a:t>
            </a:r>
            <a:endParaRPr lang="en-US" altLang="ko-KR"/>
          </a:p>
          <a:p>
            <a:pPr>
              <a:defRPr/>
            </a:pPr>
            <a:r>
              <a:rPr lang="en-US" altLang="ko-KR"/>
              <a:t>step3.</a:t>
            </a:r>
            <a:r>
              <a:rPr lang="ko-KR" altLang="en-US"/>
              <a:t> </a:t>
            </a:r>
            <a:r>
              <a:rPr lang="en-US" altLang="ko-KR"/>
              <a:t>Js</a:t>
            </a:r>
            <a:r>
              <a:rPr lang="ko-KR" altLang="en-US"/>
              <a:t>로 </a:t>
            </a:r>
            <a:r>
              <a:rPr lang="en-US" altLang="ko-KR"/>
              <a:t>css</a:t>
            </a:r>
            <a:r>
              <a:rPr lang="ko-KR" altLang="en-US"/>
              <a:t> 바꾸기 </a:t>
            </a:r>
            <a:r>
              <a:rPr lang="en-US" altLang="ko-KR"/>
              <a:t>: transform</a:t>
            </a:r>
            <a:endParaRPr lang="en-US" altLang="ko-KR"/>
          </a:p>
          <a:p>
            <a:pPr>
              <a:defRPr/>
            </a:pPr>
            <a:r>
              <a:rPr lang="en-US" altLang="ko-KR"/>
              <a:t>step4. createElement &amp; appendChild / setInterval / form tag Event / keyboard Event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와이드스크린</ep:PresentationFormat>
  <ep:Paragraphs>10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2023-01-31T06:49:01.000</dcterms:created>
  <dc:creator>이 선호</dc:creator>
  <cp:lastModifiedBy>tjsgh</cp:lastModifiedBy>
  <dcterms:modified xsi:type="dcterms:W3CDTF">2023-02-28T02:42:32.058</dcterms:modified>
  <cp:revision>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