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298" r:id="rId19"/>
    <p:sldId id="259" r:id="rId20"/>
    <p:sldId id="261" r:id="rId21"/>
    <p:sldId id="279" r:id="rId22"/>
    <p:sldId id="28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A825B-6D17-45D5-A3B0-0BE92F6A29A0}" v="48" dt="2023-03-08T09:27:44.371"/>
    <p1510:client id="{96301082-B9F0-4B29-B1B4-EE5027567D36}" v="3" dt="2023-03-08T08:08:36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op6110@outlook.kr" userId="6e753551cf030e83" providerId="LiveId" clId="{42B1247F-D6C4-4643-B2A1-A48B63D7CD7E}"/>
    <pc:docChg chg="undo custSel addSld delSld modSld sldOrd">
      <pc:chgData name="opop6110@outlook.kr" userId="6e753551cf030e83" providerId="LiveId" clId="{42B1247F-D6C4-4643-B2A1-A48B63D7CD7E}" dt="2023-02-14T08:03:24.055" v="3255"/>
      <pc:docMkLst>
        <pc:docMk/>
      </pc:docMkLst>
      <pc:sldChg chg="addSp delSp modSp mod setBg">
        <pc:chgData name="opop6110@outlook.kr" userId="6e753551cf030e83" providerId="LiveId" clId="{42B1247F-D6C4-4643-B2A1-A48B63D7CD7E}" dt="2023-02-14T07:38:54.893" v="2702" actId="26606"/>
        <pc:sldMkLst>
          <pc:docMk/>
          <pc:sldMk cId="2963136659" sldId="256"/>
        </pc:sldMkLst>
        <pc:spChg chg="mod ord">
          <ac:chgData name="opop6110@outlook.kr" userId="6e753551cf030e83" providerId="LiveId" clId="{42B1247F-D6C4-4643-B2A1-A48B63D7CD7E}" dt="2023-02-14T07:38:54.893" v="2702" actId="26606"/>
          <ac:spMkLst>
            <pc:docMk/>
            <pc:sldMk cId="2963136659" sldId="256"/>
            <ac:spMk id="2" creationId="{0D17C389-6B3D-E648-908A-331803FFAED3}"/>
          </ac:spMkLst>
        </pc:spChg>
        <pc:spChg chg="mod ord">
          <ac:chgData name="opop6110@outlook.kr" userId="6e753551cf030e83" providerId="LiveId" clId="{42B1247F-D6C4-4643-B2A1-A48B63D7CD7E}" dt="2023-02-14T07:38:54.893" v="2702" actId="26606"/>
          <ac:spMkLst>
            <pc:docMk/>
            <pc:sldMk cId="2963136659" sldId="256"/>
            <ac:spMk id="3" creationId="{E8967E2E-4292-7616-D3D0-432EDB78C83A}"/>
          </ac:spMkLst>
        </pc:spChg>
        <pc:spChg chg="add del">
          <ac:chgData name="opop6110@outlook.kr" userId="6e753551cf030e83" providerId="LiveId" clId="{42B1247F-D6C4-4643-B2A1-A48B63D7CD7E}" dt="2023-02-14T07:38:54.893" v="2702" actId="26606"/>
          <ac:spMkLst>
            <pc:docMk/>
            <pc:sldMk cId="2963136659" sldId="256"/>
            <ac:spMk id="12" creationId="{3E443FD7-A66B-4AA0-872D-B088B9BC5F17}"/>
          </ac:spMkLst>
        </pc:spChg>
        <pc:spChg chg="add del">
          <ac:chgData name="opop6110@outlook.kr" userId="6e753551cf030e83" providerId="LiveId" clId="{42B1247F-D6C4-4643-B2A1-A48B63D7CD7E}" dt="2023-02-14T07:38:54.893" v="2702" actId="26606"/>
          <ac:spMkLst>
            <pc:docMk/>
            <pc:sldMk cId="2963136659" sldId="256"/>
            <ac:spMk id="14" creationId="{C04BE0EF-3561-49B4-9A29-F283168A91C7}"/>
          </ac:spMkLst>
        </pc:spChg>
        <pc:spChg chg="add del">
          <ac:chgData name="opop6110@outlook.kr" userId="6e753551cf030e83" providerId="LiveId" clId="{42B1247F-D6C4-4643-B2A1-A48B63D7CD7E}" dt="2023-02-14T07:38:54.893" v="2702" actId="26606"/>
          <ac:spMkLst>
            <pc:docMk/>
            <pc:sldMk cId="2963136659" sldId="256"/>
            <ac:spMk id="19" creationId="{94714483-7072-431F-9DBE-87F44E4D44BC}"/>
          </ac:spMkLst>
        </pc:spChg>
        <pc:spChg chg="add del">
          <ac:chgData name="opop6110@outlook.kr" userId="6e753551cf030e83" providerId="LiveId" clId="{42B1247F-D6C4-4643-B2A1-A48B63D7CD7E}" dt="2023-02-14T07:38:54.893" v="2702" actId="26606"/>
          <ac:spMkLst>
            <pc:docMk/>
            <pc:sldMk cId="2963136659" sldId="256"/>
            <ac:spMk id="21" creationId="{495892E1-F4A5-4991-AC52-4F417B14A2A2}"/>
          </ac:spMkLst>
        </pc:spChg>
        <pc:spChg chg="add del">
          <ac:chgData name="opop6110@outlook.kr" userId="6e753551cf030e83" providerId="LiveId" clId="{42B1247F-D6C4-4643-B2A1-A48B63D7CD7E}" dt="2023-02-14T07:38:54.893" v="2702" actId="26606"/>
          <ac:spMkLst>
            <pc:docMk/>
            <pc:sldMk cId="2963136659" sldId="256"/>
            <ac:spMk id="31" creationId="{E2683E3F-F855-4549-84F8-42064EC0F247}"/>
          </ac:spMkLst>
        </pc:spChg>
        <pc:spChg chg="add del">
          <ac:chgData name="opop6110@outlook.kr" userId="6e753551cf030e83" providerId="LiveId" clId="{42B1247F-D6C4-4643-B2A1-A48B63D7CD7E}" dt="2023-02-14T07:38:54.893" v="2702" actId="26606"/>
          <ac:spMkLst>
            <pc:docMk/>
            <pc:sldMk cId="2963136659" sldId="256"/>
            <ac:spMk id="39" creationId="{832F3179-0CD5-40C8-9939-D8355006F7BA}"/>
          </ac:spMkLst>
        </pc:spChg>
        <pc:grpChg chg="add del">
          <ac:chgData name="opop6110@outlook.kr" userId="6e753551cf030e83" providerId="LiveId" clId="{42B1247F-D6C4-4643-B2A1-A48B63D7CD7E}" dt="2023-02-14T07:38:54.893" v="2702" actId="26606"/>
          <ac:grpSpMkLst>
            <pc:docMk/>
            <pc:sldMk cId="2963136659" sldId="256"/>
            <ac:grpSpMk id="23" creationId="{ACF597F8-76AA-44FA-8E6A-06223B66C0DD}"/>
          </ac:grpSpMkLst>
        </pc:grpChg>
        <pc:grpChg chg="add del">
          <ac:chgData name="opop6110@outlook.kr" userId="6e753551cf030e83" providerId="LiveId" clId="{42B1247F-D6C4-4643-B2A1-A48B63D7CD7E}" dt="2023-02-14T07:38:54.893" v="2702" actId="26606"/>
          <ac:grpSpMkLst>
            <pc:docMk/>
            <pc:sldMk cId="2963136659" sldId="256"/>
            <ac:grpSpMk id="33" creationId="{8FC90B1E-0223-4440-AF22-8F32F6F0C7D2}"/>
          </ac:grpSpMkLst>
        </pc:grpChg>
        <pc:grpChg chg="add del">
          <ac:chgData name="opop6110@outlook.kr" userId="6e753551cf030e83" providerId="LiveId" clId="{42B1247F-D6C4-4643-B2A1-A48B63D7CD7E}" dt="2023-02-14T07:38:54.893" v="2702" actId="26606"/>
          <ac:grpSpMkLst>
            <pc:docMk/>
            <pc:sldMk cId="2963136659" sldId="256"/>
            <ac:grpSpMk id="41" creationId="{11CE155D-684B-4F5E-B835-C52765E310E7}"/>
          </ac:grpSpMkLst>
        </pc:grpChg>
        <pc:picChg chg="mod">
          <ac:chgData name="opop6110@outlook.kr" userId="6e753551cf030e83" providerId="LiveId" clId="{42B1247F-D6C4-4643-B2A1-A48B63D7CD7E}" dt="2023-02-14T07:38:54.893" v="2702" actId="26606"/>
          <ac:picMkLst>
            <pc:docMk/>
            <pc:sldMk cId="2963136659" sldId="256"/>
            <ac:picMk id="7" creationId="{5DA63A77-A2AE-B2B9-9AF7-BB5D7272C994}"/>
          </ac:picMkLst>
        </pc:picChg>
        <pc:picChg chg="add mod">
          <ac:chgData name="opop6110@outlook.kr" userId="6e753551cf030e83" providerId="LiveId" clId="{42B1247F-D6C4-4643-B2A1-A48B63D7CD7E}" dt="2023-02-14T07:38:54.893" v="2702" actId="26606"/>
          <ac:picMkLst>
            <pc:docMk/>
            <pc:sldMk cId="2963136659" sldId="256"/>
            <ac:picMk id="8" creationId="{12DFFD65-FFD7-A6D6-EDE8-302D5782C1DC}"/>
          </ac:picMkLst>
        </pc:picChg>
      </pc:sldChg>
      <pc:sldChg chg="addSp modSp mod setBg">
        <pc:chgData name="opop6110@outlook.kr" userId="6e753551cf030e83" providerId="LiveId" clId="{42B1247F-D6C4-4643-B2A1-A48B63D7CD7E}" dt="2023-02-14T06:34:15.598" v="754" actId="113"/>
        <pc:sldMkLst>
          <pc:docMk/>
          <pc:sldMk cId="1001172575" sldId="258"/>
        </pc:sldMkLst>
        <pc:spChg chg="mod">
          <ac:chgData name="opop6110@outlook.kr" userId="6e753551cf030e83" providerId="LiveId" clId="{42B1247F-D6C4-4643-B2A1-A48B63D7CD7E}" dt="2023-02-14T06:34:15.598" v="754" actId="113"/>
          <ac:spMkLst>
            <pc:docMk/>
            <pc:sldMk cId="1001172575" sldId="258"/>
            <ac:spMk id="3" creationId="{3530A733-1559-5B9A-AC02-C9E6D7A22250}"/>
          </ac:spMkLst>
        </pc:spChg>
        <pc:spChg chg="add">
          <ac:chgData name="opop6110@outlook.kr" userId="6e753551cf030e83" providerId="LiveId" clId="{42B1247F-D6C4-4643-B2A1-A48B63D7CD7E}" dt="2023-02-14T06:33:46.228" v="749" actId="26606"/>
          <ac:spMkLst>
            <pc:docMk/>
            <pc:sldMk cId="1001172575" sldId="258"/>
            <ac:spMk id="9" creationId="{46D6306C-ED4F-4AAE-B4A5-EEA6AFAD726E}"/>
          </ac:spMkLst>
        </pc:spChg>
        <pc:spChg chg="add">
          <ac:chgData name="opop6110@outlook.kr" userId="6e753551cf030e83" providerId="LiveId" clId="{42B1247F-D6C4-4643-B2A1-A48B63D7CD7E}" dt="2023-02-14T06:33:46.228" v="749" actId="26606"/>
          <ac:spMkLst>
            <pc:docMk/>
            <pc:sldMk cId="1001172575" sldId="258"/>
            <ac:spMk id="11" creationId="{0EC5361D-F897-4856-B945-0455A365EB24}"/>
          </ac:spMkLst>
        </pc:spChg>
        <pc:spChg chg="add">
          <ac:chgData name="opop6110@outlook.kr" userId="6e753551cf030e83" providerId="LiveId" clId="{42B1247F-D6C4-4643-B2A1-A48B63D7CD7E}" dt="2023-02-14T06:33:46.228" v="749" actId="26606"/>
          <ac:spMkLst>
            <pc:docMk/>
            <pc:sldMk cId="1001172575" sldId="258"/>
            <ac:spMk id="13" creationId="{4508C0C5-2268-42B5-B3C8-4D0899E05F8C}"/>
          </ac:spMkLst>
        </pc:spChg>
        <pc:spChg chg="add">
          <ac:chgData name="opop6110@outlook.kr" userId="6e753551cf030e83" providerId="LiveId" clId="{42B1247F-D6C4-4643-B2A1-A48B63D7CD7E}" dt="2023-02-14T06:33:46.228" v="749" actId="26606"/>
          <ac:spMkLst>
            <pc:docMk/>
            <pc:sldMk cId="1001172575" sldId="258"/>
            <ac:spMk id="15" creationId="{141ACBDB-38F8-4B34-8183-BD95B4E55A62}"/>
          </ac:spMkLst>
        </pc:spChg>
        <pc:spChg chg="add">
          <ac:chgData name="opop6110@outlook.kr" userId="6e753551cf030e83" providerId="LiveId" clId="{42B1247F-D6C4-4643-B2A1-A48B63D7CD7E}" dt="2023-02-14T06:33:46.228" v="749" actId="26606"/>
          <ac:spMkLst>
            <pc:docMk/>
            <pc:sldMk cId="1001172575" sldId="258"/>
            <ac:spMk id="17" creationId="{DE00DB52-3455-4E2F-867B-A6D0516E175B}"/>
          </ac:spMkLst>
        </pc:spChg>
        <pc:spChg chg="add">
          <ac:chgData name="opop6110@outlook.kr" userId="6e753551cf030e83" providerId="LiveId" clId="{42B1247F-D6C4-4643-B2A1-A48B63D7CD7E}" dt="2023-02-14T06:33:46.228" v="749" actId="26606"/>
          <ac:spMkLst>
            <pc:docMk/>
            <pc:sldMk cId="1001172575" sldId="258"/>
            <ac:spMk id="19" creationId="{9E914C83-E0D8-4953-92D5-169D28CB43AE}"/>
          </ac:spMkLst>
        </pc:spChg>
        <pc:spChg chg="add">
          <ac:chgData name="opop6110@outlook.kr" userId="6e753551cf030e83" providerId="LiveId" clId="{42B1247F-D6C4-4643-B2A1-A48B63D7CD7E}" dt="2023-02-14T06:33:46.228" v="749" actId="26606"/>
          <ac:spMkLst>
            <pc:docMk/>
            <pc:sldMk cId="1001172575" sldId="258"/>
            <ac:spMk id="21" creationId="{3512E083-F550-46AF-8490-767ECFD00CB7}"/>
          </ac:spMkLst>
        </pc:spChg>
      </pc:sldChg>
      <pc:sldChg chg="addSp delSp modSp mod setBg">
        <pc:chgData name="opop6110@outlook.kr" userId="6e753551cf030e83" providerId="LiveId" clId="{42B1247F-D6C4-4643-B2A1-A48B63D7CD7E}" dt="2023-02-14T07:39:04.178" v="2705" actId="26606"/>
        <pc:sldMkLst>
          <pc:docMk/>
          <pc:sldMk cId="238846505" sldId="261"/>
        </pc:sldMkLst>
        <pc:spChg chg="mod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2" creationId="{AA4BC25F-FCD8-9BD1-58EA-6AB17ECDFB23}"/>
          </ac:spMkLst>
        </pc:spChg>
        <pc:spChg chg="add del mod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3" creationId="{D5250771-EA09-AB81-50AE-5F9987194CAB}"/>
          </ac:spMkLst>
        </pc:spChg>
        <pc:spChg chg="add del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8" creationId="{46D6306C-ED4F-4AAE-B4A5-EEA6AFAD726E}"/>
          </ac:spMkLst>
        </pc:spChg>
        <pc:spChg chg="add del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10" creationId="{0EC5361D-F897-4856-B945-0455A365EB24}"/>
          </ac:spMkLst>
        </pc:spChg>
        <pc:spChg chg="add del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12" creationId="{4508C0C5-2268-42B5-B3C8-4D0899E05F8C}"/>
          </ac:spMkLst>
        </pc:spChg>
        <pc:spChg chg="add del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14" creationId="{141ACBDB-38F8-4B34-8183-BD95B4E55A62}"/>
          </ac:spMkLst>
        </pc:spChg>
        <pc:spChg chg="add del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16" creationId="{DE00DB52-3455-4E2F-867B-A6D0516E175B}"/>
          </ac:spMkLst>
        </pc:spChg>
        <pc:spChg chg="add del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18" creationId="{9E914C83-E0D8-4953-92D5-169D28CB43AE}"/>
          </ac:spMkLst>
        </pc:spChg>
        <pc:spChg chg="add del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20" creationId="{3512E083-F550-46AF-8490-767ECFD00CB7}"/>
          </ac:spMkLst>
        </pc:spChg>
        <pc:spChg chg="add del">
          <ac:chgData name="opop6110@outlook.kr" userId="6e753551cf030e83" providerId="LiveId" clId="{42B1247F-D6C4-4643-B2A1-A48B63D7CD7E}" dt="2023-02-14T07:39:04.178" v="2705" actId="26606"/>
          <ac:spMkLst>
            <pc:docMk/>
            <pc:sldMk cId="238846505" sldId="261"/>
            <ac:spMk id="27" creationId="{DC6BEC6B-5C77-412D-B45A-5B0F46FEDAC7}"/>
          </ac:spMkLst>
        </pc:spChg>
        <pc:graphicFrameChg chg="add del">
          <ac:chgData name="opop6110@outlook.kr" userId="6e753551cf030e83" providerId="LiveId" clId="{42B1247F-D6C4-4643-B2A1-A48B63D7CD7E}" dt="2023-02-14T07:39:04.178" v="2705" actId="26606"/>
          <ac:graphicFrameMkLst>
            <pc:docMk/>
            <pc:sldMk cId="238846505" sldId="261"/>
            <ac:graphicFrameMk id="22" creationId="{E1591A11-1751-A7D0-535E-AD9657CED321}"/>
          </ac:graphicFrameMkLst>
        </pc:graphicFrameChg>
        <pc:picChg chg="add mod">
          <ac:chgData name="opop6110@outlook.kr" userId="6e753551cf030e83" providerId="LiveId" clId="{42B1247F-D6C4-4643-B2A1-A48B63D7CD7E}" dt="2023-02-14T07:39:00.096" v="2703"/>
          <ac:picMkLst>
            <pc:docMk/>
            <pc:sldMk cId="238846505" sldId="261"/>
            <ac:picMk id="4" creationId="{6D9573ED-B3B9-43B0-0616-1FE3DE953386}"/>
          </ac:picMkLst>
        </pc:picChg>
        <pc:picChg chg="add del">
          <ac:chgData name="opop6110@outlook.kr" userId="6e753551cf030e83" providerId="LiveId" clId="{42B1247F-D6C4-4643-B2A1-A48B63D7CD7E}" dt="2023-02-14T07:39:04.178" v="2705" actId="26606"/>
          <ac:picMkLst>
            <pc:docMk/>
            <pc:sldMk cId="238846505" sldId="261"/>
            <ac:picMk id="23" creationId="{B90E0B2C-CF3B-5C3A-C683-DBEB8B95B0D9}"/>
          </ac:picMkLst>
        </pc:picChg>
      </pc:sldChg>
      <pc:sldChg chg="addSp modSp">
        <pc:chgData name="opop6110@outlook.kr" userId="6e753551cf030e83" providerId="LiveId" clId="{42B1247F-D6C4-4643-B2A1-A48B63D7CD7E}" dt="2023-02-14T07:39:10.806" v="2706"/>
        <pc:sldMkLst>
          <pc:docMk/>
          <pc:sldMk cId="4088451083" sldId="262"/>
        </pc:sldMkLst>
        <pc:picChg chg="add mod">
          <ac:chgData name="opop6110@outlook.kr" userId="6e753551cf030e83" providerId="LiveId" clId="{42B1247F-D6C4-4643-B2A1-A48B63D7CD7E}" dt="2023-02-14T07:39:10.806" v="2706"/>
          <ac:picMkLst>
            <pc:docMk/>
            <pc:sldMk cId="4088451083" sldId="262"/>
            <ac:picMk id="6" creationId="{511964C0-3142-1994-89AF-71183677EC19}"/>
          </ac:picMkLst>
        </pc:picChg>
      </pc:sldChg>
      <pc:sldChg chg="addSp modSp">
        <pc:chgData name="opop6110@outlook.kr" userId="6e753551cf030e83" providerId="LiveId" clId="{42B1247F-D6C4-4643-B2A1-A48B63D7CD7E}" dt="2023-02-14T07:39:13.625" v="2707"/>
        <pc:sldMkLst>
          <pc:docMk/>
          <pc:sldMk cId="2887014005" sldId="263"/>
        </pc:sldMkLst>
        <pc:picChg chg="add mod">
          <ac:chgData name="opop6110@outlook.kr" userId="6e753551cf030e83" providerId="LiveId" clId="{42B1247F-D6C4-4643-B2A1-A48B63D7CD7E}" dt="2023-02-14T07:39:13.625" v="2707"/>
          <ac:picMkLst>
            <pc:docMk/>
            <pc:sldMk cId="2887014005" sldId="263"/>
            <ac:picMk id="15" creationId="{A981994C-1AEB-52ED-01B9-34B4FD092EC1}"/>
          </ac:picMkLst>
        </pc:picChg>
      </pc:sldChg>
      <pc:sldChg chg="addSp modSp mod setBg">
        <pc:chgData name="opop6110@outlook.kr" userId="6e753551cf030e83" providerId="LiveId" clId="{42B1247F-D6C4-4643-B2A1-A48B63D7CD7E}" dt="2023-02-14T07:39:16.342" v="2708"/>
        <pc:sldMkLst>
          <pc:docMk/>
          <pc:sldMk cId="2956249995" sldId="264"/>
        </pc:sldMkLst>
        <pc:spChg chg="mod">
          <ac:chgData name="opop6110@outlook.kr" userId="6e753551cf030e83" providerId="LiveId" clId="{42B1247F-D6C4-4643-B2A1-A48B63D7CD7E}" dt="2023-02-14T06:32:33.406" v="732" actId="1076"/>
          <ac:spMkLst>
            <pc:docMk/>
            <pc:sldMk cId="2956249995" sldId="264"/>
            <ac:spMk id="2" creationId="{57258895-D8D9-8FEC-F5DE-7C95F1C96EFA}"/>
          </ac:spMkLst>
        </pc:spChg>
        <pc:spChg chg="mod">
          <ac:chgData name="opop6110@outlook.kr" userId="6e753551cf030e83" providerId="LiveId" clId="{42B1247F-D6C4-4643-B2A1-A48B63D7CD7E}" dt="2023-02-14T06:32:40.748" v="734" actId="1076"/>
          <ac:spMkLst>
            <pc:docMk/>
            <pc:sldMk cId="2956249995" sldId="264"/>
            <ac:spMk id="3" creationId="{FC25E54A-87AF-04CD-D765-903E343AE8FA}"/>
          </ac:spMkLst>
        </pc:spChg>
        <pc:spChg chg="add">
          <ac:chgData name="opop6110@outlook.kr" userId="6e753551cf030e83" providerId="LiveId" clId="{42B1247F-D6C4-4643-B2A1-A48B63D7CD7E}" dt="2023-02-14T06:31:55.842" v="722" actId="26606"/>
          <ac:spMkLst>
            <pc:docMk/>
            <pc:sldMk cId="2956249995" sldId="264"/>
            <ac:spMk id="8" creationId="{46D6306C-ED4F-4AAE-B4A5-EEA6AFAD726E}"/>
          </ac:spMkLst>
        </pc:spChg>
        <pc:spChg chg="add">
          <ac:chgData name="opop6110@outlook.kr" userId="6e753551cf030e83" providerId="LiveId" clId="{42B1247F-D6C4-4643-B2A1-A48B63D7CD7E}" dt="2023-02-14T06:31:55.842" v="722" actId="26606"/>
          <ac:spMkLst>
            <pc:docMk/>
            <pc:sldMk cId="2956249995" sldId="264"/>
            <ac:spMk id="10" creationId="{0EC5361D-F897-4856-B945-0455A365EB24}"/>
          </ac:spMkLst>
        </pc:spChg>
        <pc:spChg chg="add">
          <ac:chgData name="opop6110@outlook.kr" userId="6e753551cf030e83" providerId="LiveId" clId="{42B1247F-D6C4-4643-B2A1-A48B63D7CD7E}" dt="2023-02-14T06:31:55.842" v="722" actId="26606"/>
          <ac:spMkLst>
            <pc:docMk/>
            <pc:sldMk cId="2956249995" sldId="264"/>
            <ac:spMk id="12" creationId="{4508C0C5-2268-42B5-B3C8-4D0899E05F8C}"/>
          </ac:spMkLst>
        </pc:spChg>
        <pc:spChg chg="add">
          <ac:chgData name="opop6110@outlook.kr" userId="6e753551cf030e83" providerId="LiveId" clId="{42B1247F-D6C4-4643-B2A1-A48B63D7CD7E}" dt="2023-02-14T06:31:55.842" v="722" actId="26606"/>
          <ac:spMkLst>
            <pc:docMk/>
            <pc:sldMk cId="2956249995" sldId="264"/>
            <ac:spMk id="14" creationId="{141ACBDB-38F8-4B34-8183-BD95B4E55A62}"/>
          </ac:spMkLst>
        </pc:spChg>
        <pc:spChg chg="add">
          <ac:chgData name="opop6110@outlook.kr" userId="6e753551cf030e83" providerId="LiveId" clId="{42B1247F-D6C4-4643-B2A1-A48B63D7CD7E}" dt="2023-02-14T06:31:55.842" v="722" actId="26606"/>
          <ac:spMkLst>
            <pc:docMk/>
            <pc:sldMk cId="2956249995" sldId="264"/>
            <ac:spMk id="16" creationId="{DE00DB52-3455-4E2F-867B-A6D0516E175B}"/>
          </ac:spMkLst>
        </pc:spChg>
        <pc:spChg chg="add">
          <ac:chgData name="opop6110@outlook.kr" userId="6e753551cf030e83" providerId="LiveId" clId="{42B1247F-D6C4-4643-B2A1-A48B63D7CD7E}" dt="2023-02-14T06:31:55.842" v="722" actId="26606"/>
          <ac:spMkLst>
            <pc:docMk/>
            <pc:sldMk cId="2956249995" sldId="264"/>
            <ac:spMk id="18" creationId="{9E914C83-E0D8-4953-92D5-169D28CB43AE}"/>
          </ac:spMkLst>
        </pc:spChg>
        <pc:spChg chg="add">
          <ac:chgData name="opop6110@outlook.kr" userId="6e753551cf030e83" providerId="LiveId" clId="{42B1247F-D6C4-4643-B2A1-A48B63D7CD7E}" dt="2023-02-14T06:31:55.842" v="722" actId="26606"/>
          <ac:spMkLst>
            <pc:docMk/>
            <pc:sldMk cId="2956249995" sldId="264"/>
            <ac:spMk id="20" creationId="{3512E083-F550-46AF-8490-767ECFD00CB7}"/>
          </ac:spMkLst>
        </pc:spChg>
        <pc:picChg chg="add mod">
          <ac:chgData name="opop6110@outlook.kr" userId="6e753551cf030e83" providerId="LiveId" clId="{42B1247F-D6C4-4643-B2A1-A48B63D7CD7E}" dt="2023-02-14T07:39:16.342" v="2708"/>
          <ac:picMkLst>
            <pc:docMk/>
            <pc:sldMk cId="2956249995" sldId="264"/>
            <ac:picMk id="4" creationId="{E835353C-899D-08B1-2B46-9C9622D35725}"/>
          </ac:picMkLst>
        </pc:picChg>
      </pc:sldChg>
      <pc:sldChg chg="addSp delSp modSp mod setBg">
        <pc:chgData name="opop6110@outlook.kr" userId="6e753551cf030e83" providerId="LiveId" clId="{42B1247F-D6C4-4643-B2A1-A48B63D7CD7E}" dt="2023-02-14T07:39:35.775" v="2721"/>
        <pc:sldMkLst>
          <pc:docMk/>
          <pc:sldMk cId="3171866905" sldId="265"/>
        </pc:sldMkLst>
        <pc:spChg chg="mod">
          <ac:chgData name="opop6110@outlook.kr" userId="6e753551cf030e83" providerId="LiveId" clId="{42B1247F-D6C4-4643-B2A1-A48B63D7CD7E}" dt="2023-02-14T07:38:02.845" v="2696" actId="113"/>
          <ac:spMkLst>
            <pc:docMk/>
            <pc:sldMk cId="3171866905" sldId="265"/>
            <ac:spMk id="2" creationId="{5496B4F2-1A3A-E449-1CF6-49EF83B26600}"/>
          </ac:spMkLst>
        </pc:spChg>
        <pc:spChg chg="mod">
          <ac:chgData name="opop6110@outlook.kr" userId="6e753551cf030e83" providerId="LiveId" clId="{42B1247F-D6C4-4643-B2A1-A48B63D7CD7E}" dt="2023-02-14T07:27:54.987" v="2028" actId="207"/>
          <ac:spMkLst>
            <pc:docMk/>
            <pc:sldMk cId="3171866905" sldId="265"/>
            <ac:spMk id="3" creationId="{F871AEB9-6C73-15A8-4993-520A0770740E}"/>
          </ac:spMkLst>
        </pc:spChg>
        <pc:spChg chg="add del">
          <ac:chgData name="opop6110@outlook.kr" userId="6e753551cf030e83" providerId="LiveId" clId="{42B1247F-D6C4-4643-B2A1-A48B63D7CD7E}" dt="2023-02-14T07:26:45.737" v="1897"/>
          <ac:spMkLst>
            <pc:docMk/>
            <pc:sldMk cId="3171866905" sldId="265"/>
            <ac:spMk id="6" creationId="{5AB7B142-D737-7EEA-918E-7E602A3EEF18}"/>
          </ac:spMkLst>
        </pc:spChg>
        <pc:spChg chg="add">
          <ac:chgData name="opop6110@outlook.kr" userId="6e753551cf030e83" providerId="LiveId" clId="{42B1247F-D6C4-4643-B2A1-A48B63D7CD7E}" dt="2023-02-14T07:24:36.867" v="1563" actId="26606"/>
          <ac:spMkLst>
            <pc:docMk/>
            <pc:sldMk cId="3171866905" sldId="265"/>
            <ac:spMk id="10" creationId="{2B566528-1B12-4246-9431-5C2D7D081168}"/>
          </ac:spMkLst>
        </pc:spChg>
        <pc:grpChg chg="add">
          <ac:chgData name="opop6110@outlook.kr" userId="6e753551cf030e83" providerId="LiveId" clId="{42B1247F-D6C4-4643-B2A1-A48B63D7CD7E}" dt="2023-02-14T07:24:36.867" v="1563" actId="26606"/>
          <ac:grpSpMkLst>
            <pc:docMk/>
            <pc:sldMk cId="3171866905" sldId="265"/>
            <ac:grpSpMk id="12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7:24:36.867" v="1563" actId="26606"/>
          <ac:grpSpMkLst>
            <pc:docMk/>
            <pc:sldMk cId="3171866905" sldId="265"/>
            <ac:grpSpMk id="16" creationId="{5995D10D-E9C9-47DB-AE7E-801FEF38F5C9}"/>
          </ac:grpSpMkLst>
        </pc:grpChg>
        <pc:picChg chg="add mod">
          <ac:chgData name="opop6110@outlook.kr" userId="6e753551cf030e83" providerId="LiveId" clId="{42B1247F-D6C4-4643-B2A1-A48B63D7CD7E}" dt="2023-02-14T07:24:39.080" v="1564" actId="14100"/>
          <ac:picMkLst>
            <pc:docMk/>
            <pc:sldMk cId="3171866905" sldId="265"/>
            <ac:picMk id="5" creationId="{45070D38-8A95-2C8F-6C00-3C76AF84A4F8}"/>
          </ac:picMkLst>
        </pc:picChg>
        <pc:picChg chg="add mod">
          <ac:chgData name="opop6110@outlook.kr" userId="6e753551cf030e83" providerId="LiveId" clId="{42B1247F-D6C4-4643-B2A1-A48B63D7CD7E}" dt="2023-02-14T07:39:35.775" v="2721"/>
          <ac:picMkLst>
            <pc:docMk/>
            <pc:sldMk cId="3171866905" sldId="265"/>
            <ac:picMk id="7" creationId="{1FC463CD-C1B8-E251-7461-A30582F633DE}"/>
          </ac:picMkLst>
        </pc:picChg>
      </pc:sldChg>
      <pc:sldChg chg="addSp delSp modSp mod setBg">
        <pc:chgData name="opop6110@outlook.kr" userId="6e753551cf030e83" providerId="LiveId" clId="{42B1247F-D6C4-4643-B2A1-A48B63D7CD7E}" dt="2023-02-14T07:39:36.725" v="2722"/>
        <pc:sldMkLst>
          <pc:docMk/>
          <pc:sldMk cId="1466582680" sldId="266"/>
        </pc:sldMkLst>
        <pc:spChg chg="mod">
          <ac:chgData name="opop6110@outlook.kr" userId="6e753551cf030e83" providerId="LiveId" clId="{42B1247F-D6C4-4643-B2A1-A48B63D7CD7E}" dt="2023-02-14T07:38:16.448" v="2699" actId="113"/>
          <ac:spMkLst>
            <pc:docMk/>
            <pc:sldMk cId="1466582680" sldId="266"/>
            <ac:spMk id="2" creationId="{3DCFDBA2-E953-6CB2-5B19-697391037A40}"/>
          </ac:spMkLst>
        </pc:spChg>
        <pc:spChg chg="del">
          <ac:chgData name="opop6110@outlook.kr" userId="6e753551cf030e83" providerId="LiveId" clId="{42B1247F-D6C4-4643-B2A1-A48B63D7CD7E}" dt="2023-02-14T07:30:41.783" v="2058" actId="931"/>
          <ac:spMkLst>
            <pc:docMk/>
            <pc:sldMk cId="1466582680" sldId="266"/>
            <ac:spMk id="3" creationId="{2DF2D6B1-938A-C0BF-616F-131FE5558C96}"/>
          </ac:spMkLst>
        </pc:spChg>
        <pc:spChg chg="add del">
          <ac:chgData name="opop6110@outlook.kr" userId="6e753551cf030e83" providerId="LiveId" clId="{42B1247F-D6C4-4643-B2A1-A48B63D7CD7E}" dt="2023-02-14T07:34:23.903" v="2383"/>
          <ac:spMkLst>
            <pc:docMk/>
            <pc:sldMk cId="1466582680" sldId="266"/>
            <ac:spMk id="6" creationId="{C43EBF31-5D3A-95F0-AE55-1A8DF1F6F8ED}"/>
          </ac:spMkLst>
        </pc:spChg>
        <pc:spChg chg="add mod">
          <ac:chgData name="opop6110@outlook.kr" userId="6e753551cf030e83" providerId="LiveId" clId="{42B1247F-D6C4-4643-B2A1-A48B63D7CD7E}" dt="2023-02-14T07:33:51.446" v="2381" actId="27636"/>
          <ac:spMkLst>
            <pc:docMk/>
            <pc:sldMk cId="1466582680" sldId="266"/>
            <ac:spMk id="9" creationId="{3D8FEC30-31F9-EAD9-968C-A877BE1A3A81}"/>
          </ac:spMkLst>
        </pc:spChg>
        <pc:spChg chg="add">
          <ac:chgData name="opop6110@outlook.kr" userId="6e753551cf030e83" providerId="LiveId" clId="{42B1247F-D6C4-4643-B2A1-A48B63D7CD7E}" dt="2023-02-14T07:30:43.930" v="2059" actId="26606"/>
          <ac:spMkLst>
            <pc:docMk/>
            <pc:sldMk cId="1466582680" sldId="266"/>
            <ac:spMk id="12" creationId="{2B566528-1B12-4246-9431-5C2D7D081168}"/>
          </ac:spMkLst>
        </pc:spChg>
        <pc:grpChg chg="add">
          <ac:chgData name="opop6110@outlook.kr" userId="6e753551cf030e83" providerId="LiveId" clId="{42B1247F-D6C4-4643-B2A1-A48B63D7CD7E}" dt="2023-02-14T07:30:43.930" v="2059" actId="26606"/>
          <ac:grpSpMkLst>
            <pc:docMk/>
            <pc:sldMk cId="1466582680" sldId="266"/>
            <ac:grpSpMk id="14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7:30:43.930" v="2059" actId="26606"/>
          <ac:grpSpMkLst>
            <pc:docMk/>
            <pc:sldMk cId="1466582680" sldId="266"/>
            <ac:grpSpMk id="18" creationId="{5995D10D-E9C9-47DB-AE7E-801FEF38F5C9}"/>
          </ac:grpSpMkLst>
        </pc:grpChg>
        <pc:picChg chg="add mod">
          <ac:chgData name="opop6110@outlook.kr" userId="6e753551cf030e83" providerId="LiveId" clId="{42B1247F-D6C4-4643-B2A1-A48B63D7CD7E}" dt="2023-02-14T07:30:43.930" v="2059" actId="26606"/>
          <ac:picMkLst>
            <pc:docMk/>
            <pc:sldMk cId="1466582680" sldId="266"/>
            <ac:picMk id="5" creationId="{20081C66-003A-D8DE-0670-F0CCC1B9667D}"/>
          </ac:picMkLst>
        </pc:picChg>
        <pc:picChg chg="add mod">
          <ac:chgData name="opop6110@outlook.kr" userId="6e753551cf030e83" providerId="LiveId" clId="{42B1247F-D6C4-4643-B2A1-A48B63D7CD7E}" dt="2023-02-14T07:39:36.725" v="2722"/>
          <ac:picMkLst>
            <pc:docMk/>
            <pc:sldMk cId="1466582680" sldId="266"/>
            <ac:picMk id="7" creationId="{4F1C6526-E4FC-1AB5-4B18-379BB4A9E2AD}"/>
          </ac:picMkLst>
        </pc:picChg>
      </pc:sldChg>
      <pc:sldChg chg="addSp modSp mod setBg">
        <pc:chgData name="opop6110@outlook.kr" userId="6e753551cf030e83" providerId="LiveId" clId="{42B1247F-D6C4-4643-B2A1-A48B63D7CD7E}" dt="2023-02-14T07:39:19.053" v="2709"/>
        <pc:sldMkLst>
          <pc:docMk/>
          <pc:sldMk cId="3878861653" sldId="267"/>
        </pc:sldMkLst>
        <pc:spChg chg="mod">
          <ac:chgData name="opop6110@outlook.kr" userId="6e753551cf030e83" providerId="LiveId" clId="{42B1247F-D6C4-4643-B2A1-A48B63D7CD7E}" dt="2023-02-14T06:29:24.708" v="720" actId="26606"/>
          <ac:spMkLst>
            <pc:docMk/>
            <pc:sldMk cId="3878861653" sldId="267"/>
            <ac:spMk id="2" creationId="{57258895-D8D9-8FEC-F5DE-7C95F1C96EFA}"/>
          </ac:spMkLst>
        </pc:spChg>
        <pc:spChg chg="mod">
          <ac:chgData name="opop6110@outlook.kr" userId="6e753551cf030e83" providerId="LiveId" clId="{42B1247F-D6C4-4643-B2A1-A48B63D7CD7E}" dt="2023-02-14T06:38:11.517" v="827" actId="207"/>
          <ac:spMkLst>
            <pc:docMk/>
            <pc:sldMk cId="3878861653" sldId="267"/>
            <ac:spMk id="3" creationId="{FC25E54A-87AF-04CD-D765-903E343AE8FA}"/>
          </ac:spMkLst>
        </pc:spChg>
        <pc:spChg chg="add">
          <ac:chgData name="opop6110@outlook.kr" userId="6e753551cf030e83" providerId="LiveId" clId="{42B1247F-D6C4-4643-B2A1-A48B63D7CD7E}" dt="2023-02-14T06:29:24.708" v="720" actId="26606"/>
          <ac:spMkLst>
            <pc:docMk/>
            <pc:sldMk cId="3878861653" sldId="267"/>
            <ac:spMk id="10" creationId="{2B566528-1B12-4246-9431-5C2D7D081168}"/>
          </ac:spMkLst>
        </pc:spChg>
        <pc:grpChg chg="add">
          <ac:chgData name="opop6110@outlook.kr" userId="6e753551cf030e83" providerId="LiveId" clId="{42B1247F-D6C4-4643-B2A1-A48B63D7CD7E}" dt="2023-02-14T06:29:24.708" v="720" actId="26606"/>
          <ac:grpSpMkLst>
            <pc:docMk/>
            <pc:sldMk cId="3878861653" sldId="267"/>
            <ac:grpSpMk id="12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6:29:24.708" v="720" actId="26606"/>
          <ac:grpSpMkLst>
            <pc:docMk/>
            <pc:sldMk cId="3878861653" sldId="267"/>
            <ac:grpSpMk id="16" creationId="{5995D10D-E9C9-47DB-AE7E-801FEF38F5C9}"/>
          </ac:grpSpMkLst>
        </pc:grpChg>
        <pc:picChg chg="add mod">
          <ac:chgData name="opop6110@outlook.kr" userId="6e753551cf030e83" providerId="LiveId" clId="{42B1247F-D6C4-4643-B2A1-A48B63D7CD7E}" dt="2023-02-14T06:31:28.818" v="721" actId="14100"/>
          <ac:picMkLst>
            <pc:docMk/>
            <pc:sldMk cId="3878861653" sldId="267"/>
            <ac:picMk id="5" creationId="{3C8949AD-C4C0-DA30-729E-1D87770D1784}"/>
          </ac:picMkLst>
        </pc:picChg>
        <pc:picChg chg="add mod">
          <ac:chgData name="opop6110@outlook.kr" userId="6e753551cf030e83" providerId="LiveId" clId="{42B1247F-D6C4-4643-B2A1-A48B63D7CD7E}" dt="2023-02-14T07:39:19.053" v="2709"/>
          <ac:picMkLst>
            <pc:docMk/>
            <pc:sldMk cId="3878861653" sldId="267"/>
            <ac:picMk id="6" creationId="{0DBB6177-2824-3691-4A50-02227027EE38}"/>
          </ac:picMkLst>
        </pc:picChg>
      </pc:sldChg>
      <pc:sldChg chg="del">
        <pc:chgData name="opop6110@outlook.kr" userId="6e753551cf030e83" providerId="LiveId" clId="{42B1247F-D6C4-4643-B2A1-A48B63D7CD7E}" dt="2023-02-14T07:19:51.110" v="1391" actId="2696"/>
        <pc:sldMkLst>
          <pc:docMk/>
          <pc:sldMk cId="4196869920" sldId="268"/>
        </pc:sldMkLst>
      </pc:sldChg>
      <pc:sldChg chg="addSp delSp modSp mod setBg">
        <pc:chgData name="opop6110@outlook.kr" userId="6e753551cf030e83" providerId="LiveId" clId="{42B1247F-D6C4-4643-B2A1-A48B63D7CD7E}" dt="2023-02-14T07:39:25.140" v="2712" actId="1035"/>
        <pc:sldMkLst>
          <pc:docMk/>
          <pc:sldMk cId="3767529945" sldId="269"/>
        </pc:sldMkLst>
        <pc:spChg chg="mod">
          <ac:chgData name="opop6110@outlook.kr" userId="6e753551cf030e83" providerId="LiveId" clId="{42B1247F-D6C4-4643-B2A1-A48B63D7CD7E}" dt="2023-02-14T06:29:22.487" v="719" actId="26606"/>
          <ac:spMkLst>
            <pc:docMk/>
            <pc:sldMk cId="3767529945" sldId="269"/>
            <ac:spMk id="2" creationId="{57258895-D8D9-8FEC-F5DE-7C95F1C96EFA}"/>
          </ac:spMkLst>
        </pc:spChg>
        <pc:spChg chg="mod">
          <ac:chgData name="opop6110@outlook.kr" userId="6e753551cf030e83" providerId="LiveId" clId="{42B1247F-D6C4-4643-B2A1-A48B63D7CD7E}" dt="2023-02-14T06:38:29.189" v="831" actId="207"/>
          <ac:spMkLst>
            <pc:docMk/>
            <pc:sldMk cId="3767529945" sldId="269"/>
            <ac:spMk id="3" creationId="{FC25E54A-87AF-04CD-D765-903E343AE8FA}"/>
          </ac:spMkLst>
        </pc:spChg>
        <pc:spChg chg="add del">
          <ac:chgData name="opop6110@outlook.kr" userId="6e753551cf030e83" providerId="LiveId" clId="{42B1247F-D6C4-4643-B2A1-A48B63D7CD7E}" dt="2023-02-14T06:29:21.726" v="716" actId="26606"/>
          <ac:spMkLst>
            <pc:docMk/>
            <pc:sldMk cId="3767529945" sldId="269"/>
            <ac:spMk id="10" creationId="{2B566528-1B12-4246-9431-5C2D7D081168}"/>
          </ac:spMkLst>
        </pc:spChg>
        <pc:spChg chg="add del">
          <ac:chgData name="opop6110@outlook.kr" userId="6e753551cf030e83" providerId="LiveId" clId="{42B1247F-D6C4-4643-B2A1-A48B63D7CD7E}" dt="2023-02-14T06:29:22.480" v="718" actId="26606"/>
          <ac:spMkLst>
            <pc:docMk/>
            <pc:sldMk cId="3767529945" sldId="269"/>
            <ac:spMk id="20" creationId="{2B566528-1B12-4246-9431-5C2D7D081168}"/>
          </ac:spMkLst>
        </pc:spChg>
        <pc:spChg chg="add del">
          <ac:chgData name="opop6110@outlook.kr" userId="6e753551cf030e83" providerId="LiveId" clId="{42B1247F-D6C4-4643-B2A1-A48B63D7CD7E}" dt="2023-02-14T06:29:22.480" v="718" actId="26606"/>
          <ac:spMkLst>
            <pc:docMk/>
            <pc:sldMk cId="3767529945" sldId="269"/>
            <ac:spMk id="21" creationId="{D3F51FEB-38FB-4F6C-9F7B-2F2AFAB65463}"/>
          </ac:spMkLst>
        </pc:spChg>
        <pc:spChg chg="add del">
          <ac:chgData name="opop6110@outlook.kr" userId="6e753551cf030e83" providerId="LiveId" clId="{42B1247F-D6C4-4643-B2A1-A48B63D7CD7E}" dt="2023-02-14T06:29:22.480" v="718" actId="26606"/>
          <ac:spMkLst>
            <pc:docMk/>
            <pc:sldMk cId="3767529945" sldId="269"/>
            <ac:spMk id="22" creationId="{1E547BA6-BAE0-43BB-A7CA-60F69CE252F0}"/>
          </ac:spMkLst>
        </pc:spChg>
        <pc:spChg chg="add">
          <ac:chgData name="opop6110@outlook.kr" userId="6e753551cf030e83" providerId="LiveId" clId="{42B1247F-D6C4-4643-B2A1-A48B63D7CD7E}" dt="2023-02-14T06:29:22.487" v="719" actId="26606"/>
          <ac:spMkLst>
            <pc:docMk/>
            <pc:sldMk cId="3767529945" sldId="269"/>
            <ac:spMk id="27" creationId="{2B566528-1B12-4246-9431-5C2D7D081168}"/>
          </ac:spMkLst>
        </pc:spChg>
        <pc:grpChg chg="add del">
          <ac:chgData name="opop6110@outlook.kr" userId="6e753551cf030e83" providerId="LiveId" clId="{42B1247F-D6C4-4643-B2A1-A48B63D7CD7E}" dt="2023-02-14T06:29:21.726" v="716" actId="26606"/>
          <ac:grpSpMkLst>
            <pc:docMk/>
            <pc:sldMk cId="3767529945" sldId="269"/>
            <ac:grpSpMk id="12" creationId="{828A5161-06F1-46CF-8AD7-844680A59E13}"/>
          </ac:grpSpMkLst>
        </pc:grpChg>
        <pc:grpChg chg="add del">
          <ac:chgData name="opop6110@outlook.kr" userId="6e753551cf030e83" providerId="LiveId" clId="{42B1247F-D6C4-4643-B2A1-A48B63D7CD7E}" dt="2023-02-14T06:29:21.726" v="716" actId="26606"/>
          <ac:grpSpMkLst>
            <pc:docMk/>
            <pc:sldMk cId="3767529945" sldId="269"/>
            <ac:grpSpMk id="16" creationId="{5995D10D-E9C9-47DB-AE7E-801FEF38F5C9}"/>
          </ac:grpSpMkLst>
        </pc:grpChg>
        <pc:grpChg chg="add del">
          <ac:chgData name="opop6110@outlook.kr" userId="6e753551cf030e83" providerId="LiveId" clId="{42B1247F-D6C4-4643-B2A1-A48B63D7CD7E}" dt="2023-02-14T06:29:22.480" v="718" actId="26606"/>
          <ac:grpSpMkLst>
            <pc:docMk/>
            <pc:sldMk cId="3767529945" sldId="269"/>
            <ac:grpSpMk id="23" creationId="{15CBE6EC-46EF-45D9-8E16-DCDC5917CA31}"/>
          </ac:grpSpMkLst>
        </pc:grpChg>
        <pc:grpChg chg="add">
          <ac:chgData name="opop6110@outlook.kr" userId="6e753551cf030e83" providerId="LiveId" clId="{42B1247F-D6C4-4643-B2A1-A48B63D7CD7E}" dt="2023-02-14T06:29:22.487" v="719" actId="26606"/>
          <ac:grpSpMkLst>
            <pc:docMk/>
            <pc:sldMk cId="3767529945" sldId="269"/>
            <ac:grpSpMk id="28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6:29:22.487" v="719" actId="26606"/>
          <ac:grpSpMkLst>
            <pc:docMk/>
            <pc:sldMk cId="3767529945" sldId="269"/>
            <ac:grpSpMk id="29" creationId="{5995D10D-E9C9-47DB-AE7E-801FEF38F5C9}"/>
          </ac:grpSpMkLst>
        </pc:grpChg>
        <pc:picChg chg="add mod">
          <ac:chgData name="opop6110@outlook.kr" userId="6e753551cf030e83" providerId="LiveId" clId="{42B1247F-D6C4-4643-B2A1-A48B63D7CD7E}" dt="2023-02-14T06:38:25.245" v="830" actId="14100"/>
          <ac:picMkLst>
            <pc:docMk/>
            <pc:sldMk cId="3767529945" sldId="269"/>
            <ac:picMk id="5" creationId="{F9DC6B95-C982-443A-BDAB-C494ED3A0935}"/>
          </ac:picMkLst>
        </pc:picChg>
        <pc:picChg chg="add mod">
          <ac:chgData name="opop6110@outlook.kr" userId="6e753551cf030e83" providerId="LiveId" clId="{42B1247F-D6C4-4643-B2A1-A48B63D7CD7E}" dt="2023-02-14T07:39:25.140" v="2712" actId="1035"/>
          <ac:picMkLst>
            <pc:docMk/>
            <pc:sldMk cId="3767529945" sldId="269"/>
            <ac:picMk id="6" creationId="{BFC9DD1A-6C1B-5151-E955-C702FDFC5B9C}"/>
          </ac:picMkLst>
        </pc:picChg>
      </pc:sldChg>
      <pc:sldChg chg="addSp modSp mod setBg">
        <pc:chgData name="opop6110@outlook.kr" userId="6e753551cf030e83" providerId="LiveId" clId="{42B1247F-D6C4-4643-B2A1-A48B63D7CD7E}" dt="2023-02-14T07:39:27.138" v="2713"/>
        <pc:sldMkLst>
          <pc:docMk/>
          <pc:sldMk cId="2785872280" sldId="270"/>
        </pc:sldMkLst>
        <pc:spChg chg="mod">
          <ac:chgData name="opop6110@outlook.kr" userId="6e753551cf030e83" providerId="LiveId" clId="{42B1247F-D6C4-4643-B2A1-A48B63D7CD7E}" dt="2023-02-14T06:29:14.551" v="714" actId="26606"/>
          <ac:spMkLst>
            <pc:docMk/>
            <pc:sldMk cId="2785872280" sldId="270"/>
            <ac:spMk id="2" creationId="{57258895-D8D9-8FEC-F5DE-7C95F1C96EFA}"/>
          </ac:spMkLst>
        </pc:spChg>
        <pc:spChg chg="mod">
          <ac:chgData name="opop6110@outlook.kr" userId="6e753551cf030e83" providerId="LiveId" clId="{42B1247F-D6C4-4643-B2A1-A48B63D7CD7E}" dt="2023-02-14T06:39:24.088" v="842" actId="122"/>
          <ac:spMkLst>
            <pc:docMk/>
            <pc:sldMk cId="2785872280" sldId="270"/>
            <ac:spMk id="3" creationId="{FC25E54A-87AF-04CD-D765-903E343AE8FA}"/>
          </ac:spMkLst>
        </pc:spChg>
        <pc:spChg chg="add">
          <ac:chgData name="opop6110@outlook.kr" userId="6e753551cf030e83" providerId="LiveId" clId="{42B1247F-D6C4-4643-B2A1-A48B63D7CD7E}" dt="2023-02-14T06:29:14.551" v="714" actId="26606"/>
          <ac:spMkLst>
            <pc:docMk/>
            <pc:sldMk cId="2785872280" sldId="270"/>
            <ac:spMk id="10" creationId="{2B566528-1B12-4246-9431-5C2D7D081168}"/>
          </ac:spMkLst>
        </pc:spChg>
        <pc:grpChg chg="add">
          <ac:chgData name="opop6110@outlook.kr" userId="6e753551cf030e83" providerId="LiveId" clId="{42B1247F-D6C4-4643-B2A1-A48B63D7CD7E}" dt="2023-02-14T06:29:14.551" v="714" actId="26606"/>
          <ac:grpSpMkLst>
            <pc:docMk/>
            <pc:sldMk cId="2785872280" sldId="270"/>
            <ac:grpSpMk id="12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6:29:14.551" v="714" actId="26606"/>
          <ac:grpSpMkLst>
            <pc:docMk/>
            <pc:sldMk cId="2785872280" sldId="270"/>
            <ac:grpSpMk id="16" creationId="{5995D10D-E9C9-47DB-AE7E-801FEF38F5C9}"/>
          </ac:grpSpMkLst>
        </pc:grpChg>
        <pc:picChg chg="add mod">
          <ac:chgData name="opop6110@outlook.kr" userId="6e753551cf030e83" providerId="LiveId" clId="{42B1247F-D6C4-4643-B2A1-A48B63D7CD7E}" dt="2023-02-14T06:39:02.627" v="838" actId="14100"/>
          <ac:picMkLst>
            <pc:docMk/>
            <pc:sldMk cId="2785872280" sldId="270"/>
            <ac:picMk id="5" creationId="{B67A7FBF-A7FC-362F-C591-B74BC3DFF113}"/>
          </ac:picMkLst>
        </pc:picChg>
        <pc:picChg chg="add mod">
          <ac:chgData name="opop6110@outlook.kr" userId="6e753551cf030e83" providerId="LiveId" clId="{42B1247F-D6C4-4643-B2A1-A48B63D7CD7E}" dt="2023-02-14T07:39:27.138" v="2713"/>
          <ac:picMkLst>
            <pc:docMk/>
            <pc:sldMk cId="2785872280" sldId="270"/>
            <ac:picMk id="6" creationId="{FE6F9134-EAAF-F2C5-3BA5-5144F558E7E2}"/>
          </ac:picMkLst>
        </pc:picChg>
      </pc:sldChg>
      <pc:sldChg chg="addSp delSp modSp mod setBg">
        <pc:chgData name="opop6110@outlook.kr" userId="6e753551cf030e83" providerId="LiveId" clId="{42B1247F-D6C4-4643-B2A1-A48B63D7CD7E}" dt="2023-02-14T07:39:28.537" v="2714"/>
        <pc:sldMkLst>
          <pc:docMk/>
          <pc:sldMk cId="4115086740" sldId="271"/>
        </pc:sldMkLst>
        <pc:spChg chg="mod">
          <ac:chgData name="opop6110@outlook.kr" userId="6e753551cf030e83" providerId="LiveId" clId="{42B1247F-D6C4-4643-B2A1-A48B63D7CD7E}" dt="2023-02-14T06:29:06.606" v="713" actId="26606"/>
          <ac:spMkLst>
            <pc:docMk/>
            <pc:sldMk cId="4115086740" sldId="271"/>
            <ac:spMk id="2" creationId="{57258895-D8D9-8FEC-F5DE-7C95F1C96EFA}"/>
          </ac:spMkLst>
        </pc:spChg>
        <pc:spChg chg="mod">
          <ac:chgData name="opop6110@outlook.kr" userId="6e753551cf030e83" providerId="LiveId" clId="{42B1247F-D6C4-4643-B2A1-A48B63D7CD7E}" dt="2023-02-14T06:39:17.625" v="841" actId="255"/>
          <ac:spMkLst>
            <pc:docMk/>
            <pc:sldMk cId="4115086740" sldId="271"/>
            <ac:spMk id="3" creationId="{FC25E54A-87AF-04CD-D765-903E343AE8FA}"/>
          </ac:spMkLst>
        </pc:spChg>
        <pc:spChg chg="add del">
          <ac:chgData name="opop6110@outlook.kr" userId="6e753551cf030e83" providerId="LiveId" clId="{42B1247F-D6C4-4643-B2A1-A48B63D7CD7E}" dt="2023-02-14T06:29:06.597" v="712" actId="26606"/>
          <ac:spMkLst>
            <pc:docMk/>
            <pc:sldMk cId="4115086740" sldId="271"/>
            <ac:spMk id="10" creationId="{5E39A796-BE83-48B1-B33F-35C4A32AAB57}"/>
          </ac:spMkLst>
        </pc:spChg>
        <pc:spChg chg="add del">
          <ac:chgData name="opop6110@outlook.kr" userId="6e753551cf030e83" providerId="LiveId" clId="{42B1247F-D6C4-4643-B2A1-A48B63D7CD7E}" dt="2023-02-14T06:29:06.597" v="712" actId="26606"/>
          <ac:spMkLst>
            <pc:docMk/>
            <pc:sldMk cId="4115086740" sldId="271"/>
            <ac:spMk id="12" creationId="{72F84B47-E267-4194-8194-831DB7B5547F}"/>
          </ac:spMkLst>
        </pc:spChg>
        <pc:spChg chg="add">
          <ac:chgData name="opop6110@outlook.kr" userId="6e753551cf030e83" providerId="LiveId" clId="{42B1247F-D6C4-4643-B2A1-A48B63D7CD7E}" dt="2023-02-14T06:29:06.606" v="713" actId="26606"/>
          <ac:spMkLst>
            <pc:docMk/>
            <pc:sldMk cId="4115086740" sldId="271"/>
            <ac:spMk id="15" creationId="{2B566528-1B12-4246-9431-5C2D7D081168}"/>
          </ac:spMkLst>
        </pc:spChg>
        <pc:grpChg chg="add">
          <ac:chgData name="opop6110@outlook.kr" userId="6e753551cf030e83" providerId="LiveId" clId="{42B1247F-D6C4-4643-B2A1-A48B63D7CD7E}" dt="2023-02-14T06:29:06.606" v="713" actId="26606"/>
          <ac:grpSpMkLst>
            <pc:docMk/>
            <pc:sldMk cId="4115086740" sldId="271"/>
            <ac:grpSpMk id="16" creationId="{5995D10D-E9C9-47DB-AE7E-801FEF38F5C9}"/>
          </ac:grpSpMkLst>
        </pc:grpChg>
        <pc:grpChg chg="add">
          <ac:chgData name="opop6110@outlook.kr" userId="6e753551cf030e83" providerId="LiveId" clId="{42B1247F-D6C4-4643-B2A1-A48B63D7CD7E}" dt="2023-02-14T06:29:06.606" v="713" actId="26606"/>
          <ac:grpSpMkLst>
            <pc:docMk/>
            <pc:sldMk cId="4115086740" sldId="271"/>
            <ac:grpSpMk id="19" creationId="{828A5161-06F1-46CF-8AD7-844680A59E13}"/>
          </ac:grpSpMkLst>
        </pc:grpChg>
        <pc:picChg chg="add mod">
          <ac:chgData name="opop6110@outlook.kr" userId="6e753551cf030e83" providerId="LiveId" clId="{42B1247F-D6C4-4643-B2A1-A48B63D7CD7E}" dt="2023-02-14T06:29:06.606" v="713" actId="26606"/>
          <ac:picMkLst>
            <pc:docMk/>
            <pc:sldMk cId="4115086740" sldId="271"/>
            <ac:picMk id="5" creationId="{7986771D-8E6C-4E8E-0AD1-A754BFAA5D21}"/>
          </ac:picMkLst>
        </pc:picChg>
        <pc:picChg chg="add mod">
          <ac:chgData name="opop6110@outlook.kr" userId="6e753551cf030e83" providerId="LiveId" clId="{42B1247F-D6C4-4643-B2A1-A48B63D7CD7E}" dt="2023-02-14T07:39:28.537" v="2714"/>
          <ac:picMkLst>
            <pc:docMk/>
            <pc:sldMk cId="4115086740" sldId="271"/>
            <ac:picMk id="6" creationId="{047C7CBD-B239-A9BA-95A6-8B881BB4424B}"/>
          </ac:picMkLst>
        </pc:picChg>
      </pc:sldChg>
      <pc:sldChg chg="addSp delSp modSp mod setBg">
        <pc:chgData name="opop6110@outlook.kr" userId="6e753551cf030e83" providerId="LiveId" clId="{42B1247F-D6C4-4643-B2A1-A48B63D7CD7E}" dt="2023-02-14T07:39:29.605" v="2715"/>
        <pc:sldMkLst>
          <pc:docMk/>
          <pc:sldMk cId="3290114131" sldId="272"/>
        </pc:sldMkLst>
        <pc:spChg chg="mod">
          <ac:chgData name="opop6110@outlook.kr" userId="6e753551cf030e83" providerId="LiveId" clId="{42B1247F-D6C4-4643-B2A1-A48B63D7CD7E}" dt="2023-02-14T06:40:23.700" v="850" actId="26606"/>
          <ac:spMkLst>
            <pc:docMk/>
            <pc:sldMk cId="3290114131" sldId="272"/>
            <ac:spMk id="2" creationId="{57258895-D8D9-8FEC-F5DE-7C95F1C96EFA}"/>
          </ac:spMkLst>
        </pc:spChg>
        <pc:spChg chg="mod">
          <ac:chgData name="opop6110@outlook.kr" userId="6e753551cf030e83" providerId="LiveId" clId="{42B1247F-D6C4-4643-B2A1-A48B63D7CD7E}" dt="2023-02-14T06:42:41.467" v="869" actId="14100"/>
          <ac:spMkLst>
            <pc:docMk/>
            <pc:sldMk cId="3290114131" sldId="272"/>
            <ac:spMk id="3" creationId="{FC25E54A-87AF-04CD-D765-903E343AE8FA}"/>
          </ac:spMkLst>
        </pc:spChg>
        <pc:spChg chg="add del mod">
          <ac:chgData name="opop6110@outlook.kr" userId="6e753551cf030e83" providerId="LiveId" clId="{42B1247F-D6C4-4643-B2A1-A48B63D7CD7E}" dt="2023-02-14T06:41:51.123" v="867" actId="21"/>
          <ac:spMkLst>
            <pc:docMk/>
            <pc:sldMk cId="3290114131" sldId="272"/>
            <ac:spMk id="10" creationId="{E22B3645-B758-26B8-2419-948EF67D7CCF}"/>
          </ac:spMkLst>
        </pc:spChg>
        <pc:spChg chg="add mod">
          <ac:chgData name="opop6110@outlook.kr" userId="6e753551cf030e83" providerId="LiveId" clId="{42B1247F-D6C4-4643-B2A1-A48B63D7CD7E}" dt="2023-02-14T06:43:07.320" v="872" actId="207"/>
          <ac:spMkLst>
            <pc:docMk/>
            <pc:sldMk cId="3290114131" sldId="272"/>
            <ac:spMk id="11" creationId="{D759128C-BA63-AB78-FD17-8D33321CA260}"/>
          </ac:spMkLst>
        </pc:spChg>
        <pc:spChg chg="add">
          <ac:chgData name="opop6110@outlook.kr" userId="6e753551cf030e83" providerId="LiveId" clId="{42B1247F-D6C4-4643-B2A1-A48B63D7CD7E}" dt="2023-02-14T06:40:23.700" v="850" actId="26606"/>
          <ac:spMkLst>
            <pc:docMk/>
            <pc:sldMk cId="3290114131" sldId="272"/>
            <ac:spMk id="12" creationId="{2B566528-1B12-4246-9431-5C2D7D081168}"/>
          </ac:spMkLst>
        </pc:spChg>
        <pc:grpChg chg="add">
          <ac:chgData name="opop6110@outlook.kr" userId="6e753551cf030e83" providerId="LiveId" clId="{42B1247F-D6C4-4643-B2A1-A48B63D7CD7E}" dt="2023-02-14T06:40:23.700" v="850" actId="26606"/>
          <ac:grpSpMkLst>
            <pc:docMk/>
            <pc:sldMk cId="3290114131" sldId="272"/>
            <ac:grpSpMk id="14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6:40:23.700" v="850" actId="26606"/>
          <ac:grpSpMkLst>
            <pc:docMk/>
            <pc:sldMk cId="3290114131" sldId="272"/>
            <ac:grpSpMk id="18" creationId="{5995D10D-E9C9-47DB-AE7E-801FEF38F5C9}"/>
          </ac:grpSpMkLst>
        </pc:grpChg>
        <pc:picChg chg="add del mod">
          <ac:chgData name="opop6110@outlook.kr" userId="6e753551cf030e83" providerId="LiveId" clId="{42B1247F-D6C4-4643-B2A1-A48B63D7CD7E}" dt="2023-02-14T06:39:52.602" v="846" actId="21"/>
          <ac:picMkLst>
            <pc:docMk/>
            <pc:sldMk cId="3290114131" sldId="272"/>
            <ac:picMk id="5" creationId="{DEDC3E95-D646-73C1-BCB8-19B943527E47}"/>
          </ac:picMkLst>
        </pc:picChg>
        <pc:picChg chg="add mod">
          <ac:chgData name="opop6110@outlook.kr" userId="6e753551cf030e83" providerId="LiveId" clId="{42B1247F-D6C4-4643-B2A1-A48B63D7CD7E}" dt="2023-02-14T06:41:00.956" v="856" actId="1076"/>
          <ac:picMkLst>
            <pc:docMk/>
            <pc:sldMk cId="3290114131" sldId="272"/>
            <ac:picMk id="7" creationId="{02A8035F-B0DF-6ECD-8BE7-6127F835342D}"/>
          </ac:picMkLst>
        </pc:picChg>
        <pc:picChg chg="add mod">
          <ac:chgData name="opop6110@outlook.kr" userId="6e753551cf030e83" providerId="LiveId" clId="{42B1247F-D6C4-4643-B2A1-A48B63D7CD7E}" dt="2023-02-14T06:41:26.566" v="864" actId="1076"/>
          <ac:picMkLst>
            <pc:docMk/>
            <pc:sldMk cId="3290114131" sldId="272"/>
            <ac:picMk id="9" creationId="{F5575C71-A991-1217-E3E2-21DB1FB80EF7}"/>
          </ac:picMkLst>
        </pc:picChg>
        <pc:picChg chg="add mod">
          <ac:chgData name="opop6110@outlook.kr" userId="6e753551cf030e83" providerId="LiveId" clId="{42B1247F-D6C4-4643-B2A1-A48B63D7CD7E}" dt="2023-02-14T07:39:29.605" v="2715"/>
          <ac:picMkLst>
            <pc:docMk/>
            <pc:sldMk cId="3290114131" sldId="272"/>
            <ac:picMk id="13" creationId="{393A0FD0-6C41-14FB-80A8-29343EB19D1E}"/>
          </ac:picMkLst>
        </pc:picChg>
      </pc:sldChg>
      <pc:sldChg chg="addSp delSp modSp mod setBg">
        <pc:chgData name="opop6110@outlook.kr" userId="6e753551cf030e83" providerId="LiveId" clId="{42B1247F-D6C4-4643-B2A1-A48B63D7CD7E}" dt="2023-02-14T07:39:30.395" v="2716"/>
        <pc:sldMkLst>
          <pc:docMk/>
          <pc:sldMk cId="365294818" sldId="273"/>
        </pc:sldMkLst>
        <pc:spChg chg="mod">
          <ac:chgData name="opop6110@outlook.kr" userId="6e753551cf030e83" providerId="LiveId" clId="{42B1247F-D6C4-4643-B2A1-A48B63D7CD7E}" dt="2023-02-14T06:46:39.523" v="970" actId="26606"/>
          <ac:spMkLst>
            <pc:docMk/>
            <pc:sldMk cId="365294818" sldId="273"/>
            <ac:spMk id="2" creationId="{57258895-D8D9-8FEC-F5DE-7C95F1C96EFA}"/>
          </ac:spMkLst>
        </pc:spChg>
        <pc:spChg chg="mod">
          <ac:chgData name="opop6110@outlook.kr" userId="6e753551cf030e83" providerId="LiveId" clId="{42B1247F-D6C4-4643-B2A1-A48B63D7CD7E}" dt="2023-02-14T06:48:23.991" v="1022" actId="207"/>
          <ac:spMkLst>
            <pc:docMk/>
            <pc:sldMk cId="365294818" sldId="273"/>
            <ac:spMk id="3" creationId="{FC25E54A-87AF-04CD-D765-903E343AE8FA}"/>
          </ac:spMkLst>
        </pc:spChg>
        <pc:spChg chg="add del">
          <ac:chgData name="opop6110@outlook.kr" userId="6e753551cf030e83" providerId="LiveId" clId="{42B1247F-D6C4-4643-B2A1-A48B63D7CD7E}" dt="2023-02-14T06:46:39.523" v="970" actId="26606"/>
          <ac:spMkLst>
            <pc:docMk/>
            <pc:sldMk cId="365294818" sldId="273"/>
            <ac:spMk id="10" creationId="{2B566528-1B12-4246-9431-5C2D7D081168}"/>
          </ac:spMkLst>
        </pc:spChg>
        <pc:spChg chg="add mod">
          <ac:chgData name="opop6110@outlook.kr" userId="6e753551cf030e83" providerId="LiveId" clId="{42B1247F-D6C4-4643-B2A1-A48B63D7CD7E}" dt="2023-02-14T06:48:07.316" v="1020" actId="1076"/>
          <ac:spMkLst>
            <pc:docMk/>
            <pc:sldMk cId="365294818" sldId="273"/>
            <ac:spMk id="11" creationId="{CADD4E6F-2D7C-11BB-5CB8-67DA23BE060B}"/>
          </ac:spMkLst>
        </pc:spChg>
        <pc:spChg chg="add">
          <ac:chgData name="opop6110@outlook.kr" userId="6e753551cf030e83" providerId="LiveId" clId="{42B1247F-D6C4-4643-B2A1-A48B63D7CD7E}" dt="2023-02-14T06:46:39.523" v="970" actId="26606"/>
          <ac:spMkLst>
            <pc:docMk/>
            <pc:sldMk cId="365294818" sldId="273"/>
            <ac:spMk id="23" creationId="{2B566528-1B12-4246-9431-5C2D7D081168}"/>
          </ac:spMkLst>
        </pc:spChg>
        <pc:spChg chg="add">
          <ac:chgData name="opop6110@outlook.kr" userId="6e753551cf030e83" providerId="LiveId" clId="{42B1247F-D6C4-4643-B2A1-A48B63D7CD7E}" dt="2023-02-14T06:46:39.523" v="970" actId="26606"/>
          <ac:spMkLst>
            <pc:docMk/>
            <pc:sldMk cId="365294818" sldId="273"/>
            <ac:spMk id="25" creationId="{D3F51FEB-38FB-4F6C-9F7B-2F2AFAB65463}"/>
          </ac:spMkLst>
        </pc:spChg>
        <pc:spChg chg="add">
          <ac:chgData name="opop6110@outlook.kr" userId="6e753551cf030e83" providerId="LiveId" clId="{42B1247F-D6C4-4643-B2A1-A48B63D7CD7E}" dt="2023-02-14T06:46:39.523" v="970" actId="26606"/>
          <ac:spMkLst>
            <pc:docMk/>
            <pc:sldMk cId="365294818" sldId="273"/>
            <ac:spMk id="27" creationId="{1E547BA6-BAE0-43BB-A7CA-60F69CE252F0}"/>
          </ac:spMkLst>
        </pc:spChg>
        <pc:grpChg chg="add del">
          <ac:chgData name="opop6110@outlook.kr" userId="6e753551cf030e83" providerId="LiveId" clId="{42B1247F-D6C4-4643-B2A1-A48B63D7CD7E}" dt="2023-02-14T06:46:39.523" v="970" actId="26606"/>
          <ac:grpSpMkLst>
            <pc:docMk/>
            <pc:sldMk cId="365294818" sldId="273"/>
            <ac:grpSpMk id="12" creationId="{828A5161-06F1-46CF-8AD7-844680A59E13}"/>
          </ac:grpSpMkLst>
        </pc:grpChg>
        <pc:grpChg chg="add del">
          <ac:chgData name="opop6110@outlook.kr" userId="6e753551cf030e83" providerId="LiveId" clId="{42B1247F-D6C4-4643-B2A1-A48B63D7CD7E}" dt="2023-02-14T06:46:39.523" v="970" actId="26606"/>
          <ac:grpSpMkLst>
            <pc:docMk/>
            <pc:sldMk cId="365294818" sldId="273"/>
            <ac:grpSpMk id="16" creationId="{5995D10D-E9C9-47DB-AE7E-801FEF38F5C9}"/>
          </ac:grpSpMkLst>
        </pc:grpChg>
        <pc:grpChg chg="add">
          <ac:chgData name="opop6110@outlook.kr" userId="6e753551cf030e83" providerId="LiveId" clId="{42B1247F-D6C4-4643-B2A1-A48B63D7CD7E}" dt="2023-02-14T06:46:39.523" v="970" actId="26606"/>
          <ac:grpSpMkLst>
            <pc:docMk/>
            <pc:sldMk cId="365294818" sldId="273"/>
            <ac:grpSpMk id="29" creationId="{912209CB-3E4C-43AE-B507-08269FAE89F5}"/>
          </ac:grpSpMkLst>
        </pc:grpChg>
        <pc:picChg chg="add del mod">
          <ac:chgData name="opop6110@outlook.kr" userId="6e753551cf030e83" providerId="LiveId" clId="{42B1247F-D6C4-4643-B2A1-A48B63D7CD7E}" dt="2023-02-14T06:45:16.742" v="966" actId="21"/>
          <ac:picMkLst>
            <pc:docMk/>
            <pc:sldMk cId="365294818" sldId="273"/>
            <ac:picMk id="5" creationId="{134D3DF8-158C-368F-1849-720BB6B7B23E}"/>
          </ac:picMkLst>
        </pc:picChg>
        <pc:picChg chg="add mod">
          <ac:chgData name="opop6110@outlook.kr" userId="6e753551cf030e83" providerId="LiveId" clId="{42B1247F-D6C4-4643-B2A1-A48B63D7CD7E}" dt="2023-02-14T06:46:47.521" v="974" actId="14100"/>
          <ac:picMkLst>
            <pc:docMk/>
            <pc:sldMk cId="365294818" sldId="273"/>
            <ac:picMk id="7" creationId="{3C19AF7F-9042-4A48-C069-C2047FECB869}"/>
          </ac:picMkLst>
        </pc:picChg>
        <pc:picChg chg="add mod">
          <ac:chgData name="opop6110@outlook.kr" userId="6e753551cf030e83" providerId="LiveId" clId="{42B1247F-D6C4-4643-B2A1-A48B63D7CD7E}" dt="2023-02-14T07:39:30.395" v="2716"/>
          <ac:picMkLst>
            <pc:docMk/>
            <pc:sldMk cId="365294818" sldId="273"/>
            <ac:picMk id="15" creationId="{5D6CA2A3-6730-7E17-C5C2-9753A6E86D08}"/>
          </ac:picMkLst>
        </pc:picChg>
        <pc:cxnChg chg="add mod">
          <ac:chgData name="opop6110@outlook.kr" userId="6e753551cf030e83" providerId="LiveId" clId="{42B1247F-D6C4-4643-B2A1-A48B63D7CD7E}" dt="2023-02-14T06:47:25.838" v="977" actId="1582"/>
          <ac:cxnSpMkLst>
            <pc:docMk/>
            <pc:sldMk cId="365294818" sldId="273"/>
            <ac:cxnSpMk id="9" creationId="{A5488789-2E33-01A3-5160-A43AFE6E9C1A}"/>
          </ac:cxnSpMkLst>
        </pc:cxnChg>
      </pc:sldChg>
      <pc:sldChg chg="addSp delSp modSp mod setBg">
        <pc:chgData name="opop6110@outlook.kr" userId="6e753551cf030e83" providerId="LiveId" clId="{42B1247F-D6C4-4643-B2A1-A48B63D7CD7E}" dt="2023-02-14T07:39:31.349" v="2717"/>
        <pc:sldMkLst>
          <pc:docMk/>
          <pc:sldMk cId="3873519714" sldId="274"/>
        </pc:sldMkLst>
        <pc:spChg chg="mod">
          <ac:chgData name="opop6110@outlook.kr" userId="6e753551cf030e83" providerId="LiveId" clId="{42B1247F-D6C4-4643-B2A1-A48B63D7CD7E}" dt="2023-02-14T07:10:39.959" v="1148" actId="14100"/>
          <ac:spMkLst>
            <pc:docMk/>
            <pc:sldMk cId="3873519714" sldId="274"/>
            <ac:spMk id="2" creationId="{57258895-D8D9-8FEC-F5DE-7C95F1C96EFA}"/>
          </ac:spMkLst>
        </pc:spChg>
        <pc:spChg chg="del mod">
          <ac:chgData name="opop6110@outlook.kr" userId="6e753551cf030e83" providerId="LiveId" clId="{42B1247F-D6C4-4643-B2A1-A48B63D7CD7E}" dt="2023-02-14T07:05:37.344" v="1029" actId="21"/>
          <ac:spMkLst>
            <pc:docMk/>
            <pc:sldMk cId="3873519714" sldId="274"/>
            <ac:spMk id="3" creationId="{FC25E54A-87AF-04CD-D765-903E343AE8FA}"/>
          </ac:spMkLst>
        </pc:spChg>
        <pc:spChg chg="add del mod">
          <ac:chgData name="opop6110@outlook.kr" userId="6e753551cf030e83" providerId="LiveId" clId="{42B1247F-D6C4-4643-B2A1-A48B63D7CD7E}" dt="2023-02-14T07:05:37.344" v="1029" actId="21"/>
          <ac:spMkLst>
            <pc:docMk/>
            <pc:sldMk cId="3873519714" sldId="274"/>
            <ac:spMk id="13" creationId="{CC6C0A04-CDE7-AD81-E21E-47CA54A64C3A}"/>
          </ac:spMkLst>
        </pc:spChg>
        <pc:spChg chg="add del mod">
          <ac:chgData name="opop6110@outlook.kr" userId="6e753551cf030e83" providerId="LiveId" clId="{42B1247F-D6C4-4643-B2A1-A48B63D7CD7E}" dt="2023-02-14T07:05:37.344" v="1029" actId="21"/>
          <ac:spMkLst>
            <pc:docMk/>
            <pc:sldMk cId="3873519714" sldId="274"/>
            <ac:spMk id="15" creationId="{CFD1B2E5-3F34-1B7B-FF53-3F26322C21A3}"/>
          </ac:spMkLst>
        </pc:spChg>
        <pc:spChg chg="add del mod">
          <ac:chgData name="opop6110@outlook.kr" userId="6e753551cf030e83" providerId="LiveId" clId="{42B1247F-D6C4-4643-B2A1-A48B63D7CD7E}" dt="2023-02-14T07:05:37.344" v="1029" actId="21"/>
          <ac:spMkLst>
            <pc:docMk/>
            <pc:sldMk cId="3873519714" sldId="274"/>
            <ac:spMk id="16" creationId="{8BC3A210-492C-3BB5-26D9-8799F31AC2A5}"/>
          </ac:spMkLst>
        </pc:spChg>
        <pc:spChg chg="add del mod">
          <ac:chgData name="opop6110@outlook.kr" userId="6e753551cf030e83" providerId="LiveId" clId="{42B1247F-D6C4-4643-B2A1-A48B63D7CD7E}" dt="2023-02-14T07:05:37.344" v="1029" actId="21"/>
          <ac:spMkLst>
            <pc:docMk/>
            <pc:sldMk cId="3873519714" sldId="274"/>
            <ac:spMk id="17" creationId="{95F7C2C6-ADE2-9C0C-A17A-2B0E3CDFC50B}"/>
          </ac:spMkLst>
        </pc:spChg>
        <pc:spChg chg="add del mod">
          <ac:chgData name="opop6110@outlook.kr" userId="6e753551cf030e83" providerId="LiveId" clId="{42B1247F-D6C4-4643-B2A1-A48B63D7CD7E}" dt="2023-02-14T07:05:37.344" v="1029" actId="21"/>
          <ac:spMkLst>
            <pc:docMk/>
            <pc:sldMk cId="3873519714" sldId="274"/>
            <ac:spMk id="18" creationId="{C9EB4CE5-D09B-6DB6-3446-77FCA06925CF}"/>
          </ac:spMkLst>
        </pc:spChg>
        <pc:spChg chg="add del mod">
          <ac:chgData name="opop6110@outlook.kr" userId="6e753551cf030e83" providerId="LiveId" clId="{42B1247F-D6C4-4643-B2A1-A48B63D7CD7E}" dt="2023-02-14T07:06:21.734" v="1038" actId="21"/>
          <ac:spMkLst>
            <pc:docMk/>
            <pc:sldMk cId="3873519714" sldId="274"/>
            <ac:spMk id="22" creationId="{F6EE2902-4A26-78B6-56D8-64710C0D141D}"/>
          </ac:spMkLst>
        </pc:spChg>
        <pc:spChg chg="add mod">
          <ac:chgData name="opop6110@outlook.kr" userId="6e753551cf030e83" providerId="LiveId" clId="{42B1247F-D6C4-4643-B2A1-A48B63D7CD7E}" dt="2023-02-14T07:28:25.115" v="2031" actId="207"/>
          <ac:spMkLst>
            <pc:docMk/>
            <pc:sldMk cId="3873519714" sldId="274"/>
            <ac:spMk id="23" creationId="{F95093F8-5752-DF21-3F34-5FC7D1120F52}"/>
          </ac:spMkLst>
        </pc:spChg>
        <pc:spChg chg="add">
          <ac:chgData name="opop6110@outlook.kr" userId="6e753551cf030e83" providerId="LiveId" clId="{42B1247F-D6C4-4643-B2A1-A48B63D7CD7E}" dt="2023-02-14T07:05:44.543" v="1031" actId="26606"/>
          <ac:spMkLst>
            <pc:docMk/>
            <pc:sldMk cId="3873519714" sldId="274"/>
            <ac:spMk id="27" creationId="{2B566528-1B12-4246-9431-5C2D7D081168}"/>
          </ac:spMkLst>
        </pc:spChg>
        <pc:spChg chg="add del mod">
          <ac:chgData name="opop6110@outlook.kr" userId="6e753551cf030e83" providerId="LiveId" clId="{42B1247F-D6C4-4643-B2A1-A48B63D7CD7E}" dt="2023-02-14T07:07:10.978" v="1098" actId="21"/>
          <ac:spMkLst>
            <pc:docMk/>
            <pc:sldMk cId="3873519714" sldId="274"/>
            <ac:spMk id="32" creationId="{6643FB5D-692A-11FD-8937-B33CEDCCE7E6}"/>
          </ac:spMkLst>
        </pc:spChg>
        <pc:spChg chg="add del mod">
          <ac:chgData name="opop6110@outlook.kr" userId="6e753551cf030e83" providerId="LiveId" clId="{42B1247F-D6C4-4643-B2A1-A48B63D7CD7E}" dt="2023-02-14T07:07:27.386" v="1103" actId="21"/>
          <ac:spMkLst>
            <pc:docMk/>
            <pc:sldMk cId="3873519714" sldId="274"/>
            <ac:spMk id="36" creationId="{05836F3D-F2EA-FC00-C021-2BE550176EC0}"/>
          </ac:spMkLst>
        </pc:spChg>
        <pc:spChg chg="add del mod">
          <ac:chgData name="opop6110@outlook.kr" userId="6e753551cf030e83" providerId="LiveId" clId="{42B1247F-D6C4-4643-B2A1-A48B63D7CD7E}" dt="2023-02-14T07:07:10.978" v="1098" actId="21"/>
          <ac:spMkLst>
            <pc:docMk/>
            <pc:sldMk cId="3873519714" sldId="274"/>
            <ac:spMk id="37" creationId="{37769541-EE35-EFD0-B59F-B27AE0C2002C}"/>
          </ac:spMkLst>
        </pc:spChg>
        <pc:spChg chg="add del mod">
          <ac:chgData name="opop6110@outlook.kr" userId="6e753551cf030e83" providerId="LiveId" clId="{42B1247F-D6C4-4643-B2A1-A48B63D7CD7E}" dt="2023-02-14T07:07:22.606" v="1102" actId="21"/>
          <ac:spMkLst>
            <pc:docMk/>
            <pc:sldMk cId="3873519714" sldId="274"/>
            <ac:spMk id="38" creationId="{90913420-3B88-E128-7AC9-3E6355CB0C67}"/>
          </ac:spMkLst>
        </pc:spChg>
        <pc:spChg chg="add mod">
          <ac:chgData name="opop6110@outlook.kr" userId="6e753551cf030e83" providerId="LiveId" clId="{42B1247F-D6C4-4643-B2A1-A48B63D7CD7E}" dt="2023-02-14T07:10:08.762" v="1138" actId="1076"/>
          <ac:spMkLst>
            <pc:docMk/>
            <pc:sldMk cId="3873519714" sldId="274"/>
            <ac:spMk id="39" creationId="{2DBCCD02-21F4-D518-F32B-95CB9C5EA8EB}"/>
          </ac:spMkLst>
        </pc:spChg>
        <pc:spChg chg="add mod">
          <ac:chgData name="opop6110@outlook.kr" userId="6e753551cf030e83" providerId="LiveId" clId="{42B1247F-D6C4-4643-B2A1-A48B63D7CD7E}" dt="2023-02-14T07:12:34.455" v="1193" actId="1076"/>
          <ac:spMkLst>
            <pc:docMk/>
            <pc:sldMk cId="3873519714" sldId="274"/>
            <ac:spMk id="60" creationId="{AAD1B3DD-5D6F-207F-8891-82BB3191ED3A}"/>
          </ac:spMkLst>
        </pc:spChg>
        <pc:spChg chg="add mod">
          <ac:chgData name="opop6110@outlook.kr" userId="6e753551cf030e83" providerId="LiveId" clId="{42B1247F-D6C4-4643-B2A1-A48B63D7CD7E}" dt="2023-02-14T07:13:15.943" v="1224" actId="122"/>
          <ac:spMkLst>
            <pc:docMk/>
            <pc:sldMk cId="3873519714" sldId="274"/>
            <ac:spMk id="61" creationId="{E949F602-2018-9FF7-1E4C-C5DE565B054A}"/>
          </ac:spMkLst>
        </pc:spChg>
        <pc:spChg chg="add mod">
          <ac:chgData name="opop6110@outlook.kr" userId="6e753551cf030e83" providerId="LiveId" clId="{42B1247F-D6C4-4643-B2A1-A48B63D7CD7E}" dt="2023-02-14T07:13:26.362" v="1260" actId="122"/>
          <ac:spMkLst>
            <pc:docMk/>
            <pc:sldMk cId="3873519714" sldId="274"/>
            <ac:spMk id="62" creationId="{7CA6850D-D645-AEC5-2E5F-459D7A802779}"/>
          </ac:spMkLst>
        </pc:spChg>
        <pc:spChg chg="add mod">
          <ac:chgData name="opop6110@outlook.kr" userId="6e753551cf030e83" providerId="LiveId" clId="{42B1247F-D6C4-4643-B2A1-A48B63D7CD7E}" dt="2023-02-14T07:13:51.657" v="1329" actId="1076"/>
          <ac:spMkLst>
            <pc:docMk/>
            <pc:sldMk cId="3873519714" sldId="274"/>
            <ac:spMk id="63" creationId="{A0ED4A01-A486-52E3-4642-7FC2E2E6C21F}"/>
          </ac:spMkLst>
        </pc:spChg>
        <pc:grpChg chg="add">
          <ac:chgData name="opop6110@outlook.kr" userId="6e753551cf030e83" providerId="LiveId" clId="{42B1247F-D6C4-4643-B2A1-A48B63D7CD7E}" dt="2023-02-14T07:05:44.543" v="1031" actId="26606"/>
          <ac:grpSpMkLst>
            <pc:docMk/>
            <pc:sldMk cId="3873519714" sldId="274"/>
            <ac:grpSpMk id="29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7:05:44.543" v="1031" actId="26606"/>
          <ac:grpSpMkLst>
            <pc:docMk/>
            <pc:sldMk cId="3873519714" sldId="274"/>
            <ac:grpSpMk id="33" creationId="{5995D10D-E9C9-47DB-AE7E-801FEF38F5C9}"/>
          </ac:grpSpMkLst>
        </pc:grpChg>
        <pc:picChg chg="add mod ord">
          <ac:chgData name="opop6110@outlook.kr" userId="6e753551cf030e83" providerId="LiveId" clId="{42B1247F-D6C4-4643-B2A1-A48B63D7CD7E}" dt="2023-02-14T07:10:23.030" v="1143" actId="1076"/>
          <ac:picMkLst>
            <pc:docMk/>
            <pc:sldMk cId="3873519714" sldId="274"/>
            <ac:picMk id="20" creationId="{B311FF42-59C3-454C-6541-741BABEF8396}"/>
          </ac:picMkLst>
        </pc:picChg>
        <pc:picChg chg="add mod">
          <ac:chgData name="opop6110@outlook.kr" userId="6e753551cf030e83" providerId="LiveId" clId="{42B1247F-D6C4-4643-B2A1-A48B63D7CD7E}" dt="2023-02-14T07:39:31.349" v="2717"/>
          <ac:picMkLst>
            <pc:docMk/>
            <pc:sldMk cId="3873519714" sldId="274"/>
            <ac:picMk id="64" creationId="{E7527B71-B471-48A3-0B4E-8B72DAB6BC84}"/>
          </ac:picMkLst>
        </pc:picChg>
        <pc:cxnChg chg="add del mod">
          <ac:chgData name="opop6110@outlook.kr" userId="6e753551cf030e83" providerId="LiveId" clId="{42B1247F-D6C4-4643-B2A1-A48B63D7CD7E}" dt="2023-02-14T07:05:37.344" v="1029" actId="21"/>
          <ac:cxnSpMkLst>
            <pc:docMk/>
            <pc:sldMk cId="3873519714" sldId="274"/>
            <ac:cxnSpMk id="5" creationId="{72385F94-5E18-C5B1-5D0E-AB764DBE6225}"/>
          </ac:cxnSpMkLst>
        </pc:cxnChg>
        <pc:cxnChg chg="add del mod">
          <ac:chgData name="opop6110@outlook.kr" userId="6e753551cf030e83" providerId="LiveId" clId="{42B1247F-D6C4-4643-B2A1-A48B63D7CD7E}" dt="2023-02-14T07:05:37.344" v="1029" actId="21"/>
          <ac:cxnSpMkLst>
            <pc:docMk/>
            <pc:sldMk cId="3873519714" sldId="274"/>
            <ac:cxnSpMk id="6" creationId="{0F10C1EA-42E4-71AB-3109-75280DA7E480}"/>
          </ac:cxnSpMkLst>
        </pc:cxnChg>
        <pc:cxnChg chg="add del mod">
          <ac:chgData name="opop6110@outlook.kr" userId="6e753551cf030e83" providerId="LiveId" clId="{42B1247F-D6C4-4643-B2A1-A48B63D7CD7E}" dt="2023-02-14T07:05:37.344" v="1029" actId="21"/>
          <ac:cxnSpMkLst>
            <pc:docMk/>
            <pc:sldMk cId="3873519714" sldId="274"/>
            <ac:cxnSpMk id="10" creationId="{C4C6A57C-4E9C-4F4D-27EB-B57813FB5F44}"/>
          </ac:cxnSpMkLst>
        </pc:cxnChg>
        <pc:cxnChg chg="add del mod">
          <ac:chgData name="opop6110@outlook.kr" userId="6e753551cf030e83" providerId="LiveId" clId="{42B1247F-D6C4-4643-B2A1-A48B63D7CD7E}" dt="2023-02-14T07:05:37.344" v="1029" actId="21"/>
          <ac:cxnSpMkLst>
            <pc:docMk/>
            <pc:sldMk cId="3873519714" sldId="274"/>
            <ac:cxnSpMk id="11" creationId="{CF3FAEC2-A829-3515-5FC8-FD47F409E864}"/>
          </ac:cxnSpMkLst>
        </pc:cxnChg>
        <pc:cxnChg chg="add del mod">
          <ac:chgData name="opop6110@outlook.kr" userId="6e753551cf030e83" providerId="LiveId" clId="{42B1247F-D6C4-4643-B2A1-A48B63D7CD7E}" dt="2023-02-14T05:57:07.913" v="42" actId="21"/>
          <ac:cxnSpMkLst>
            <pc:docMk/>
            <pc:sldMk cId="3873519714" sldId="274"/>
            <ac:cxnSpMk id="14" creationId="{45AD96BD-C844-3985-AB48-4273C0E1209D}"/>
          </ac:cxnSpMkLst>
        </pc:cxnChg>
        <pc:cxnChg chg="add del mod">
          <ac:chgData name="opop6110@outlook.kr" userId="6e753551cf030e83" providerId="LiveId" clId="{42B1247F-D6C4-4643-B2A1-A48B63D7CD7E}" dt="2023-02-14T07:07:10.978" v="1098" actId="21"/>
          <ac:cxnSpMkLst>
            <pc:docMk/>
            <pc:sldMk cId="3873519714" sldId="274"/>
            <ac:cxnSpMk id="24" creationId="{2AB51904-95E9-ED0A-C5C7-BFC9FFC8FE42}"/>
          </ac:cxnSpMkLst>
        </pc:cxnChg>
        <pc:cxnChg chg="add del mod">
          <ac:chgData name="opop6110@outlook.kr" userId="6e753551cf030e83" providerId="LiveId" clId="{42B1247F-D6C4-4643-B2A1-A48B63D7CD7E}" dt="2023-02-14T07:07:10.978" v="1098" actId="21"/>
          <ac:cxnSpMkLst>
            <pc:docMk/>
            <pc:sldMk cId="3873519714" sldId="274"/>
            <ac:cxnSpMk id="25" creationId="{4EFB5F28-52C1-A0BD-365E-87E67D4C5345}"/>
          </ac:cxnSpMkLst>
        </pc:cxnChg>
        <pc:cxnChg chg="add del mod">
          <ac:chgData name="opop6110@outlook.kr" userId="6e753551cf030e83" providerId="LiveId" clId="{42B1247F-D6C4-4643-B2A1-A48B63D7CD7E}" dt="2023-02-14T07:07:15.999" v="1100" actId="21"/>
          <ac:cxnSpMkLst>
            <pc:docMk/>
            <pc:sldMk cId="3873519714" sldId="274"/>
            <ac:cxnSpMk id="26" creationId="{648CE204-7280-7141-D083-5BB52A0CE4FB}"/>
          </ac:cxnSpMkLst>
        </pc:cxnChg>
        <pc:cxnChg chg="add del mod">
          <ac:chgData name="opop6110@outlook.kr" userId="6e753551cf030e83" providerId="LiveId" clId="{42B1247F-D6C4-4643-B2A1-A48B63D7CD7E}" dt="2023-02-14T07:07:17.599" v="1101" actId="21"/>
          <ac:cxnSpMkLst>
            <pc:docMk/>
            <pc:sldMk cId="3873519714" sldId="274"/>
            <ac:cxnSpMk id="28" creationId="{420789E8-E995-C306-00B2-AFFB7A55FF62}"/>
          </ac:cxnSpMkLst>
        </pc:cxnChg>
        <pc:cxnChg chg="add del">
          <ac:chgData name="opop6110@outlook.kr" userId="6e753551cf030e83" providerId="LiveId" clId="{42B1247F-D6C4-4643-B2A1-A48B63D7CD7E}" dt="2023-02-14T07:08:32.611" v="1116" actId="21"/>
          <ac:cxnSpMkLst>
            <pc:docMk/>
            <pc:sldMk cId="3873519714" sldId="274"/>
            <ac:cxnSpMk id="45" creationId="{764178A8-6AF3-5D8A-56AC-1F09204C40B1}"/>
          </ac:cxnSpMkLst>
        </pc:cxnChg>
        <pc:cxnChg chg="add del mod">
          <ac:chgData name="opop6110@outlook.kr" userId="6e753551cf030e83" providerId="LiveId" clId="{42B1247F-D6C4-4643-B2A1-A48B63D7CD7E}" dt="2023-02-14T07:09:25.105" v="1128" actId="21"/>
          <ac:cxnSpMkLst>
            <pc:docMk/>
            <pc:sldMk cId="3873519714" sldId="274"/>
            <ac:cxnSpMk id="47" creationId="{B5590371-567B-93B6-C863-1BBEEF7F3760}"/>
          </ac:cxnSpMkLst>
        </pc:cxnChg>
        <pc:cxnChg chg="add del mod">
          <ac:chgData name="opop6110@outlook.kr" userId="6e753551cf030e83" providerId="LiveId" clId="{42B1247F-D6C4-4643-B2A1-A48B63D7CD7E}" dt="2023-02-14T07:09:26.598" v="1129" actId="21"/>
          <ac:cxnSpMkLst>
            <pc:docMk/>
            <pc:sldMk cId="3873519714" sldId="274"/>
            <ac:cxnSpMk id="48" creationId="{08DF5C92-29AA-55FC-28AF-F3634D1E708E}"/>
          </ac:cxnSpMkLst>
        </pc:cxnChg>
        <pc:cxnChg chg="add mod">
          <ac:chgData name="opop6110@outlook.kr" userId="6e753551cf030e83" providerId="LiveId" clId="{42B1247F-D6C4-4643-B2A1-A48B63D7CD7E}" dt="2023-02-14T07:12:01.059" v="1164" actId="1582"/>
          <ac:cxnSpMkLst>
            <pc:docMk/>
            <pc:sldMk cId="3873519714" sldId="274"/>
            <ac:cxnSpMk id="53" creationId="{965AA6F1-2D29-2DE2-E83A-3C876C3FD94B}"/>
          </ac:cxnSpMkLst>
        </pc:cxnChg>
        <pc:cxnChg chg="add mod">
          <ac:chgData name="opop6110@outlook.kr" userId="6e753551cf030e83" providerId="LiveId" clId="{42B1247F-D6C4-4643-B2A1-A48B63D7CD7E}" dt="2023-02-14T07:12:01.059" v="1164" actId="1582"/>
          <ac:cxnSpMkLst>
            <pc:docMk/>
            <pc:sldMk cId="3873519714" sldId="274"/>
            <ac:cxnSpMk id="54" creationId="{AA893CE1-9928-EAE0-79AD-0A84064E0014}"/>
          </ac:cxnSpMkLst>
        </pc:cxnChg>
        <pc:cxnChg chg="add mod">
          <ac:chgData name="opop6110@outlook.kr" userId="6e753551cf030e83" providerId="LiveId" clId="{42B1247F-D6C4-4643-B2A1-A48B63D7CD7E}" dt="2023-02-14T07:12:01.059" v="1164" actId="1582"/>
          <ac:cxnSpMkLst>
            <pc:docMk/>
            <pc:sldMk cId="3873519714" sldId="274"/>
            <ac:cxnSpMk id="55" creationId="{F5B7005E-E7A8-FAB5-6FFD-62BD391D4D27}"/>
          </ac:cxnSpMkLst>
        </pc:cxnChg>
        <pc:cxnChg chg="add mod">
          <ac:chgData name="opop6110@outlook.kr" userId="6e753551cf030e83" providerId="LiveId" clId="{42B1247F-D6C4-4643-B2A1-A48B63D7CD7E}" dt="2023-02-14T07:12:01.059" v="1164" actId="1582"/>
          <ac:cxnSpMkLst>
            <pc:docMk/>
            <pc:sldMk cId="3873519714" sldId="274"/>
            <ac:cxnSpMk id="56" creationId="{6EF93D10-6F4E-9486-C41F-79034E699D31}"/>
          </ac:cxnSpMkLst>
        </pc:cxnChg>
      </pc:sldChg>
      <pc:sldChg chg="addSp delSp modSp add mod ord setBg">
        <pc:chgData name="opop6110@outlook.kr" userId="6e753551cf030e83" providerId="LiveId" clId="{42B1247F-D6C4-4643-B2A1-A48B63D7CD7E}" dt="2023-02-14T07:39:32.432" v="2718"/>
        <pc:sldMkLst>
          <pc:docMk/>
          <pc:sldMk cId="3432027520" sldId="275"/>
        </pc:sldMkLst>
        <pc:spChg chg="mod">
          <ac:chgData name="opop6110@outlook.kr" userId="6e753551cf030e83" providerId="LiveId" clId="{42B1247F-D6C4-4643-B2A1-A48B63D7CD7E}" dt="2023-02-14T07:14:55.291" v="1347" actId="26606"/>
          <ac:spMkLst>
            <pc:docMk/>
            <pc:sldMk cId="3432027520" sldId="275"/>
            <ac:spMk id="2" creationId="{57258895-D8D9-8FEC-F5DE-7C95F1C96EFA}"/>
          </ac:spMkLst>
        </pc:spChg>
        <pc:spChg chg="add del mod">
          <ac:chgData name="opop6110@outlook.kr" userId="6e753551cf030e83" providerId="LiveId" clId="{42B1247F-D6C4-4643-B2A1-A48B63D7CD7E}" dt="2023-02-14T07:14:43.610" v="1343" actId="21"/>
          <ac:spMkLst>
            <pc:docMk/>
            <pc:sldMk cId="3432027520" sldId="275"/>
            <ac:spMk id="3" creationId="{FC25E54A-87AF-04CD-D765-903E343AE8FA}"/>
          </ac:spMkLst>
        </pc:spChg>
        <pc:spChg chg="add del">
          <ac:chgData name="opop6110@outlook.kr" userId="6e753551cf030e83" providerId="LiveId" clId="{42B1247F-D6C4-4643-B2A1-A48B63D7CD7E}" dt="2023-02-14T06:02:10.907" v="370" actId="21"/>
          <ac:spMkLst>
            <pc:docMk/>
            <pc:sldMk cId="3432027520" sldId="275"/>
            <ac:spMk id="4" creationId="{F473FFFF-D6EB-4D86-DAF9-72AB019FB3A1}"/>
          </ac:spMkLst>
        </pc:spChg>
        <pc:spChg chg="add del mod">
          <ac:chgData name="opop6110@outlook.kr" userId="6e753551cf030e83" providerId="LiveId" clId="{42B1247F-D6C4-4643-B2A1-A48B63D7CD7E}" dt="2023-02-14T07:14:43.610" v="1343" actId="21"/>
          <ac:spMkLst>
            <pc:docMk/>
            <pc:sldMk cId="3432027520" sldId="275"/>
            <ac:spMk id="5" creationId="{F44C0525-25BC-2209-A4B6-1B40BDB7F51E}"/>
          </ac:spMkLst>
        </pc:spChg>
        <pc:spChg chg="add del mod">
          <ac:chgData name="opop6110@outlook.kr" userId="6e753551cf030e83" providerId="LiveId" clId="{42B1247F-D6C4-4643-B2A1-A48B63D7CD7E}" dt="2023-02-14T07:14:37.643" v="1342" actId="21"/>
          <ac:spMkLst>
            <pc:docMk/>
            <pc:sldMk cId="3432027520" sldId="275"/>
            <ac:spMk id="7" creationId="{6649F2C2-EF48-872E-2FCD-CF3B1AA8F55D}"/>
          </ac:spMkLst>
        </pc:spChg>
        <pc:spChg chg="add del mod">
          <ac:chgData name="opop6110@outlook.kr" userId="6e753551cf030e83" providerId="LiveId" clId="{42B1247F-D6C4-4643-B2A1-A48B63D7CD7E}" dt="2023-02-14T07:14:36.042" v="1337"/>
          <ac:spMkLst>
            <pc:docMk/>
            <pc:sldMk cId="3432027520" sldId="275"/>
            <ac:spMk id="10" creationId="{49462C58-3D23-56B5-6E4E-39D78C2F63BE}"/>
          </ac:spMkLst>
        </pc:spChg>
        <pc:spChg chg="add del mod">
          <ac:chgData name="opop6110@outlook.kr" userId="6e753551cf030e83" providerId="LiveId" clId="{42B1247F-D6C4-4643-B2A1-A48B63D7CD7E}" dt="2023-02-14T07:14:52.939" v="1344" actId="931"/>
          <ac:spMkLst>
            <pc:docMk/>
            <pc:sldMk cId="3432027520" sldId="275"/>
            <ac:spMk id="12" creationId="{D1AF823E-BB9C-04E8-DCD0-D0E301D05DEA}"/>
          </ac:spMkLst>
        </pc:spChg>
        <pc:spChg chg="add del">
          <ac:chgData name="opop6110@outlook.kr" userId="6e753551cf030e83" providerId="LiveId" clId="{42B1247F-D6C4-4643-B2A1-A48B63D7CD7E}" dt="2023-02-14T07:14:36.788" v="1339" actId="26606"/>
          <ac:spMkLst>
            <pc:docMk/>
            <pc:sldMk cId="3432027520" sldId="275"/>
            <ac:spMk id="13" creationId="{18000ABF-3A7A-0644-A886-BD17578505F6}"/>
          </ac:spMkLst>
        </pc:spChg>
        <pc:spChg chg="add del">
          <ac:chgData name="opop6110@outlook.kr" userId="6e753551cf030e83" providerId="LiveId" clId="{42B1247F-D6C4-4643-B2A1-A48B63D7CD7E}" dt="2023-02-14T07:14:36.788" v="1339" actId="26606"/>
          <ac:spMkLst>
            <pc:docMk/>
            <pc:sldMk cId="3432027520" sldId="275"/>
            <ac:spMk id="16" creationId="{2B566528-1B12-4246-9431-5C2D7D081168}"/>
          </ac:spMkLst>
        </pc:spChg>
        <pc:spChg chg="add">
          <ac:chgData name="opop6110@outlook.kr" userId="6e753551cf030e83" providerId="LiveId" clId="{42B1247F-D6C4-4643-B2A1-A48B63D7CD7E}" dt="2023-02-14T07:14:55.291" v="1347" actId="26606"/>
          <ac:spMkLst>
            <pc:docMk/>
            <pc:sldMk cId="3432027520" sldId="275"/>
            <ac:spMk id="17" creationId="{2B566528-1B12-4246-9431-5C2D7D081168}"/>
          </ac:spMkLst>
        </pc:spChg>
        <pc:spChg chg="add del">
          <ac:chgData name="opop6110@outlook.kr" userId="6e753551cf030e83" providerId="LiveId" clId="{42B1247F-D6C4-4643-B2A1-A48B63D7CD7E}" dt="2023-02-14T07:15:19.743" v="1349" actId="21"/>
          <ac:spMkLst>
            <pc:docMk/>
            <pc:sldMk cId="3432027520" sldId="275"/>
            <ac:spMk id="19" creationId="{451EB9E0-F699-A06E-5D0A-5A2E83FD277E}"/>
          </ac:spMkLst>
        </pc:spChg>
        <pc:spChg chg="add mod">
          <ac:chgData name="opop6110@outlook.kr" userId="6e753551cf030e83" providerId="LiveId" clId="{42B1247F-D6C4-4643-B2A1-A48B63D7CD7E}" dt="2023-02-14T07:28:19.809" v="2030" actId="207"/>
          <ac:spMkLst>
            <pc:docMk/>
            <pc:sldMk cId="3432027520" sldId="275"/>
            <ac:spMk id="21" creationId="{E91CE194-EE46-845E-397A-C168BE6ACE45}"/>
          </ac:spMkLst>
        </pc:spChg>
        <pc:spChg chg="add mod">
          <ac:chgData name="opop6110@outlook.kr" userId="6e753551cf030e83" providerId="LiveId" clId="{42B1247F-D6C4-4643-B2A1-A48B63D7CD7E}" dt="2023-02-14T07:15:39.741" v="1352" actId="1076"/>
          <ac:spMkLst>
            <pc:docMk/>
            <pc:sldMk cId="3432027520" sldId="275"/>
            <ac:spMk id="27" creationId="{C8B6A0FE-3104-B23F-F574-0024F70072AD}"/>
          </ac:spMkLst>
        </pc:spChg>
        <pc:grpChg chg="add del">
          <ac:chgData name="opop6110@outlook.kr" userId="6e753551cf030e83" providerId="LiveId" clId="{42B1247F-D6C4-4643-B2A1-A48B63D7CD7E}" dt="2023-02-14T07:14:36.788" v="1339" actId="26606"/>
          <ac:grpSpMkLst>
            <pc:docMk/>
            <pc:sldMk cId="3432027520" sldId="275"/>
            <ac:grpSpMk id="18" creationId="{828A5161-06F1-46CF-8AD7-844680A59E13}"/>
          </ac:grpSpMkLst>
        </pc:grpChg>
        <pc:grpChg chg="add del">
          <ac:chgData name="opop6110@outlook.kr" userId="6e753551cf030e83" providerId="LiveId" clId="{42B1247F-D6C4-4643-B2A1-A48B63D7CD7E}" dt="2023-02-14T07:14:36.788" v="1339" actId="26606"/>
          <ac:grpSpMkLst>
            <pc:docMk/>
            <pc:sldMk cId="3432027520" sldId="275"/>
            <ac:grpSpMk id="22" creationId="{5995D10D-E9C9-47DB-AE7E-801FEF38F5C9}"/>
          </ac:grpSpMkLst>
        </pc:grpChg>
        <pc:grpChg chg="add">
          <ac:chgData name="opop6110@outlook.kr" userId="6e753551cf030e83" providerId="LiveId" clId="{42B1247F-D6C4-4643-B2A1-A48B63D7CD7E}" dt="2023-02-14T07:14:55.291" v="1347" actId="26606"/>
          <ac:grpSpMkLst>
            <pc:docMk/>
            <pc:sldMk cId="3432027520" sldId="275"/>
            <ac:grpSpMk id="24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7:14:55.291" v="1347" actId="26606"/>
          <ac:grpSpMkLst>
            <pc:docMk/>
            <pc:sldMk cId="3432027520" sldId="275"/>
            <ac:grpSpMk id="28" creationId="{5995D10D-E9C9-47DB-AE7E-801FEF38F5C9}"/>
          </ac:grpSpMkLst>
        </pc:grpChg>
        <pc:picChg chg="add del mod">
          <ac:chgData name="opop6110@outlook.kr" userId="6e753551cf030e83" providerId="LiveId" clId="{42B1247F-D6C4-4643-B2A1-A48B63D7CD7E}" dt="2023-02-14T07:14:37.162" v="1341" actId="931"/>
          <ac:picMkLst>
            <pc:docMk/>
            <pc:sldMk cId="3432027520" sldId="275"/>
            <ac:picMk id="9" creationId="{9730BBC9-1C29-F11D-369A-86BF9A1E6DEA}"/>
          </ac:picMkLst>
        </pc:picChg>
        <pc:picChg chg="add mod">
          <ac:chgData name="opop6110@outlook.kr" userId="6e753551cf030e83" providerId="LiveId" clId="{42B1247F-D6C4-4643-B2A1-A48B63D7CD7E}" dt="2023-02-14T07:14:55.291" v="1347" actId="26606"/>
          <ac:picMkLst>
            <pc:docMk/>
            <pc:sldMk cId="3432027520" sldId="275"/>
            <ac:picMk id="15" creationId="{3184209C-D028-137B-0039-3F046937C266}"/>
          </ac:picMkLst>
        </pc:picChg>
        <pc:picChg chg="add mod">
          <ac:chgData name="opop6110@outlook.kr" userId="6e753551cf030e83" providerId="LiveId" clId="{42B1247F-D6C4-4643-B2A1-A48B63D7CD7E}" dt="2023-02-14T07:39:32.432" v="2718"/>
          <ac:picMkLst>
            <pc:docMk/>
            <pc:sldMk cId="3432027520" sldId="275"/>
            <ac:picMk id="31" creationId="{C4D13ADF-024B-AED6-A682-1C567141C226}"/>
          </ac:picMkLst>
        </pc:picChg>
      </pc:sldChg>
      <pc:sldChg chg="addSp modSp add mod ord setBg">
        <pc:chgData name="opop6110@outlook.kr" userId="6e753551cf030e83" providerId="LiveId" clId="{42B1247F-D6C4-4643-B2A1-A48B63D7CD7E}" dt="2023-02-14T07:39:34.027" v="2719"/>
        <pc:sldMkLst>
          <pc:docMk/>
          <pc:sldMk cId="1661777670" sldId="276"/>
        </pc:sldMkLst>
        <pc:spChg chg="mod">
          <ac:chgData name="opop6110@outlook.kr" userId="6e753551cf030e83" providerId="LiveId" clId="{42B1247F-D6C4-4643-B2A1-A48B63D7CD7E}" dt="2023-02-14T07:15:58.558" v="1358" actId="26606"/>
          <ac:spMkLst>
            <pc:docMk/>
            <pc:sldMk cId="1661777670" sldId="276"/>
            <ac:spMk id="2" creationId="{57258895-D8D9-8FEC-F5DE-7C95F1C96EFA}"/>
          </ac:spMkLst>
        </pc:spChg>
        <pc:spChg chg="mod">
          <ac:chgData name="opop6110@outlook.kr" userId="6e753551cf030e83" providerId="LiveId" clId="{42B1247F-D6C4-4643-B2A1-A48B63D7CD7E}" dt="2023-02-14T07:28:12.407" v="2029" actId="207"/>
          <ac:spMkLst>
            <pc:docMk/>
            <pc:sldMk cId="1661777670" sldId="276"/>
            <ac:spMk id="3" creationId="{FC25E54A-87AF-04CD-D765-903E343AE8FA}"/>
          </ac:spMkLst>
        </pc:spChg>
        <pc:spChg chg="add">
          <ac:chgData name="opop6110@outlook.kr" userId="6e753551cf030e83" providerId="LiveId" clId="{42B1247F-D6C4-4643-B2A1-A48B63D7CD7E}" dt="2023-02-14T07:15:58.558" v="1358" actId="26606"/>
          <ac:spMkLst>
            <pc:docMk/>
            <pc:sldMk cId="1661777670" sldId="276"/>
            <ac:spMk id="10" creationId="{2B566528-1B12-4246-9431-5C2D7D081168}"/>
          </ac:spMkLst>
        </pc:spChg>
        <pc:grpChg chg="add">
          <ac:chgData name="opop6110@outlook.kr" userId="6e753551cf030e83" providerId="LiveId" clId="{42B1247F-D6C4-4643-B2A1-A48B63D7CD7E}" dt="2023-02-14T07:15:58.558" v="1358" actId="26606"/>
          <ac:grpSpMkLst>
            <pc:docMk/>
            <pc:sldMk cId="1661777670" sldId="276"/>
            <ac:grpSpMk id="12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7:15:58.558" v="1358" actId="26606"/>
          <ac:grpSpMkLst>
            <pc:docMk/>
            <pc:sldMk cId="1661777670" sldId="276"/>
            <ac:grpSpMk id="16" creationId="{5995D10D-E9C9-47DB-AE7E-801FEF38F5C9}"/>
          </ac:grpSpMkLst>
        </pc:grpChg>
        <pc:picChg chg="add mod">
          <ac:chgData name="opop6110@outlook.kr" userId="6e753551cf030e83" providerId="LiveId" clId="{42B1247F-D6C4-4643-B2A1-A48B63D7CD7E}" dt="2023-02-14T07:16:44.570" v="1370" actId="1076"/>
          <ac:picMkLst>
            <pc:docMk/>
            <pc:sldMk cId="1661777670" sldId="276"/>
            <ac:picMk id="5" creationId="{05A6049E-E77D-F4CA-F93D-09CBFCF3C427}"/>
          </ac:picMkLst>
        </pc:picChg>
        <pc:picChg chg="add mod">
          <ac:chgData name="opop6110@outlook.kr" userId="6e753551cf030e83" providerId="LiveId" clId="{42B1247F-D6C4-4643-B2A1-A48B63D7CD7E}" dt="2023-02-14T07:17:08.895" v="1376" actId="1076"/>
          <ac:picMkLst>
            <pc:docMk/>
            <pc:sldMk cId="1661777670" sldId="276"/>
            <ac:picMk id="7" creationId="{E1353594-E027-2A9E-A68F-917656753D4D}"/>
          </ac:picMkLst>
        </pc:picChg>
        <pc:picChg chg="add mod">
          <ac:chgData name="opop6110@outlook.kr" userId="6e753551cf030e83" providerId="LiveId" clId="{42B1247F-D6C4-4643-B2A1-A48B63D7CD7E}" dt="2023-02-14T07:39:34.027" v="2719"/>
          <ac:picMkLst>
            <pc:docMk/>
            <pc:sldMk cId="1661777670" sldId="276"/>
            <ac:picMk id="8" creationId="{FFF0FB80-BFEA-DBB9-B64A-52C268548915}"/>
          </ac:picMkLst>
        </pc:picChg>
      </pc:sldChg>
      <pc:sldChg chg="addSp delSp modSp add mod setBg delDesignElem">
        <pc:chgData name="opop6110@outlook.kr" userId="6e753551cf030e83" providerId="LiveId" clId="{42B1247F-D6C4-4643-B2A1-A48B63D7CD7E}" dt="2023-02-14T07:39:34.985" v="2720"/>
        <pc:sldMkLst>
          <pc:docMk/>
          <pc:sldMk cId="141529558" sldId="277"/>
        </pc:sldMkLst>
        <pc:spChg chg="del mod">
          <ac:chgData name="opop6110@outlook.kr" userId="6e753551cf030e83" providerId="LiveId" clId="{42B1247F-D6C4-4643-B2A1-A48B63D7CD7E}" dt="2023-02-14T07:19:11.335" v="1386" actId="21"/>
          <ac:spMkLst>
            <pc:docMk/>
            <pc:sldMk cId="141529558" sldId="277"/>
            <ac:spMk id="3" creationId="{FC25E54A-87AF-04CD-D765-903E343AE8FA}"/>
          </ac:spMkLst>
        </pc:spChg>
        <pc:spChg chg="add del mod">
          <ac:chgData name="opop6110@outlook.kr" userId="6e753551cf030e83" providerId="LiveId" clId="{42B1247F-D6C4-4643-B2A1-A48B63D7CD7E}" dt="2023-02-14T07:19:23.810" v="1388" actId="21"/>
          <ac:spMkLst>
            <pc:docMk/>
            <pc:sldMk cId="141529558" sldId="277"/>
            <ac:spMk id="9" creationId="{8078541E-6A66-6F2C-F65B-0582FB18753A}"/>
          </ac:spMkLst>
        </pc:spChg>
        <pc:spChg chg="del">
          <ac:chgData name="opop6110@outlook.kr" userId="6e753551cf030e83" providerId="LiveId" clId="{42B1247F-D6C4-4643-B2A1-A48B63D7CD7E}" dt="2023-02-14T07:18:28.018" v="1378"/>
          <ac:spMkLst>
            <pc:docMk/>
            <pc:sldMk cId="141529558" sldId="277"/>
            <ac:spMk id="10" creationId="{2B566528-1B12-4246-9431-5C2D7D081168}"/>
          </ac:spMkLst>
        </pc:spChg>
        <pc:spChg chg="add">
          <ac:chgData name="opop6110@outlook.kr" userId="6e753551cf030e83" providerId="LiveId" clId="{42B1247F-D6C4-4643-B2A1-A48B63D7CD7E}" dt="2023-02-14T07:19:03.310" v="1384" actId="26606"/>
          <ac:spMkLst>
            <pc:docMk/>
            <pc:sldMk cId="141529558" sldId="277"/>
            <ac:spMk id="11" creationId="{2B566528-1B12-4246-9431-5C2D7D081168}"/>
          </ac:spMkLst>
        </pc:spChg>
        <pc:spChg chg="add mod">
          <ac:chgData name="opop6110@outlook.kr" userId="6e753551cf030e83" providerId="LiveId" clId="{42B1247F-D6C4-4643-B2A1-A48B63D7CD7E}" dt="2023-02-14T07:28:45.555" v="2032" actId="207"/>
          <ac:spMkLst>
            <pc:docMk/>
            <pc:sldMk cId="141529558" sldId="277"/>
            <ac:spMk id="20" creationId="{7C824D20-0FBE-0870-83B7-5446BF9FF0DF}"/>
          </ac:spMkLst>
        </pc:spChg>
        <pc:grpChg chg="del">
          <ac:chgData name="opop6110@outlook.kr" userId="6e753551cf030e83" providerId="LiveId" clId="{42B1247F-D6C4-4643-B2A1-A48B63D7CD7E}" dt="2023-02-14T07:18:28.018" v="1378"/>
          <ac:grpSpMkLst>
            <pc:docMk/>
            <pc:sldMk cId="141529558" sldId="277"/>
            <ac:grpSpMk id="12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7:19:03.310" v="1384" actId="26606"/>
          <ac:grpSpMkLst>
            <pc:docMk/>
            <pc:sldMk cId="141529558" sldId="277"/>
            <ac:grpSpMk id="13" creationId="{828A5161-06F1-46CF-8AD7-844680A59E13}"/>
          </ac:grpSpMkLst>
        </pc:grpChg>
        <pc:grpChg chg="del">
          <ac:chgData name="opop6110@outlook.kr" userId="6e753551cf030e83" providerId="LiveId" clId="{42B1247F-D6C4-4643-B2A1-A48B63D7CD7E}" dt="2023-02-14T07:18:28.018" v="1378"/>
          <ac:grpSpMkLst>
            <pc:docMk/>
            <pc:sldMk cId="141529558" sldId="277"/>
            <ac:grpSpMk id="16" creationId="{5995D10D-E9C9-47DB-AE7E-801FEF38F5C9}"/>
          </ac:grpSpMkLst>
        </pc:grpChg>
        <pc:grpChg chg="add">
          <ac:chgData name="opop6110@outlook.kr" userId="6e753551cf030e83" providerId="LiveId" clId="{42B1247F-D6C4-4643-B2A1-A48B63D7CD7E}" dt="2023-02-14T07:19:03.310" v="1384" actId="26606"/>
          <ac:grpSpMkLst>
            <pc:docMk/>
            <pc:sldMk cId="141529558" sldId="277"/>
            <ac:grpSpMk id="17" creationId="{5995D10D-E9C9-47DB-AE7E-801FEF38F5C9}"/>
          </ac:grpSpMkLst>
        </pc:grpChg>
        <pc:picChg chg="del">
          <ac:chgData name="opop6110@outlook.kr" userId="6e753551cf030e83" providerId="LiveId" clId="{42B1247F-D6C4-4643-B2A1-A48B63D7CD7E}" dt="2023-02-14T07:18:45.216" v="1379" actId="21"/>
          <ac:picMkLst>
            <pc:docMk/>
            <pc:sldMk cId="141529558" sldId="277"/>
            <ac:picMk id="5" creationId="{05A6049E-E77D-F4CA-F93D-09CBFCF3C427}"/>
          </ac:picMkLst>
        </pc:picChg>
        <pc:picChg chg="add mod">
          <ac:chgData name="opop6110@outlook.kr" userId="6e753551cf030e83" providerId="LiveId" clId="{42B1247F-D6C4-4643-B2A1-A48B63D7CD7E}" dt="2023-02-14T07:19:30.763" v="1390" actId="14100"/>
          <ac:picMkLst>
            <pc:docMk/>
            <pc:sldMk cId="141529558" sldId="277"/>
            <ac:picMk id="6" creationId="{51538ABA-C7A3-330A-AB2F-C62A8A262459}"/>
          </ac:picMkLst>
        </pc:picChg>
        <pc:picChg chg="del">
          <ac:chgData name="opop6110@outlook.kr" userId="6e753551cf030e83" providerId="LiveId" clId="{42B1247F-D6C4-4643-B2A1-A48B63D7CD7E}" dt="2023-02-14T07:18:47.726" v="1380" actId="21"/>
          <ac:picMkLst>
            <pc:docMk/>
            <pc:sldMk cId="141529558" sldId="277"/>
            <ac:picMk id="7" creationId="{E1353594-E027-2A9E-A68F-917656753D4D}"/>
          </ac:picMkLst>
        </pc:picChg>
        <pc:picChg chg="add mod">
          <ac:chgData name="opop6110@outlook.kr" userId="6e753551cf030e83" providerId="LiveId" clId="{42B1247F-D6C4-4643-B2A1-A48B63D7CD7E}" dt="2023-02-14T07:39:34.985" v="2720"/>
          <ac:picMkLst>
            <pc:docMk/>
            <pc:sldMk cId="141529558" sldId="277"/>
            <ac:picMk id="21" creationId="{83D4CAFF-24B7-9628-72E4-7CFA4B97B387}"/>
          </ac:picMkLst>
        </pc:picChg>
      </pc:sldChg>
      <pc:sldChg chg="delSp modSp add del mod setBg delDesignElem">
        <pc:chgData name="opop6110@outlook.kr" userId="6e753551cf030e83" providerId="LiveId" clId="{42B1247F-D6C4-4643-B2A1-A48B63D7CD7E}" dt="2023-02-14T06:35:59.465" v="762" actId="2696"/>
        <pc:sldMkLst>
          <pc:docMk/>
          <pc:sldMk cId="3301423508" sldId="277"/>
        </pc:sldMkLst>
        <pc:spChg chg="del mod">
          <ac:chgData name="opop6110@outlook.kr" userId="6e753551cf030e83" providerId="LiveId" clId="{42B1247F-D6C4-4643-B2A1-A48B63D7CD7E}" dt="2023-02-14T06:35:49.427" v="758" actId="21"/>
          <ac:spMkLst>
            <pc:docMk/>
            <pc:sldMk cId="3301423508" sldId="277"/>
            <ac:spMk id="3" creationId="{3530A733-1559-5B9A-AC02-C9E6D7A22250}"/>
          </ac:spMkLst>
        </pc:spChg>
        <pc:spChg chg="del">
          <ac:chgData name="opop6110@outlook.kr" userId="6e753551cf030e83" providerId="LiveId" clId="{42B1247F-D6C4-4643-B2A1-A48B63D7CD7E}" dt="2023-02-14T06:35:37.901" v="756"/>
          <ac:spMkLst>
            <pc:docMk/>
            <pc:sldMk cId="3301423508" sldId="277"/>
            <ac:spMk id="9" creationId="{46D6306C-ED4F-4AAE-B4A5-EEA6AFAD726E}"/>
          </ac:spMkLst>
        </pc:spChg>
        <pc:spChg chg="del">
          <ac:chgData name="opop6110@outlook.kr" userId="6e753551cf030e83" providerId="LiveId" clId="{42B1247F-D6C4-4643-B2A1-A48B63D7CD7E}" dt="2023-02-14T06:35:37.901" v="756"/>
          <ac:spMkLst>
            <pc:docMk/>
            <pc:sldMk cId="3301423508" sldId="277"/>
            <ac:spMk id="11" creationId="{0EC5361D-F897-4856-B945-0455A365EB24}"/>
          </ac:spMkLst>
        </pc:spChg>
        <pc:spChg chg="del">
          <ac:chgData name="opop6110@outlook.kr" userId="6e753551cf030e83" providerId="LiveId" clId="{42B1247F-D6C4-4643-B2A1-A48B63D7CD7E}" dt="2023-02-14T06:35:37.901" v="756"/>
          <ac:spMkLst>
            <pc:docMk/>
            <pc:sldMk cId="3301423508" sldId="277"/>
            <ac:spMk id="13" creationId="{4508C0C5-2268-42B5-B3C8-4D0899E05F8C}"/>
          </ac:spMkLst>
        </pc:spChg>
        <pc:spChg chg="del">
          <ac:chgData name="opop6110@outlook.kr" userId="6e753551cf030e83" providerId="LiveId" clId="{42B1247F-D6C4-4643-B2A1-A48B63D7CD7E}" dt="2023-02-14T06:35:37.901" v="756"/>
          <ac:spMkLst>
            <pc:docMk/>
            <pc:sldMk cId="3301423508" sldId="277"/>
            <ac:spMk id="15" creationId="{141ACBDB-38F8-4B34-8183-BD95B4E55A62}"/>
          </ac:spMkLst>
        </pc:spChg>
        <pc:spChg chg="del">
          <ac:chgData name="opop6110@outlook.kr" userId="6e753551cf030e83" providerId="LiveId" clId="{42B1247F-D6C4-4643-B2A1-A48B63D7CD7E}" dt="2023-02-14T06:35:37.901" v="756"/>
          <ac:spMkLst>
            <pc:docMk/>
            <pc:sldMk cId="3301423508" sldId="277"/>
            <ac:spMk id="17" creationId="{DE00DB52-3455-4E2F-867B-A6D0516E175B}"/>
          </ac:spMkLst>
        </pc:spChg>
        <pc:spChg chg="del">
          <ac:chgData name="opop6110@outlook.kr" userId="6e753551cf030e83" providerId="LiveId" clId="{42B1247F-D6C4-4643-B2A1-A48B63D7CD7E}" dt="2023-02-14T06:35:37.901" v="756"/>
          <ac:spMkLst>
            <pc:docMk/>
            <pc:sldMk cId="3301423508" sldId="277"/>
            <ac:spMk id="19" creationId="{9E914C83-E0D8-4953-92D5-169D28CB43AE}"/>
          </ac:spMkLst>
        </pc:spChg>
        <pc:spChg chg="del">
          <ac:chgData name="opop6110@outlook.kr" userId="6e753551cf030e83" providerId="LiveId" clId="{42B1247F-D6C4-4643-B2A1-A48B63D7CD7E}" dt="2023-02-14T06:35:37.901" v="756"/>
          <ac:spMkLst>
            <pc:docMk/>
            <pc:sldMk cId="3301423508" sldId="277"/>
            <ac:spMk id="21" creationId="{3512E083-F550-46AF-8490-767ECFD00CB7}"/>
          </ac:spMkLst>
        </pc:spChg>
      </pc:sldChg>
      <pc:sldChg chg="addSp delSp add del setBg delDesignElem">
        <pc:chgData name="opop6110@outlook.kr" userId="6e753551cf030e83" providerId="LiveId" clId="{42B1247F-D6C4-4643-B2A1-A48B63D7CD7E}" dt="2023-02-14T06:35:57.855" v="761"/>
        <pc:sldMkLst>
          <pc:docMk/>
          <pc:sldMk cId="2506074715" sldId="278"/>
        </pc:sldMkLst>
        <pc:spChg chg="add del">
          <ac:chgData name="opop6110@outlook.kr" userId="6e753551cf030e83" providerId="LiveId" clId="{42B1247F-D6C4-4643-B2A1-A48B63D7CD7E}" dt="2023-02-14T06:35:57.855" v="761"/>
          <ac:spMkLst>
            <pc:docMk/>
            <pc:sldMk cId="2506074715" sldId="278"/>
            <ac:spMk id="9" creationId="{46D6306C-ED4F-4AAE-B4A5-EEA6AFAD726E}"/>
          </ac:spMkLst>
        </pc:spChg>
        <pc:spChg chg="add del">
          <ac:chgData name="opop6110@outlook.kr" userId="6e753551cf030e83" providerId="LiveId" clId="{42B1247F-D6C4-4643-B2A1-A48B63D7CD7E}" dt="2023-02-14T06:35:57.855" v="761"/>
          <ac:spMkLst>
            <pc:docMk/>
            <pc:sldMk cId="2506074715" sldId="278"/>
            <ac:spMk id="11" creationId="{0EC5361D-F897-4856-B945-0455A365EB24}"/>
          </ac:spMkLst>
        </pc:spChg>
        <pc:spChg chg="add del">
          <ac:chgData name="opop6110@outlook.kr" userId="6e753551cf030e83" providerId="LiveId" clId="{42B1247F-D6C4-4643-B2A1-A48B63D7CD7E}" dt="2023-02-14T06:35:57.855" v="761"/>
          <ac:spMkLst>
            <pc:docMk/>
            <pc:sldMk cId="2506074715" sldId="278"/>
            <ac:spMk id="13" creationId="{4508C0C5-2268-42B5-B3C8-4D0899E05F8C}"/>
          </ac:spMkLst>
        </pc:spChg>
        <pc:spChg chg="add del">
          <ac:chgData name="opop6110@outlook.kr" userId="6e753551cf030e83" providerId="LiveId" clId="{42B1247F-D6C4-4643-B2A1-A48B63D7CD7E}" dt="2023-02-14T06:35:57.855" v="761"/>
          <ac:spMkLst>
            <pc:docMk/>
            <pc:sldMk cId="2506074715" sldId="278"/>
            <ac:spMk id="15" creationId="{141ACBDB-38F8-4B34-8183-BD95B4E55A62}"/>
          </ac:spMkLst>
        </pc:spChg>
        <pc:spChg chg="add del">
          <ac:chgData name="opop6110@outlook.kr" userId="6e753551cf030e83" providerId="LiveId" clId="{42B1247F-D6C4-4643-B2A1-A48B63D7CD7E}" dt="2023-02-14T06:35:57.855" v="761"/>
          <ac:spMkLst>
            <pc:docMk/>
            <pc:sldMk cId="2506074715" sldId="278"/>
            <ac:spMk id="17" creationId="{DE00DB52-3455-4E2F-867B-A6D0516E175B}"/>
          </ac:spMkLst>
        </pc:spChg>
        <pc:spChg chg="add del">
          <ac:chgData name="opop6110@outlook.kr" userId="6e753551cf030e83" providerId="LiveId" clId="{42B1247F-D6C4-4643-B2A1-A48B63D7CD7E}" dt="2023-02-14T06:35:57.855" v="761"/>
          <ac:spMkLst>
            <pc:docMk/>
            <pc:sldMk cId="2506074715" sldId="278"/>
            <ac:spMk id="19" creationId="{9E914C83-E0D8-4953-92D5-169D28CB43AE}"/>
          </ac:spMkLst>
        </pc:spChg>
        <pc:spChg chg="add del">
          <ac:chgData name="opop6110@outlook.kr" userId="6e753551cf030e83" providerId="LiveId" clId="{42B1247F-D6C4-4643-B2A1-A48B63D7CD7E}" dt="2023-02-14T06:35:57.855" v="761"/>
          <ac:spMkLst>
            <pc:docMk/>
            <pc:sldMk cId="2506074715" sldId="278"/>
            <ac:spMk id="21" creationId="{3512E083-F550-46AF-8490-767ECFD00CB7}"/>
          </ac:spMkLst>
        </pc:spChg>
      </pc:sldChg>
      <pc:sldChg chg="addSp delSp modSp add mod setBg delDesignElem">
        <pc:chgData name="opop6110@outlook.kr" userId="6e753551cf030e83" providerId="LiveId" clId="{42B1247F-D6C4-4643-B2A1-A48B63D7CD7E}" dt="2023-02-14T07:39:38.177" v="2723"/>
        <pc:sldMkLst>
          <pc:docMk/>
          <pc:sldMk cId="3508233362" sldId="278"/>
        </pc:sldMkLst>
        <pc:spChg chg="mod">
          <ac:chgData name="opop6110@outlook.kr" userId="6e753551cf030e83" providerId="LiveId" clId="{42B1247F-D6C4-4643-B2A1-A48B63D7CD7E}" dt="2023-02-14T07:38:11.388" v="2698" actId="113"/>
          <ac:spMkLst>
            <pc:docMk/>
            <pc:sldMk cId="3508233362" sldId="278"/>
            <ac:spMk id="2" creationId="{3DCFDBA2-E953-6CB2-5B19-697391037A40}"/>
          </ac:spMkLst>
        </pc:spChg>
        <pc:spChg chg="mod">
          <ac:chgData name="opop6110@outlook.kr" userId="6e753551cf030e83" providerId="LiveId" clId="{42B1247F-D6C4-4643-B2A1-A48B63D7CD7E}" dt="2023-02-14T07:37:48.994" v="2695" actId="20577"/>
          <ac:spMkLst>
            <pc:docMk/>
            <pc:sldMk cId="3508233362" sldId="278"/>
            <ac:spMk id="9" creationId="{3D8FEC30-31F9-EAD9-968C-A877BE1A3A81}"/>
          </ac:spMkLst>
        </pc:spChg>
        <pc:spChg chg="add">
          <ac:chgData name="opop6110@outlook.kr" userId="6e753551cf030e83" providerId="LiveId" clId="{42B1247F-D6C4-4643-B2A1-A48B63D7CD7E}" dt="2023-02-14T07:35:26.743" v="2388" actId="26606"/>
          <ac:spMkLst>
            <pc:docMk/>
            <pc:sldMk cId="3508233362" sldId="278"/>
            <ac:spMk id="11" creationId="{2B566528-1B12-4246-9431-5C2D7D081168}"/>
          </ac:spMkLst>
        </pc:spChg>
        <pc:spChg chg="del">
          <ac:chgData name="opop6110@outlook.kr" userId="6e753551cf030e83" providerId="LiveId" clId="{42B1247F-D6C4-4643-B2A1-A48B63D7CD7E}" dt="2023-02-14T07:34:25.909" v="2385"/>
          <ac:spMkLst>
            <pc:docMk/>
            <pc:sldMk cId="3508233362" sldId="278"/>
            <ac:spMk id="12" creationId="{2B566528-1B12-4246-9431-5C2D7D081168}"/>
          </ac:spMkLst>
        </pc:spChg>
        <pc:grpChg chg="del">
          <ac:chgData name="opop6110@outlook.kr" userId="6e753551cf030e83" providerId="LiveId" clId="{42B1247F-D6C4-4643-B2A1-A48B63D7CD7E}" dt="2023-02-14T07:34:25.909" v="2385"/>
          <ac:grpSpMkLst>
            <pc:docMk/>
            <pc:sldMk cId="3508233362" sldId="278"/>
            <ac:grpSpMk id="14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7:35:26.743" v="2388" actId="26606"/>
          <ac:grpSpMkLst>
            <pc:docMk/>
            <pc:sldMk cId="3508233362" sldId="278"/>
            <ac:grpSpMk id="16" creationId="{828A5161-06F1-46CF-8AD7-844680A59E13}"/>
          </ac:grpSpMkLst>
        </pc:grpChg>
        <pc:grpChg chg="del">
          <ac:chgData name="opop6110@outlook.kr" userId="6e753551cf030e83" providerId="LiveId" clId="{42B1247F-D6C4-4643-B2A1-A48B63D7CD7E}" dt="2023-02-14T07:34:25.909" v="2385"/>
          <ac:grpSpMkLst>
            <pc:docMk/>
            <pc:sldMk cId="3508233362" sldId="278"/>
            <ac:grpSpMk id="18" creationId="{5995D10D-E9C9-47DB-AE7E-801FEF38F5C9}"/>
          </ac:grpSpMkLst>
        </pc:grpChg>
        <pc:grpChg chg="add">
          <ac:chgData name="opop6110@outlook.kr" userId="6e753551cf030e83" providerId="LiveId" clId="{42B1247F-D6C4-4643-B2A1-A48B63D7CD7E}" dt="2023-02-14T07:35:26.743" v="2388" actId="26606"/>
          <ac:grpSpMkLst>
            <pc:docMk/>
            <pc:sldMk cId="3508233362" sldId="278"/>
            <ac:grpSpMk id="20" creationId="{5995D10D-E9C9-47DB-AE7E-801FEF38F5C9}"/>
          </ac:grpSpMkLst>
        </pc:grpChg>
        <pc:picChg chg="add mod">
          <ac:chgData name="opop6110@outlook.kr" userId="6e753551cf030e83" providerId="LiveId" clId="{42B1247F-D6C4-4643-B2A1-A48B63D7CD7E}" dt="2023-02-14T07:36:55.360" v="2538" actId="14100"/>
          <ac:picMkLst>
            <pc:docMk/>
            <pc:sldMk cId="3508233362" sldId="278"/>
            <ac:picMk id="4" creationId="{FEF43AAF-2B81-38F7-949E-6A60AE610BDF}"/>
          </ac:picMkLst>
        </pc:picChg>
        <pc:picChg chg="del">
          <ac:chgData name="opop6110@outlook.kr" userId="6e753551cf030e83" providerId="LiveId" clId="{42B1247F-D6C4-4643-B2A1-A48B63D7CD7E}" dt="2023-02-14T07:34:35.687" v="2386" actId="21"/>
          <ac:picMkLst>
            <pc:docMk/>
            <pc:sldMk cId="3508233362" sldId="278"/>
            <ac:picMk id="5" creationId="{20081C66-003A-D8DE-0670-F0CCC1B9667D}"/>
          </ac:picMkLst>
        </pc:picChg>
        <pc:picChg chg="add mod">
          <ac:chgData name="opop6110@outlook.kr" userId="6e753551cf030e83" providerId="LiveId" clId="{42B1247F-D6C4-4643-B2A1-A48B63D7CD7E}" dt="2023-02-14T07:39:38.177" v="2723"/>
          <ac:picMkLst>
            <pc:docMk/>
            <pc:sldMk cId="3508233362" sldId="278"/>
            <ac:picMk id="6" creationId="{AE751F9C-B52F-0C5E-74BF-F0B4E21585EC}"/>
          </ac:picMkLst>
        </pc:picChg>
      </pc:sldChg>
      <pc:sldChg chg="new del">
        <pc:chgData name="opop6110@outlook.kr" userId="6e753551cf030e83" providerId="LiveId" clId="{42B1247F-D6C4-4643-B2A1-A48B63D7CD7E}" dt="2023-02-14T07:18:51.510" v="1382" actId="2696"/>
        <pc:sldMkLst>
          <pc:docMk/>
          <pc:sldMk cId="3730047673" sldId="278"/>
        </pc:sldMkLst>
      </pc:sldChg>
      <pc:sldChg chg="addSp delSp modSp add mod setBg delDesignElem">
        <pc:chgData name="opop6110@outlook.kr" userId="6e753551cf030e83" providerId="LiveId" clId="{42B1247F-D6C4-4643-B2A1-A48B63D7CD7E}" dt="2023-02-14T07:59:52.891" v="3169" actId="20577"/>
        <pc:sldMkLst>
          <pc:docMk/>
          <pc:sldMk cId="3253558581" sldId="279"/>
        </pc:sldMkLst>
        <pc:spChg chg="mod">
          <ac:chgData name="opop6110@outlook.kr" userId="6e753551cf030e83" providerId="LiveId" clId="{42B1247F-D6C4-4643-B2A1-A48B63D7CD7E}" dt="2023-02-14T07:59:27.244" v="3161" actId="26606"/>
          <ac:spMkLst>
            <pc:docMk/>
            <pc:sldMk cId="3253558581" sldId="279"/>
            <ac:spMk id="2" creationId="{3DCFDBA2-E953-6CB2-5B19-697391037A40}"/>
          </ac:spMkLst>
        </pc:spChg>
        <pc:spChg chg="mod">
          <ac:chgData name="opop6110@outlook.kr" userId="6e753551cf030e83" providerId="LiveId" clId="{42B1247F-D6C4-4643-B2A1-A48B63D7CD7E}" dt="2023-02-14T07:59:52.891" v="3169" actId="20577"/>
          <ac:spMkLst>
            <pc:docMk/>
            <pc:sldMk cId="3253558581" sldId="279"/>
            <ac:spMk id="9" creationId="{3D8FEC30-31F9-EAD9-968C-A877BE1A3A81}"/>
          </ac:spMkLst>
        </pc:spChg>
        <pc:spChg chg="del">
          <ac:chgData name="opop6110@outlook.kr" userId="6e753551cf030e83" providerId="LiveId" clId="{42B1247F-D6C4-4643-B2A1-A48B63D7CD7E}" dt="2023-02-14T07:54:53.003" v="2725"/>
          <ac:spMkLst>
            <pc:docMk/>
            <pc:sldMk cId="3253558581" sldId="279"/>
            <ac:spMk id="11" creationId="{2B566528-1B12-4246-9431-5C2D7D081168}"/>
          </ac:spMkLst>
        </pc:spChg>
        <pc:spChg chg="add">
          <ac:chgData name="opop6110@outlook.kr" userId="6e753551cf030e83" providerId="LiveId" clId="{42B1247F-D6C4-4643-B2A1-A48B63D7CD7E}" dt="2023-02-14T07:59:27.244" v="3161" actId="26606"/>
          <ac:spMkLst>
            <pc:docMk/>
            <pc:sldMk cId="3253558581" sldId="279"/>
            <ac:spMk id="12" creationId="{2E80C965-DB6D-4F81-9E9E-B027384D0BD6}"/>
          </ac:spMkLst>
        </pc:spChg>
        <pc:spChg chg="add">
          <ac:chgData name="opop6110@outlook.kr" userId="6e753551cf030e83" providerId="LiveId" clId="{42B1247F-D6C4-4643-B2A1-A48B63D7CD7E}" dt="2023-02-14T07:59:27.244" v="3161" actId="26606"/>
          <ac:spMkLst>
            <pc:docMk/>
            <pc:sldMk cId="3253558581" sldId="279"/>
            <ac:spMk id="13" creationId="{D3F51FEB-38FB-4F6C-9F7B-2F2AFAB65463}"/>
          </ac:spMkLst>
        </pc:spChg>
        <pc:spChg chg="add">
          <ac:chgData name="opop6110@outlook.kr" userId="6e753551cf030e83" providerId="LiveId" clId="{42B1247F-D6C4-4643-B2A1-A48B63D7CD7E}" dt="2023-02-14T07:59:27.244" v="3161" actId="26606"/>
          <ac:spMkLst>
            <pc:docMk/>
            <pc:sldMk cId="3253558581" sldId="279"/>
            <ac:spMk id="14" creationId="{2B566528-1B12-4246-9431-5C2D7D081168}"/>
          </ac:spMkLst>
        </pc:spChg>
        <pc:spChg chg="add">
          <ac:chgData name="opop6110@outlook.kr" userId="6e753551cf030e83" providerId="LiveId" clId="{42B1247F-D6C4-4643-B2A1-A48B63D7CD7E}" dt="2023-02-14T07:59:27.244" v="3161" actId="26606"/>
          <ac:spMkLst>
            <pc:docMk/>
            <pc:sldMk cId="3253558581" sldId="279"/>
            <ac:spMk id="18" creationId="{A580F890-B085-4E95-96AA-55AEBEC5CE6E}"/>
          </ac:spMkLst>
        </pc:spChg>
        <pc:spChg chg="add">
          <ac:chgData name="opop6110@outlook.kr" userId="6e753551cf030e83" providerId="LiveId" clId="{42B1247F-D6C4-4643-B2A1-A48B63D7CD7E}" dt="2023-02-14T07:59:27.244" v="3161" actId="26606"/>
          <ac:spMkLst>
            <pc:docMk/>
            <pc:sldMk cId="3253558581" sldId="279"/>
            <ac:spMk id="22" creationId="{1E547BA6-BAE0-43BB-A7CA-60F69CE252F0}"/>
          </ac:spMkLst>
        </pc:spChg>
        <pc:grpChg chg="del">
          <ac:chgData name="opop6110@outlook.kr" userId="6e753551cf030e83" providerId="LiveId" clId="{42B1247F-D6C4-4643-B2A1-A48B63D7CD7E}" dt="2023-02-14T07:54:53.003" v="2725"/>
          <ac:grpSpMkLst>
            <pc:docMk/>
            <pc:sldMk cId="3253558581" sldId="279"/>
            <ac:grpSpMk id="16" creationId="{828A5161-06F1-46CF-8AD7-844680A59E13}"/>
          </ac:grpSpMkLst>
        </pc:grpChg>
        <pc:grpChg chg="del">
          <ac:chgData name="opop6110@outlook.kr" userId="6e753551cf030e83" providerId="LiveId" clId="{42B1247F-D6C4-4643-B2A1-A48B63D7CD7E}" dt="2023-02-14T07:54:53.003" v="2725"/>
          <ac:grpSpMkLst>
            <pc:docMk/>
            <pc:sldMk cId="3253558581" sldId="279"/>
            <ac:grpSpMk id="20" creationId="{5995D10D-E9C9-47DB-AE7E-801FEF38F5C9}"/>
          </ac:grpSpMkLst>
        </pc:grpChg>
        <pc:picChg chg="del">
          <ac:chgData name="opop6110@outlook.kr" userId="6e753551cf030e83" providerId="LiveId" clId="{42B1247F-D6C4-4643-B2A1-A48B63D7CD7E}" dt="2023-02-14T07:55:25.979" v="2750" actId="21"/>
          <ac:picMkLst>
            <pc:docMk/>
            <pc:sldMk cId="3253558581" sldId="279"/>
            <ac:picMk id="4" creationId="{FEF43AAF-2B81-38F7-949E-6A60AE610BDF}"/>
          </ac:picMkLst>
        </pc:picChg>
      </pc:sldChg>
      <pc:sldChg chg="addSp delSp modSp add mod setBg delDesignElem">
        <pc:chgData name="opop6110@outlook.kr" userId="6e753551cf030e83" providerId="LiveId" clId="{42B1247F-D6C4-4643-B2A1-A48B63D7CD7E}" dt="2023-02-14T08:01:14.743" v="3206" actId="1582"/>
        <pc:sldMkLst>
          <pc:docMk/>
          <pc:sldMk cId="1953738452" sldId="280"/>
        </pc:sldMkLst>
        <pc:spChg chg="mod">
          <ac:chgData name="opop6110@outlook.kr" userId="6e753551cf030e83" providerId="LiveId" clId="{42B1247F-D6C4-4643-B2A1-A48B63D7CD7E}" dt="2023-02-14T08:00:06.692" v="3193"/>
          <ac:spMkLst>
            <pc:docMk/>
            <pc:sldMk cId="1953738452" sldId="280"/>
            <ac:spMk id="2" creationId="{3DCFDBA2-E953-6CB2-5B19-697391037A40}"/>
          </ac:spMkLst>
        </pc:spChg>
        <pc:spChg chg="add del mod">
          <ac:chgData name="opop6110@outlook.kr" userId="6e753551cf030e83" providerId="LiveId" clId="{42B1247F-D6C4-4643-B2A1-A48B63D7CD7E}" dt="2023-02-14T08:00:22.774" v="3196" actId="931"/>
          <ac:spMkLst>
            <pc:docMk/>
            <pc:sldMk cId="1953738452" sldId="280"/>
            <ac:spMk id="5" creationId="{DAD6726D-FBB4-F8CA-6598-DB6E84E9A32C}"/>
          </ac:spMkLst>
        </pc:spChg>
        <pc:spChg chg="del">
          <ac:chgData name="opop6110@outlook.kr" userId="6e753551cf030e83" providerId="LiveId" clId="{42B1247F-D6C4-4643-B2A1-A48B63D7CD7E}" dt="2023-02-14T08:00:15.336" v="3195" actId="21"/>
          <ac:spMkLst>
            <pc:docMk/>
            <pc:sldMk cId="1953738452" sldId="280"/>
            <ac:spMk id="9" creationId="{3D8FEC30-31F9-EAD9-968C-A877BE1A3A81}"/>
          </ac:spMkLst>
        </pc:spChg>
        <pc:spChg chg="add mod">
          <ac:chgData name="opop6110@outlook.kr" userId="6e753551cf030e83" providerId="LiveId" clId="{42B1247F-D6C4-4643-B2A1-A48B63D7CD7E}" dt="2023-02-14T08:01:14.743" v="3206" actId="1582"/>
          <ac:spMkLst>
            <pc:docMk/>
            <pc:sldMk cId="1953738452" sldId="280"/>
            <ac:spMk id="10" creationId="{DEF256E4-5346-47E1-918A-D86932F639DC}"/>
          </ac:spMkLst>
        </pc:spChg>
        <pc:spChg chg="del">
          <ac:chgData name="opop6110@outlook.kr" userId="6e753551cf030e83" providerId="LiveId" clId="{42B1247F-D6C4-4643-B2A1-A48B63D7CD7E}" dt="2023-02-14T07:54:54.057" v="2727"/>
          <ac:spMkLst>
            <pc:docMk/>
            <pc:sldMk cId="1953738452" sldId="280"/>
            <ac:spMk id="11" creationId="{2B566528-1B12-4246-9431-5C2D7D081168}"/>
          </ac:spMkLst>
        </pc:spChg>
        <pc:spChg chg="add del">
          <ac:chgData name="opop6110@outlook.kr" userId="6e753551cf030e83" providerId="LiveId" clId="{42B1247F-D6C4-4643-B2A1-A48B63D7CD7E}" dt="2023-02-14T08:00:37.779" v="3199" actId="21"/>
          <ac:spMkLst>
            <pc:docMk/>
            <pc:sldMk cId="1953738452" sldId="280"/>
            <ac:spMk id="12" creationId="{C0740574-5353-9AD7-956A-B9318BEFA82A}"/>
          </ac:spMkLst>
        </pc:spChg>
        <pc:spChg chg="add">
          <ac:chgData name="opop6110@outlook.kr" userId="6e753551cf030e83" providerId="LiveId" clId="{42B1247F-D6C4-4643-B2A1-A48B63D7CD7E}" dt="2023-02-14T08:00:31.671" v="3198" actId="26606"/>
          <ac:spMkLst>
            <pc:docMk/>
            <pc:sldMk cId="1953738452" sldId="280"/>
            <ac:spMk id="15" creationId="{2B566528-1B12-4246-9431-5C2D7D081168}"/>
          </ac:spMkLst>
        </pc:spChg>
        <pc:grpChg chg="del">
          <ac:chgData name="opop6110@outlook.kr" userId="6e753551cf030e83" providerId="LiveId" clId="{42B1247F-D6C4-4643-B2A1-A48B63D7CD7E}" dt="2023-02-14T07:54:54.057" v="2727"/>
          <ac:grpSpMkLst>
            <pc:docMk/>
            <pc:sldMk cId="1953738452" sldId="280"/>
            <ac:grpSpMk id="16" creationId="{828A5161-06F1-46CF-8AD7-844680A59E13}"/>
          </ac:grpSpMkLst>
        </pc:grpChg>
        <pc:grpChg chg="add">
          <ac:chgData name="opop6110@outlook.kr" userId="6e753551cf030e83" providerId="LiveId" clId="{42B1247F-D6C4-4643-B2A1-A48B63D7CD7E}" dt="2023-02-14T08:00:31.671" v="3198" actId="26606"/>
          <ac:grpSpMkLst>
            <pc:docMk/>
            <pc:sldMk cId="1953738452" sldId="280"/>
            <ac:grpSpMk id="17" creationId="{8E77C8C8-0B5F-40A4-8AE7-665FECB46FFE}"/>
          </ac:grpSpMkLst>
        </pc:grpChg>
        <pc:grpChg chg="del">
          <ac:chgData name="opop6110@outlook.kr" userId="6e753551cf030e83" providerId="LiveId" clId="{42B1247F-D6C4-4643-B2A1-A48B63D7CD7E}" dt="2023-02-14T07:54:54.057" v="2727"/>
          <ac:grpSpMkLst>
            <pc:docMk/>
            <pc:sldMk cId="1953738452" sldId="280"/>
            <ac:grpSpMk id="20" creationId="{5995D10D-E9C9-47DB-AE7E-801FEF38F5C9}"/>
          </ac:grpSpMkLst>
        </pc:grpChg>
        <pc:grpChg chg="add">
          <ac:chgData name="opop6110@outlook.kr" userId="6e753551cf030e83" providerId="LiveId" clId="{42B1247F-D6C4-4643-B2A1-A48B63D7CD7E}" dt="2023-02-14T08:00:31.671" v="3198" actId="26606"/>
          <ac:grpSpMkLst>
            <pc:docMk/>
            <pc:sldMk cId="1953738452" sldId="280"/>
            <ac:grpSpMk id="21" creationId="{3EA7D759-6BEF-4CBD-A325-BCFA77832B3F}"/>
          </ac:grpSpMkLst>
        </pc:grpChg>
        <pc:picChg chg="del">
          <ac:chgData name="opop6110@outlook.kr" userId="6e753551cf030e83" providerId="LiveId" clId="{42B1247F-D6C4-4643-B2A1-A48B63D7CD7E}" dt="2023-02-14T08:00:10.363" v="3194" actId="21"/>
          <ac:picMkLst>
            <pc:docMk/>
            <pc:sldMk cId="1953738452" sldId="280"/>
            <ac:picMk id="4" creationId="{FEF43AAF-2B81-38F7-949E-6A60AE610BDF}"/>
          </ac:picMkLst>
        </pc:picChg>
        <pc:picChg chg="ord">
          <ac:chgData name="opop6110@outlook.kr" userId="6e753551cf030e83" providerId="LiveId" clId="{42B1247F-D6C4-4643-B2A1-A48B63D7CD7E}" dt="2023-02-14T08:00:31.671" v="3198" actId="26606"/>
          <ac:picMkLst>
            <pc:docMk/>
            <pc:sldMk cId="1953738452" sldId="280"/>
            <ac:picMk id="6" creationId="{AE751F9C-B52F-0C5E-74BF-F0B4E21585EC}"/>
          </ac:picMkLst>
        </pc:picChg>
        <pc:picChg chg="add mod">
          <ac:chgData name="opop6110@outlook.kr" userId="6e753551cf030e83" providerId="LiveId" clId="{42B1247F-D6C4-4643-B2A1-A48B63D7CD7E}" dt="2023-02-14T08:00:45.549" v="3202" actId="1076"/>
          <ac:picMkLst>
            <pc:docMk/>
            <pc:sldMk cId="1953738452" sldId="280"/>
            <ac:picMk id="8" creationId="{9E533C14-FD35-1861-CE92-2E5A17F1A405}"/>
          </ac:picMkLst>
        </pc:picChg>
      </pc:sldChg>
      <pc:sldChg chg="addSp delSp modSp new mod setBg">
        <pc:chgData name="opop6110@outlook.kr" userId="6e753551cf030e83" providerId="LiveId" clId="{42B1247F-D6C4-4643-B2A1-A48B63D7CD7E}" dt="2023-02-14T08:03:24.055" v="3255"/>
        <pc:sldMkLst>
          <pc:docMk/>
          <pc:sldMk cId="1524641917" sldId="281"/>
        </pc:sldMkLst>
        <pc:spChg chg="mod">
          <ac:chgData name="opop6110@outlook.kr" userId="6e753551cf030e83" providerId="LiveId" clId="{42B1247F-D6C4-4643-B2A1-A48B63D7CD7E}" dt="2023-02-14T08:03:15.851" v="3254" actId="2711"/>
          <ac:spMkLst>
            <pc:docMk/>
            <pc:sldMk cId="1524641917" sldId="281"/>
            <ac:spMk id="2" creationId="{1070C904-EC47-3FAB-0BE9-12F3F6409C6F}"/>
          </ac:spMkLst>
        </pc:spChg>
        <pc:spChg chg="del">
          <ac:chgData name="opop6110@outlook.kr" userId="6e753551cf030e83" providerId="LiveId" clId="{42B1247F-D6C4-4643-B2A1-A48B63D7CD7E}" dt="2023-02-14T08:01:24.458" v="3208" actId="931"/>
          <ac:spMkLst>
            <pc:docMk/>
            <pc:sldMk cId="1524641917" sldId="281"/>
            <ac:spMk id="3" creationId="{DA448171-2C7D-B87B-2410-5ECC9B61135C}"/>
          </ac:spMkLst>
        </pc:spChg>
        <pc:spChg chg="add del">
          <ac:chgData name="opop6110@outlook.kr" userId="6e753551cf030e83" providerId="LiveId" clId="{42B1247F-D6C4-4643-B2A1-A48B63D7CD7E}" dt="2023-02-14T08:01:33.366" v="3213" actId="21"/>
          <ac:spMkLst>
            <pc:docMk/>
            <pc:sldMk cId="1524641917" sldId="281"/>
            <ac:spMk id="9" creationId="{47330687-4CA2-9E3E-C70F-8748974DC853}"/>
          </ac:spMkLst>
        </pc:spChg>
        <pc:spChg chg="add">
          <ac:chgData name="opop6110@outlook.kr" userId="6e753551cf030e83" providerId="LiveId" clId="{42B1247F-D6C4-4643-B2A1-A48B63D7CD7E}" dt="2023-02-14T08:01:27.175" v="3211" actId="26606"/>
          <ac:spMkLst>
            <pc:docMk/>
            <pc:sldMk cId="1524641917" sldId="281"/>
            <ac:spMk id="12" creationId="{2B566528-1B12-4246-9431-5C2D7D081168}"/>
          </ac:spMkLst>
        </pc:spChg>
        <pc:spChg chg="add">
          <ac:chgData name="opop6110@outlook.kr" userId="6e753551cf030e83" providerId="LiveId" clId="{42B1247F-D6C4-4643-B2A1-A48B63D7CD7E}" dt="2023-02-14T08:01:27.175" v="3211" actId="26606"/>
          <ac:spMkLst>
            <pc:docMk/>
            <pc:sldMk cId="1524641917" sldId="281"/>
            <ac:spMk id="14" creationId="{D3F51FEB-38FB-4F6C-9F7B-2F2AFAB65463}"/>
          </ac:spMkLst>
        </pc:spChg>
        <pc:spChg chg="add">
          <ac:chgData name="opop6110@outlook.kr" userId="6e753551cf030e83" providerId="LiveId" clId="{42B1247F-D6C4-4643-B2A1-A48B63D7CD7E}" dt="2023-02-14T08:01:27.175" v="3211" actId="26606"/>
          <ac:spMkLst>
            <pc:docMk/>
            <pc:sldMk cId="1524641917" sldId="281"/>
            <ac:spMk id="16" creationId="{1E547BA6-BAE0-43BB-A7CA-60F69CE252F0}"/>
          </ac:spMkLst>
        </pc:spChg>
        <pc:grpChg chg="add">
          <ac:chgData name="opop6110@outlook.kr" userId="6e753551cf030e83" providerId="LiveId" clId="{42B1247F-D6C4-4643-B2A1-A48B63D7CD7E}" dt="2023-02-14T08:01:27.175" v="3211" actId="26606"/>
          <ac:grpSpMkLst>
            <pc:docMk/>
            <pc:sldMk cId="1524641917" sldId="281"/>
            <ac:grpSpMk id="18" creationId="{15CBE6EC-46EF-45D9-8E16-DCDC5917CA31}"/>
          </ac:grpSpMkLst>
        </pc:grpChg>
        <pc:picChg chg="add del mod">
          <ac:chgData name="opop6110@outlook.kr" userId="6e753551cf030e83" providerId="LiveId" clId="{42B1247F-D6C4-4643-B2A1-A48B63D7CD7E}" dt="2023-02-14T08:01:29.274" v="3212" actId="21"/>
          <ac:picMkLst>
            <pc:docMk/>
            <pc:sldMk cId="1524641917" sldId="281"/>
            <ac:picMk id="5" creationId="{6BB54CCF-011E-0B8F-FAC1-2AC2AE7ED766}"/>
          </ac:picMkLst>
        </pc:picChg>
        <pc:picChg chg="add mod">
          <ac:chgData name="opop6110@outlook.kr" userId="6e753551cf030e83" providerId="LiveId" clId="{42B1247F-D6C4-4643-B2A1-A48B63D7CD7E}" dt="2023-02-14T08:03:24.055" v="3255"/>
          <ac:picMkLst>
            <pc:docMk/>
            <pc:sldMk cId="1524641917" sldId="281"/>
            <ac:picMk id="6" creationId="{6F981F33-7215-7C4E-2C61-95CDAE378816}"/>
          </ac:picMkLst>
        </pc:picChg>
      </pc:sldChg>
    </pc:docChg>
  </pc:docChgLst>
  <pc:docChgLst>
    <pc:chgData name="opop6110@outlook.kr" userId="6e753551cf030e83" providerId="LiveId" clId="{96301082-B9F0-4B29-B1B4-EE5027567D36}"/>
    <pc:docChg chg="custSel modSld">
      <pc:chgData name="opop6110@outlook.kr" userId="6e753551cf030e83" providerId="LiveId" clId="{96301082-B9F0-4B29-B1B4-EE5027567D36}" dt="2023-03-08T08:08:37.215" v="60" actId="20577"/>
      <pc:docMkLst>
        <pc:docMk/>
      </pc:docMkLst>
      <pc:sldChg chg="modSp mod">
        <pc:chgData name="opop6110@outlook.kr" userId="6e753551cf030e83" providerId="LiveId" clId="{96301082-B9F0-4B29-B1B4-EE5027567D36}" dt="2023-03-08T08:08:37.215" v="60" actId="20577"/>
        <pc:sldMkLst>
          <pc:docMk/>
          <pc:sldMk cId="2963136659" sldId="256"/>
        </pc:sldMkLst>
        <pc:spChg chg="mod">
          <ac:chgData name="opop6110@outlook.kr" userId="6e753551cf030e83" providerId="LiveId" clId="{96301082-B9F0-4B29-B1B4-EE5027567D36}" dt="2023-03-08T08:08:37.215" v="60" actId="20577"/>
          <ac:spMkLst>
            <pc:docMk/>
            <pc:sldMk cId="2963136659" sldId="256"/>
            <ac:spMk id="2" creationId="{0D17C389-6B3D-E648-908A-331803FFAED3}"/>
          </ac:spMkLst>
        </pc:spChg>
      </pc:sldChg>
    </pc:docChg>
  </pc:docChgLst>
  <pc:docChgLst>
    <pc:chgData name="opop6110@outlook.kr" userId="6e753551cf030e83" providerId="LiveId" clId="{175A825B-6D17-45D5-A3B0-0BE92F6A29A0}"/>
    <pc:docChg chg="undo custSel addSld delSld modSld sldOrd">
      <pc:chgData name="opop6110@outlook.kr" userId="6e753551cf030e83" providerId="LiveId" clId="{175A825B-6D17-45D5-A3B0-0BE92F6A29A0}" dt="2023-03-08T09:27:46.536" v="632" actId="1076"/>
      <pc:docMkLst>
        <pc:docMk/>
      </pc:docMkLst>
      <pc:sldChg chg="addSp delSp modSp mod">
        <pc:chgData name="opop6110@outlook.kr" userId="6e753551cf030e83" providerId="LiveId" clId="{175A825B-6D17-45D5-A3B0-0BE92F6A29A0}" dt="2023-03-08T08:21:10.220" v="179" actId="1076"/>
        <pc:sldMkLst>
          <pc:docMk/>
          <pc:sldMk cId="3993734250" sldId="257"/>
        </pc:sldMkLst>
        <pc:spChg chg="mod">
          <ac:chgData name="opop6110@outlook.kr" userId="6e753551cf030e83" providerId="LiveId" clId="{175A825B-6D17-45D5-A3B0-0BE92F6A29A0}" dt="2023-03-08T08:12:47.427" v="66"/>
          <ac:spMkLst>
            <pc:docMk/>
            <pc:sldMk cId="3993734250" sldId="257"/>
            <ac:spMk id="2" creationId="{9D204C8C-572D-3CDC-FE9C-E5ADA366FFEE}"/>
          </ac:spMkLst>
        </pc:spChg>
        <pc:spChg chg="add del mod">
          <ac:chgData name="opop6110@outlook.kr" userId="6e753551cf030e83" providerId="LiveId" clId="{175A825B-6D17-45D5-A3B0-0BE92F6A29A0}" dt="2023-03-08T08:17:17.313" v="84" actId="21"/>
          <ac:spMkLst>
            <pc:docMk/>
            <pc:sldMk cId="3993734250" sldId="257"/>
            <ac:spMk id="3" creationId="{0FF0636D-A274-4BEB-AB26-DBCA6ED52A2B}"/>
          </ac:spMkLst>
        </pc:spChg>
        <pc:spChg chg="add mod">
          <ac:chgData name="opop6110@outlook.kr" userId="6e753551cf030e83" providerId="LiveId" clId="{175A825B-6D17-45D5-A3B0-0BE92F6A29A0}" dt="2023-03-08T08:21:10.220" v="179" actId="1076"/>
          <ac:spMkLst>
            <pc:docMk/>
            <pc:sldMk cId="3993734250" sldId="257"/>
            <ac:spMk id="4" creationId="{3FDA9157-9577-D922-2F2F-76FC741D6A1A}"/>
          </ac:spMkLst>
        </pc:spChg>
        <pc:spChg chg="del">
          <ac:chgData name="opop6110@outlook.kr" userId="6e753551cf030e83" providerId="LiveId" clId="{175A825B-6D17-45D5-A3B0-0BE92F6A29A0}" dt="2023-03-08T08:12:51.019" v="67" actId="21"/>
          <ac:spMkLst>
            <pc:docMk/>
            <pc:sldMk cId="3993734250" sldId="257"/>
            <ac:spMk id="15" creationId="{63445025-DBE2-A266-2BBD-1A54AC4A1110}"/>
          </ac:spMkLst>
        </pc:spChg>
        <pc:spChg chg="del">
          <ac:chgData name="opop6110@outlook.kr" userId="6e753551cf030e83" providerId="LiveId" clId="{175A825B-6D17-45D5-A3B0-0BE92F6A29A0}" dt="2023-03-08T08:12:51.019" v="67" actId="21"/>
          <ac:spMkLst>
            <pc:docMk/>
            <pc:sldMk cId="3993734250" sldId="257"/>
            <ac:spMk id="16" creationId="{B8E3DE7A-CB16-44D4-E709-4E0CCFC2BCB8}"/>
          </ac:spMkLst>
        </pc:spChg>
        <pc:spChg chg="del">
          <ac:chgData name="opop6110@outlook.kr" userId="6e753551cf030e83" providerId="LiveId" clId="{175A825B-6D17-45D5-A3B0-0BE92F6A29A0}" dt="2023-03-08T08:12:51.019" v="67" actId="21"/>
          <ac:spMkLst>
            <pc:docMk/>
            <pc:sldMk cId="3993734250" sldId="257"/>
            <ac:spMk id="17" creationId="{CFF64278-DBE2-6288-C65B-4DAE2ACBF29B}"/>
          </ac:spMkLst>
        </pc:spChg>
        <pc:spChg chg="del">
          <ac:chgData name="opop6110@outlook.kr" userId="6e753551cf030e83" providerId="LiveId" clId="{175A825B-6D17-45D5-A3B0-0BE92F6A29A0}" dt="2023-03-08T08:12:53.890" v="69" actId="21"/>
          <ac:spMkLst>
            <pc:docMk/>
            <pc:sldMk cId="3993734250" sldId="257"/>
            <ac:spMk id="28" creationId="{9368020C-7641-07D7-9875-C7F31BAEA055}"/>
          </ac:spMkLst>
        </pc:spChg>
        <pc:picChg chg="del">
          <ac:chgData name="opop6110@outlook.kr" userId="6e753551cf030e83" providerId="LiveId" clId="{175A825B-6D17-45D5-A3B0-0BE92F6A29A0}" dt="2023-03-08T08:12:51.019" v="67" actId="21"/>
          <ac:picMkLst>
            <pc:docMk/>
            <pc:sldMk cId="3993734250" sldId="257"/>
            <ac:picMk id="9" creationId="{8DA4F1F7-F0F2-AD96-ED1C-44EC5C7ED922}"/>
          </ac:picMkLst>
        </pc:picChg>
        <pc:picChg chg="del">
          <ac:chgData name="opop6110@outlook.kr" userId="6e753551cf030e83" providerId="LiveId" clId="{175A825B-6D17-45D5-A3B0-0BE92F6A29A0}" dt="2023-03-08T08:12:51.019" v="67" actId="21"/>
          <ac:picMkLst>
            <pc:docMk/>
            <pc:sldMk cId="3993734250" sldId="257"/>
            <ac:picMk id="11" creationId="{A465AAB0-0316-4423-0E38-258A921A1736}"/>
          </ac:picMkLst>
        </pc:picChg>
        <pc:picChg chg="del">
          <ac:chgData name="opop6110@outlook.kr" userId="6e753551cf030e83" providerId="LiveId" clId="{175A825B-6D17-45D5-A3B0-0BE92F6A29A0}" dt="2023-03-08T08:12:51.019" v="67" actId="21"/>
          <ac:picMkLst>
            <pc:docMk/>
            <pc:sldMk cId="3993734250" sldId="257"/>
            <ac:picMk id="13" creationId="{435B8A1E-9138-3406-C0BE-354A091700EF}"/>
          </ac:picMkLst>
        </pc:picChg>
        <pc:cxnChg chg="del">
          <ac:chgData name="opop6110@outlook.kr" userId="6e753551cf030e83" providerId="LiveId" clId="{175A825B-6D17-45D5-A3B0-0BE92F6A29A0}" dt="2023-03-08T08:12:52.707" v="68" actId="21"/>
          <ac:cxnSpMkLst>
            <pc:docMk/>
            <pc:sldMk cId="3993734250" sldId="257"/>
            <ac:cxnSpMk id="21" creationId="{A54E780A-875B-0465-DA96-61D16B01A9B2}"/>
          </ac:cxnSpMkLst>
        </pc:cxnChg>
      </pc:sldChg>
      <pc:sldChg chg="modSp mod">
        <pc:chgData name="opop6110@outlook.kr" userId="6e753551cf030e83" providerId="LiveId" clId="{175A825B-6D17-45D5-A3B0-0BE92F6A29A0}" dt="2023-03-08T08:21:45.560" v="213" actId="1076"/>
        <pc:sldMkLst>
          <pc:docMk/>
          <pc:sldMk cId="1001172575" sldId="258"/>
        </pc:sldMkLst>
        <pc:spChg chg="mod">
          <ac:chgData name="opop6110@outlook.kr" userId="6e753551cf030e83" providerId="LiveId" clId="{175A825B-6D17-45D5-A3B0-0BE92F6A29A0}" dt="2023-03-08T08:21:45.560" v="213" actId="1076"/>
          <ac:spMkLst>
            <pc:docMk/>
            <pc:sldMk cId="1001172575" sldId="258"/>
            <ac:spMk id="3" creationId="{3530A733-1559-5B9A-AC02-C9E6D7A22250}"/>
          </ac:spMkLst>
        </pc:spChg>
      </pc:sldChg>
      <pc:sldChg chg="addSp delSp modSp add mod setBg delDesignElem">
        <pc:chgData name="opop6110@outlook.kr" userId="6e753551cf030e83" providerId="LiveId" clId="{175A825B-6D17-45D5-A3B0-0BE92F6A29A0}" dt="2023-03-08T08:41:46.210" v="248" actId="14100"/>
        <pc:sldMkLst>
          <pc:docMk/>
          <pc:sldMk cId="1320167780" sldId="282"/>
        </pc:sldMkLst>
        <pc:spChg chg="mod">
          <ac:chgData name="opop6110@outlook.kr" userId="6e753551cf030e83" providerId="LiveId" clId="{175A825B-6D17-45D5-A3B0-0BE92F6A29A0}" dt="2023-03-08T08:35:10.141" v="217" actId="1076"/>
          <ac:spMkLst>
            <pc:docMk/>
            <pc:sldMk cId="1320167780" sldId="282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8:22:04.375" v="216" actId="26606"/>
          <ac:spMkLst>
            <pc:docMk/>
            <pc:sldMk cId="1320167780" sldId="282"/>
            <ac:spMk id="6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8:22:04.375" v="216" actId="26606"/>
          <ac:spMkLst>
            <pc:docMk/>
            <pc:sldMk cId="1320167780" sldId="282"/>
            <ac:spMk id="7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8:22:04.375" v="216" actId="26606"/>
          <ac:spMkLst>
            <pc:docMk/>
            <pc:sldMk cId="1320167780" sldId="282"/>
            <ac:spMk id="8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8:21:53.991" v="215"/>
          <ac:spMkLst>
            <pc:docMk/>
            <pc:sldMk cId="1320167780" sldId="282"/>
            <ac:spMk id="9" creationId="{46D6306C-ED4F-4AAE-B4A5-EEA6AFAD726E}"/>
          </ac:spMkLst>
        </pc:spChg>
        <pc:spChg chg="add mod">
          <ac:chgData name="opop6110@outlook.kr" userId="6e753551cf030e83" providerId="LiveId" clId="{175A825B-6D17-45D5-A3B0-0BE92F6A29A0}" dt="2023-03-08T08:41:46.210" v="248" actId="14100"/>
          <ac:spMkLst>
            <pc:docMk/>
            <pc:sldMk cId="1320167780" sldId="282"/>
            <ac:spMk id="10" creationId="{2E0BB34A-B04C-4A87-587D-A4BF087537E7}"/>
          </ac:spMkLst>
        </pc:spChg>
        <pc:spChg chg="del">
          <ac:chgData name="opop6110@outlook.kr" userId="6e753551cf030e83" providerId="LiveId" clId="{175A825B-6D17-45D5-A3B0-0BE92F6A29A0}" dt="2023-03-08T08:21:53.991" v="215"/>
          <ac:spMkLst>
            <pc:docMk/>
            <pc:sldMk cId="1320167780" sldId="282"/>
            <ac:spMk id="11" creationId="{0EC5361D-F897-4856-B945-0455A365EB24}"/>
          </ac:spMkLst>
        </pc:spChg>
        <pc:spChg chg="del">
          <ac:chgData name="opop6110@outlook.kr" userId="6e753551cf030e83" providerId="LiveId" clId="{175A825B-6D17-45D5-A3B0-0BE92F6A29A0}" dt="2023-03-08T08:21:53.991" v="215"/>
          <ac:spMkLst>
            <pc:docMk/>
            <pc:sldMk cId="1320167780" sldId="282"/>
            <ac:spMk id="13" creationId="{4508C0C5-2268-42B5-B3C8-4D0899E05F8C}"/>
          </ac:spMkLst>
        </pc:spChg>
        <pc:spChg chg="del">
          <ac:chgData name="opop6110@outlook.kr" userId="6e753551cf030e83" providerId="LiveId" clId="{175A825B-6D17-45D5-A3B0-0BE92F6A29A0}" dt="2023-03-08T08:21:53.991" v="215"/>
          <ac:spMkLst>
            <pc:docMk/>
            <pc:sldMk cId="1320167780" sldId="282"/>
            <ac:spMk id="15" creationId="{141ACBDB-38F8-4B34-8183-BD95B4E55A62}"/>
          </ac:spMkLst>
        </pc:spChg>
        <pc:spChg chg="del">
          <ac:chgData name="opop6110@outlook.kr" userId="6e753551cf030e83" providerId="LiveId" clId="{175A825B-6D17-45D5-A3B0-0BE92F6A29A0}" dt="2023-03-08T08:21:53.991" v="215"/>
          <ac:spMkLst>
            <pc:docMk/>
            <pc:sldMk cId="1320167780" sldId="282"/>
            <ac:spMk id="17" creationId="{DE00DB52-3455-4E2F-867B-A6D0516E175B}"/>
          </ac:spMkLst>
        </pc:spChg>
        <pc:spChg chg="del">
          <ac:chgData name="opop6110@outlook.kr" userId="6e753551cf030e83" providerId="LiveId" clId="{175A825B-6D17-45D5-A3B0-0BE92F6A29A0}" dt="2023-03-08T08:21:53.991" v="215"/>
          <ac:spMkLst>
            <pc:docMk/>
            <pc:sldMk cId="1320167780" sldId="282"/>
            <ac:spMk id="19" creationId="{9E914C83-E0D8-4953-92D5-169D28CB43AE}"/>
          </ac:spMkLst>
        </pc:spChg>
        <pc:spChg chg="del">
          <ac:chgData name="opop6110@outlook.kr" userId="6e753551cf030e83" providerId="LiveId" clId="{175A825B-6D17-45D5-A3B0-0BE92F6A29A0}" dt="2023-03-08T08:21:53.991" v="215"/>
          <ac:spMkLst>
            <pc:docMk/>
            <pc:sldMk cId="1320167780" sldId="282"/>
            <ac:spMk id="21" creationId="{3512E083-F550-46AF-8490-767ECFD00CB7}"/>
          </ac:spMkLst>
        </pc:spChg>
        <pc:picChg chg="add mod">
          <ac:chgData name="opop6110@outlook.kr" userId="6e753551cf030e83" providerId="LiveId" clId="{175A825B-6D17-45D5-A3B0-0BE92F6A29A0}" dt="2023-03-08T08:41:41.214" v="246" actId="1076"/>
          <ac:picMkLst>
            <pc:docMk/>
            <pc:sldMk cId="1320167780" sldId="282"/>
            <ac:picMk id="5" creationId="{6C908DA9-C020-5806-2DE6-C526BA65AF33}"/>
          </ac:picMkLst>
        </pc:picChg>
        <pc:picChg chg="add del mod">
          <ac:chgData name="opop6110@outlook.kr" userId="6e753551cf030e83" providerId="LiveId" clId="{175A825B-6D17-45D5-A3B0-0BE92F6A29A0}" dt="2023-03-08T08:41:29.723" v="243" actId="21"/>
          <ac:picMkLst>
            <pc:docMk/>
            <pc:sldMk cId="1320167780" sldId="282"/>
            <ac:picMk id="14" creationId="{9B3891A7-9A44-FF54-CA42-D65EB77E5C31}"/>
          </ac:picMkLst>
        </pc:picChg>
      </pc:sldChg>
      <pc:sldChg chg="addSp delSp modSp add mod setBg delDesignElem">
        <pc:chgData name="opop6110@outlook.kr" userId="6e753551cf030e83" providerId="LiveId" clId="{175A825B-6D17-45D5-A3B0-0BE92F6A29A0}" dt="2023-03-08T08:45:55.543" v="289" actId="21"/>
        <pc:sldMkLst>
          <pc:docMk/>
          <pc:sldMk cId="3833125385" sldId="283"/>
        </pc:sldMkLst>
        <pc:spChg chg="mod">
          <ac:chgData name="opop6110@outlook.kr" userId="6e753551cf030e83" providerId="LiveId" clId="{175A825B-6D17-45D5-A3B0-0BE92F6A29A0}" dt="2023-03-08T08:42:31.634" v="260" actId="1076"/>
          <ac:spMkLst>
            <pc:docMk/>
            <pc:sldMk cId="3833125385" sldId="283"/>
            <ac:spMk id="3" creationId="{3530A733-1559-5B9A-AC02-C9E6D7A22250}"/>
          </ac:spMkLst>
        </pc:spChg>
        <pc:spChg chg="del">
          <ac:chgData name="opop6110@outlook.kr" userId="6e753551cf030e83" providerId="LiveId" clId="{175A825B-6D17-45D5-A3B0-0BE92F6A29A0}" dt="2023-03-08T08:41:54.529" v="250"/>
          <ac:spMkLst>
            <pc:docMk/>
            <pc:sldMk cId="3833125385" sldId="283"/>
            <ac:spMk id="6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8:41:54.529" v="250"/>
          <ac:spMkLst>
            <pc:docMk/>
            <pc:sldMk cId="3833125385" sldId="283"/>
            <ac:spMk id="7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8:41:54.529" v="250"/>
          <ac:spMkLst>
            <pc:docMk/>
            <pc:sldMk cId="3833125385" sldId="283"/>
            <ac:spMk id="8" creationId="{081E4A58-353D-44AE-B2FC-2A74E2E400F7}"/>
          </ac:spMkLst>
        </pc:spChg>
        <pc:spChg chg="add">
          <ac:chgData name="opop6110@outlook.kr" userId="6e753551cf030e83" providerId="LiveId" clId="{175A825B-6D17-45D5-A3B0-0BE92F6A29A0}" dt="2023-03-08T08:42:07.810" v="253" actId="26606"/>
          <ac:spMkLst>
            <pc:docMk/>
            <pc:sldMk cId="3833125385" sldId="283"/>
            <ac:spMk id="9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8:42:02.199" v="252" actId="21"/>
          <ac:spMkLst>
            <pc:docMk/>
            <pc:sldMk cId="3833125385" sldId="283"/>
            <ac:spMk id="10" creationId="{2E0BB34A-B04C-4A87-587D-A4BF087537E7}"/>
          </ac:spMkLst>
        </pc:spChg>
        <pc:spChg chg="add">
          <ac:chgData name="opop6110@outlook.kr" userId="6e753551cf030e83" providerId="LiveId" clId="{175A825B-6D17-45D5-A3B0-0BE92F6A29A0}" dt="2023-03-08T08:42:07.810" v="253" actId="26606"/>
          <ac:spMkLst>
            <pc:docMk/>
            <pc:sldMk cId="3833125385" sldId="283"/>
            <ac:spMk id="11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8:42:07.810" v="253" actId="26606"/>
          <ac:spMkLst>
            <pc:docMk/>
            <pc:sldMk cId="3833125385" sldId="283"/>
            <ac:spMk id="13" creationId="{081E4A58-353D-44AE-B2FC-2A74E2E400F7}"/>
          </ac:spMkLst>
        </pc:spChg>
        <pc:spChg chg="add del mod">
          <ac:chgData name="opop6110@outlook.kr" userId="6e753551cf030e83" providerId="LiveId" clId="{175A825B-6D17-45D5-A3B0-0BE92F6A29A0}" dt="2023-03-08T08:45:55.323" v="288" actId="21"/>
          <ac:spMkLst>
            <pc:docMk/>
            <pc:sldMk cId="3833125385" sldId="283"/>
            <ac:spMk id="14" creationId="{0B47DABC-F505-7644-9286-F795BF3F4AD2}"/>
          </ac:spMkLst>
        </pc:spChg>
        <pc:spChg chg="add del mod">
          <ac:chgData name="opop6110@outlook.kr" userId="6e753551cf030e83" providerId="LiveId" clId="{175A825B-6D17-45D5-A3B0-0BE92F6A29A0}" dt="2023-03-08T08:43:39.255" v="274"/>
          <ac:spMkLst>
            <pc:docMk/>
            <pc:sldMk cId="3833125385" sldId="283"/>
            <ac:spMk id="15" creationId="{69B106BA-269F-C81F-7526-EFED6E9D2C59}"/>
          </ac:spMkLst>
        </pc:spChg>
        <pc:picChg chg="del">
          <ac:chgData name="opop6110@outlook.kr" userId="6e753551cf030e83" providerId="LiveId" clId="{175A825B-6D17-45D5-A3B0-0BE92F6A29A0}" dt="2023-03-08T08:42:00.458" v="251" actId="21"/>
          <ac:picMkLst>
            <pc:docMk/>
            <pc:sldMk cId="3833125385" sldId="283"/>
            <ac:picMk id="5" creationId="{6C908DA9-C020-5806-2DE6-C526BA65AF33}"/>
          </ac:picMkLst>
        </pc:picChg>
        <pc:picChg chg="add del mod">
          <ac:chgData name="opop6110@outlook.kr" userId="6e753551cf030e83" providerId="LiveId" clId="{175A825B-6D17-45D5-A3B0-0BE92F6A29A0}" dt="2023-03-08T08:45:55.543" v="289" actId="21"/>
          <ac:picMkLst>
            <pc:docMk/>
            <pc:sldMk cId="3833125385" sldId="283"/>
            <ac:picMk id="12" creationId="{69597790-5C6D-2259-90AA-186289FB880D}"/>
          </ac:picMkLst>
        </pc:picChg>
      </pc:sldChg>
      <pc:sldChg chg="addSp delSp modSp add mod setBg delDesignElem">
        <pc:chgData name="opop6110@outlook.kr" userId="6e753551cf030e83" providerId="LiveId" clId="{175A825B-6D17-45D5-A3B0-0BE92F6A29A0}" dt="2023-03-08T08:46:44.532" v="298" actId="14100"/>
        <pc:sldMkLst>
          <pc:docMk/>
          <pc:sldMk cId="3973502094" sldId="284"/>
        </pc:sldMkLst>
        <pc:spChg chg="mod">
          <ac:chgData name="opop6110@outlook.kr" userId="6e753551cf030e83" providerId="LiveId" clId="{175A825B-6D17-45D5-A3B0-0BE92F6A29A0}" dt="2023-03-08T08:45:28.191" v="280" actId="1076"/>
          <ac:spMkLst>
            <pc:docMk/>
            <pc:sldMk cId="3973502094" sldId="284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8:45:25.161" v="279" actId="26606"/>
          <ac:spMkLst>
            <pc:docMk/>
            <pc:sldMk cId="3973502094" sldId="284"/>
            <ac:spMk id="6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8:45:25.161" v="279" actId="26606"/>
          <ac:spMkLst>
            <pc:docMk/>
            <pc:sldMk cId="3973502094" sldId="284"/>
            <ac:spMk id="7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8:45:25.161" v="279" actId="26606"/>
          <ac:spMkLst>
            <pc:docMk/>
            <pc:sldMk cId="3973502094" sldId="284"/>
            <ac:spMk id="8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8:43:41.185" v="276"/>
          <ac:spMkLst>
            <pc:docMk/>
            <pc:sldMk cId="3973502094" sldId="284"/>
            <ac:spMk id="9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8:43:41.185" v="276"/>
          <ac:spMkLst>
            <pc:docMk/>
            <pc:sldMk cId="3973502094" sldId="284"/>
            <ac:spMk id="11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8:43:41.185" v="276"/>
          <ac:spMkLst>
            <pc:docMk/>
            <pc:sldMk cId="3973502094" sldId="284"/>
            <ac:spMk id="13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8:45:19.580" v="278" actId="21"/>
          <ac:spMkLst>
            <pc:docMk/>
            <pc:sldMk cId="3973502094" sldId="284"/>
            <ac:spMk id="14" creationId="{0B47DABC-F505-7644-9286-F795BF3F4AD2}"/>
          </ac:spMkLst>
        </pc:spChg>
        <pc:spChg chg="add mod">
          <ac:chgData name="opop6110@outlook.kr" userId="6e753551cf030e83" providerId="LiveId" clId="{175A825B-6D17-45D5-A3B0-0BE92F6A29A0}" dt="2023-03-08T08:46:44.532" v="298" actId="14100"/>
          <ac:spMkLst>
            <pc:docMk/>
            <pc:sldMk cId="3973502094" sldId="284"/>
            <ac:spMk id="16" creationId="{48F43C3B-2DB2-DD8D-B57B-A38129CD6F22}"/>
          </ac:spMkLst>
        </pc:spChg>
        <pc:picChg chg="add del mod">
          <ac:chgData name="opop6110@outlook.kr" userId="6e753551cf030e83" providerId="LiveId" clId="{175A825B-6D17-45D5-A3B0-0BE92F6A29A0}" dt="2023-03-08T08:45:59.414" v="290" actId="21"/>
          <ac:picMkLst>
            <pc:docMk/>
            <pc:sldMk cId="3973502094" sldId="284"/>
            <ac:picMk id="5" creationId="{A205520F-9B94-DFB9-9C77-9906A546F3EE}"/>
          </ac:picMkLst>
        </pc:picChg>
        <pc:picChg chg="del">
          <ac:chgData name="opop6110@outlook.kr" userId="6e753551cf030e83" providerId="LiveId" clId="{175A825B-6D17-45D5-A3B0-0BE92F6A29A0}" dt="2023-03-08T08:45:13.304" v="277" actId="21"/>
          <ac:picMkLst>
            <pc:docMk/>
            <pc:sldMk cId="3973502094" sldId="284"/>
            <ac:picMk id="12" creationId="{69597790-5C6D-2259-90AA-186289FB880D}"/>
          </ac:picMkLst>
        </pc:picChg>
        <pc:picChg chg="add mod">
          <ac:chgData name="opop6110@outlook.kr" userId="6e753551cf030e83" providerId="LiveId" clId="{175A825B-6D17-45D5-A3B0-0BE92F6A29A0}" dt="2023-03-08T08:46:08.100" v="293" actId="962"/>
          <ac:picMkLst>
            <pc:docMk/>
            <pc:sldMk cId="3973502094" sldId="284"/>
            <ac:picMk id="15" creationId="{2F124C57-C0EC-AA92-0A2F-A0C8E6E79AB7}"/>
          </ac:picMkLst>
        </pc:picChg>
      </pc:sldChg>
      <pc:sldChg chg="addSp delSp modSp add mod setBg delDesignElem">
        <pc:chgData name="opop6110@outlook.kr" userId="6e753551cf030e83" providerId="LiveId" clId="{175A825B-6D17-45D5-A3B0-0BE92F6A29A0}" dt="2023-03-08T08:47:56.810" v="314" actId="1582"/>
        <pc:sldMkLst>
          <pc:docMk/>
          <pc:sldMk cId="3864538014" sldId="285"/>
        </pc:sldMkLst>
        <pc:spChg chg="mod">
          <ac:chgData name="opop6110@outlook.kr" userId="6e753551cf030e83" providerId="LiveId" clId="{175A825B-6D17-45D5-A3B0-0BE92F6A29A0}" dt="2023-03-08T08:47:11.617" v="304" actId="1076"/>
          <ac:spMkLst>
            <pc:docMk/>
            <pc:sldMk cId="3864538014" sldId="285"/>
            <ac:spMk id="3" creationId="{3530A733-1559-5B9A-AC02-C9E6D7A22250}"/>
          </ac:spMkLst>
        </pc:spChg>
        <pc:spChg chg="del">
          <ac:chgData name="opop6110@outlook.kr" userId="6e753551cf030e83" providerId="LiveId" clId="{175A825B-6D17-45D5-A3B0-0BE92F6A29A0}" dt="2023-03-08T08:47:01.300" v="300"/>
          <ac:spMkLst>
            <pc:docMk/>
            <pc:sldMk cId="3864538014" sldId="285"/>
            <ac:spMk id="6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8:47:01.300" v="300"/>
          <ac:spMkLst>
            <pc:docMk/>
            <pc:sldMk cId="3864538014" sldId="285"/>
            <ac:spMk id="7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8:47:01.300" v="300"/>
          <ac:spMkLst>
            <pc:docMk/>
            <pc:sldMk cId="3864538014" sldId="285"/>
            <ac:spMk id="8" creationId="{081E4A58-353D-44AE-B2FC-2A74E2E400F7}"/>
          </ac:spMkLst>
        </pc:spChg>
        <pc:spChg chg="add">
          <ac:chgData name="opop6110@outlook.kr" userId="6e753551cf030e83" providerId="LiveId" clId="{175A825B-6D17-45D5-A3B0-0BE92F6A29A0}" dt="2023-03-08T08:47:09.431" v="303" actId="26606"/>
          <ac:spMkLst>
            <pc:docMk/>
            <pc:sldMk cId="3864538014" sldId="285"/>
            <ac:spMk id="9" creationId="{1BB867FF-FC45-48F7-8104-F89BE54909F1}"/>
          </ac:spMkLst>
        </pc:spChg>
        <pc:spChg chg="add mod">
          <ac:chgData name="opop6110@outlook.kr" userId="6e753551cf030e83" providerId="LiveId" clId="{175A825B-6D17-45D5-A3B0-0BE92F6A29A0}" dt="2023-03-08T08:47:56.810" v="314" actId="1582"/>
          <ac:spMkLst>
            <pc:docMk/>
            <pc:sldMk cId="3864538014" sldId="285"/>
            <ac:spMk id="10" creationId="{B5806D8F-0CB2-F821-CE25-5A6E988F44F5}"/>
          </ac:spMkLst>
        </pc:spChg>
        <pc:spChg chg="add">
          <ac:chgData name="opop6110@outlook.kr" userId="6e753551cf030e83" providerId="LiveId" clId="{175A825B-6D17-45D5-A3B0-0BE92F6A29A0}" dt="2023-03-08T08:47:09.431" v="303" actId="26606"/>
          <ac:spMkLst>
            <pc:docMk/>
            <pc:sldMk cId="3864538014" sldId="285"/>
            <ac:spMk id="11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8:47:09.431" v="303" actId="26606"/>
          <ac:spMkLst>
            <pc:docMk/>
            <pc:sldMk cId="3864538014" sldId="285"/>
            <ac:spMk id="13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8:47:06.190" v="302" actId="21"/>
          <ac:spMkLst>
            <pc:docMk/>
            <pc:sldMk cId="3864538014" sldId="285"/>
            <ac:spMk id="16" creationId="{48F43C3B-2DB2-DD8D-B57B-A38129CD6F22}"/>
          </ac:spMkLst>
        </pc:spChg>
        <pc:picChg chg="add mod">
          <ac:chgData name="opop6110@outlook.kr" userId="6e753551cf030e83" providerId="LiveId" clId="{175A825B-6D17-45D5-A3B0-0BE92F6A29A0}" dt="2023-03-08T08:47:25.226" v="310" actId="1076"/>
          <ac:picMkLst>
            <pc:docMk/>
            <pc:sldMk cId="3864538014" sldId="285"/>
            <ac:picMk id="5" creationId="{0D29012E-F914-70B2-1D8E-7175EE0CE2CA}"/>
          </ac:picMkLst>
        </pc:picChg>
        <pc:picChg chg="del">
          <ac:chgData name="opop6110@outlook.kr" userId="6e753551cf030e83" providerId="LiveId" clId="{175A825B-6D17-45D5-A3B0-0BE92F6A29A0}" dt="2023-03-08T08:47:05.004" v="301" actId="21"/>
          <ac:picMkLst>
            <pc:docMk/>
            <pc:sldMk cId="3864538014" sldId="285"/>
            <ac:picMk id="15" creationId="{2F124C57-C0EC-AA92-0A2F-A0C8E6E79AB7}"/>
          </ac:picMkLst>
        </pc:picChg>
      </pc:sldChg>
      <pc:sldChg chg="addSp delSp modSp add mod setBg delDesignElem">
        <pc:chgData name="opop6110@outlook.kr" userId="6e753551cf030e83" providerId="LiveId" clId="{175A825B-6D17-45D5-A3B0-0BE92F6A29A0}" dt="2023-03-08T08:50:20.749" v="359" actId="1076"/>
        <pc:sldMkLst>
          <pc:docMk/>
          <pc:sldMk cId="2486489655" sldId="286"/>
        </pc:sldMkLst>
        <pc:spChg chg="mod">
          <ac:chgData name="opop6110@outlook.kr" userId="6e753551cf030e83" providerId="LiveId" clId="{175A825B-6D17-45D5-A3B0-0BE92F6A29A0}" dt="2023-03-08T08:48:14.942" v="321" actId="1076"/>
          <ac:spMkLst>
            <pc:docMk/>
            <pc:sldMk cId="2486489655" sldId="286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8:48:12.028" v="320" actId="26606"/>
          <ac:spMkLst>
            <pc:docMk/>
            <pc:sldMk cId="2486489655" sldId="286"/>
            <ac:spMk id="6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8:48:12.028" v="320" actId="26606"/>
          <ac:spMkLst>
            <pc:docMk/>
            <pc:sldMk cId="2486489655" sldId="286"/>
            <ac:spMk id="7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8:48:12.028" v="320" actId="26606"/>
          <ac:spMkLst>
            <pc:docMk/>
            <pc:sldMk cId="2486489655" sldId="286"/>
            <ac:spMk id="8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8:48:05.517" v="316"/>
          <ac:spMkLst>
            <pc:docMk/>
            <pc:sldMk cId="2486489655" sldId="286"/>
            <ac:spMk id="9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8:48:09.691" v="319" actId="21"/>
          <ac:spMkLst>
            <pc:docMk/>
            <pc:sldMk cId="2486489655" sldId="286"/>
            <ac:spMk id="10" creationId="{B5806D8F-0CB2-F821-CE25-5A6E988F44F5}"/>
          </ac:spMkLst>
        </pc:spChg>
        <pc:spChg chg="del">
          <ac:chgData name="opop6110@outlook.kr" userId="6e753551cf030e83" providerId="LiveId" clId="{175A825B-6D17-45D5-A3B0-0BE92F6A29A0}" dt="2023-03-08T08:48:05.517" v="316"/>
          <ac:spMkLst>
            <pc:docMk/>
            <pc:sldMk cId="2486489655" sldId="286"/>
            <ac:spMk id="11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8:48:05.517" v="316"/>
          <ac:spMkLst>
            <pc:docMk/>
            <pc:sldMk cId="2486489655" sldId="286"/>
            <ac:spMk id="13" creationId="{081E4A58-353D-44AE-B2FC-2A74E2E400F7}"/>
          </ac:spMkLst>
        </pc:spChg>
        <pc:spChg chg="add mod">
          <ac:chgData name="opop6110@outlook.kr" userId="6e753551cf030e83" providerId="LiveId" clId="{175A825B-6D17-45D5-A3B0-0BE92F6A29A0}" dt="2023-03-08T08:50:20.749" v="359" actId="1076"/>
          <ac:spMkLst>
            <pc:docMk/>
            <pc:sldMk cId="2486489655" sldId="286"/>
            <ac:spMk id="16" creationId="{03A77E11-11D3-BD55-FD05-46536B9DA68A}"/>
          </ac:spMkLst>
        </pc:spChg>
        <pc:picChg chg="del mod">
          <ac:chgData name="opop6110@outlook.kr" userId="6e753551cf030e83" providerId="LiveId" clId="{175A825B-6D17-45D5-A3B0-0BE92F6A29A0}" dt="2023-03-08T08:48:08.665" v="318" actId="21"/>
          <ac:picMkLst>
            <pc:docMk/>
            <pc:sldMk cId="2486489655" sldId="286"/>
            <ac:picMk id="5" creationId="{0D29012E-F914-70B2-1D8E-7175EE0CE2CA}"/>
          </ac:picMkLst>
        </pc:picChg>
        <pc:picChg chg="add mod">
          <ac:chgData name="opop6110@outlook.kr" userId="6e753551cf030e83" providerId="LiveId" clId="{175A825B-6D17-45D5-A3B0-0BE92F6A29A0}" dt="2023-03-08T08:50:10.591" v="357" actId="1076"/>
          <ac:picMkLst>
            <pc:docMk/>
            <pc:sldMk cId="2486489655" sldId="286"/>
            <ac:picMk id="12" creationId="{49E669AD-55EE-38D6-7776-26C336847F24}"/>
          </ac:picMkLst>
        </pc:picChg>
        <pc:picChg chg="add mod">
          <ac:chgData name="opop6110@outlook.kr" userId="6e753551cf030e83" providerId="LiveId" clId="{175A825B-6D17-45D5-A3B0-0BE92F6A29A0}" dt="2023-03-08T08:50:07.912" v="356" actId="1076"/>
          <ac:picMkLst>
            <pc:docMk/>
            <pc:sldMk cId="2486489655" sldId="286"/>
            <ac:picMk id="15" creationId="{F7289425-2CBB-9570-482D-A667C1985FF8}"/>
          </ac:picMkLst>
        </pc:picChg>
      </pc:sldChg>
      <pc:sldChg chg="addSp delSp modSp add mod ord setBg delDesignElem">
        <pc:chgData name="opop6110@outlook.kr" userId="6e753551cf030e83" providerId="LiveId" clId="{175A825B-6D17-45D5-A3B0-0BE92F6A29A0}" dt="2023-03-08T08:52:53.693" v="421" actId="1076"/>
        <pc:sldMkLst>
          <pc:docMk/>
          <pc:sldMk cId="4081185155" sldId="287"/>
        </pc:sldMkLst>
        <pc:spChg chg="mod">
          <ac:chgData name="opop6110@outlook.kr" userId="6e753551cf030e83" providerId="LiveId" clId="{175A825B-6D17-45D5-A3B0-0BE92F6A29A0}" dt="2023-03-08T08:52:53.693" v="421" actId="1076"/>
          <ac:spMkLst>
            <pc:docMk/>
            <pc:sldMk cId="4081185155" sldId="287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8:51:58.040" v="360" actId="26606"/>
          <ac:spMkLst>
            <pc:docMk/>
            <pc:sldMk cId="4081185155" sldId="287"/>
            <ac:spMk id="6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8:51:58.040" v="360" actId="26606"/>
          <ac:spMkLst>
            <pc:docMk/>
            <pc:sldMk cId="4081185155" sldId="287"/>
            <ac:spMk id="7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8:51:58.040" v="360" actId="26606"/>
          <ac:spMkLst>
            <pc:docMk/>
            <pc:sldMk cId="4081185155" sldId="287"/>
            <ac:spMk id="8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8:49:57.645" v="353"/>
          <ac:spMkLst>
            <pc:docMk/>
            <pc:sldMk cId="4081185155" sldId="287"/>
            <ac:spMk id="9" creationId="{46D6306C-ED4F-4AAE-B4A5-EEA6AFAD726E}"/>
          </ac:spMkLst>
        </pc:spChg>
        <pc:spChg chg="del">
          <ac:chgData name="opop6110@outlook.kr" userId="6e753551cf030e83" providerId="LiveId" clId="{175A825B-6D17-45D5-A3B0-0BE92F6A29A0}" dt="2023-03-08T08:49:57.645" v="353"/>
          <ac:spMkLst>
            <pc:docMk/>
            <pc:sldMk cId="4081185155" sldId="287"/>
            <ac:spMk id="11" creationId="{0EC5361D-F897-4856-B945-0455A365EB24}"/>
          </ac:spMkLst>
        </pc:spChg>
        <pc:spChg chg="del">
          <ac:chgData name="opop6110@outlook.kr" userId="6e753551cf030e83" providerId="LiveId" clId="{175A825B-6D17-45D5-A3B0-0BE92F6A29A0}" dt="2023-03-08T08:49:57.645" v="353"/>
          <ac:spMkLst>
            <pc:docMk/>
            <pc:sldMk cId="4081185155" sldId="287"/>
            <ac:spMk id="13" creationId="{4508C0C5-2268-42B5-B3C8-4D0899E05F8C}"/>
          </ac:spMkLst>
        </pc:spChg>
        <pc:spChg chg="del">
          <ac:chgData name="opop6110@outlook.kr" userId="6e753551cf030e83" providerId="LiveId" clId="{175A825B-6D17-45D5-A3B0-0BE92F6A29A0}" dt="2023-03-08T08:49:57.645" v="353"/>
          <ac:spMkLst>
            <pc:docMk/>
            <pc:sldMk cId="4081185155" sldId="287"/>
            <ac:spMk id="15" creationId="{141ACBDB-38F8-4B34-8183-BD95B4E55A62}"/>
          </ac:spMkLst>
        </pc:spChg>
        <pc:spChg chg="del">
          <ac:chgData name="opop6110@outlook.kr" userId="6e753551cf030e83" providerId="LiveId" clId="{175A825B-6D17-45D5-A3B0-0BE92F6A29A0}" dt="2023-03-08T08:49:57.645" v="353"/>
          <ac:spMkLst>
            <pc:docMk/>
            <pc:sldMk cId="4081185155" sldId="287"/>
            <ac:spMk id="17" creationId="{DE00DB52-3455-4E2F-867B-A6D0516E175B}"/>
          </ac:spMkLst>
        </pc:spChg>
        <pc:spChg chg="del">
          <ac:chgData name="opop6110@outlook.kr" userId="6e753551cf030e83" providerId="LiveId" clId="{175A825B-6D17-45D5-A3B0-0BE92F6A29A0}" dt="2023-03-08T08:49:57.645" v="353"/>
          <ac:spMkLst>
            <pc:docMk/>
            <pc:sldMk cId="4081185155" sldId="287"/>
            <ac:spMk id="19" creationId="{9E914C83-E0D8-4953-92D5-169D28CB43AE}"/>
          </ac:spMkLst>
        </pc:spChg>
        <pc:spChg chg="del">
          <ac:chgData name="opop6110@outlook.kr" userId="6e753551cf030e83" providerId="LiveId" clId="{175A825B-6D17-45D5-A3B0-0BE92F6A29A0}" dt="2023-03-08T08:49:57.645" v="353"/>
          <ac:spMkLst>
            <pc:docMk/>
            <pc:sldMk cId="4081185155" sldId="287"/>
            <ac:spMk id="21" creationId="{3512E083-F550-46AF-8490-767ECFD00CB7}"/>
          </ac:spMkLst>
        </pc:spChg>
      </pc:sldChg>
      <pc:sldChg chg="addSp delSp modSp add del mod ord setBg delDesignElem">
        <pc:chgData name="opop6110@outlook.kr" userId="6e753551cf030e83" providerId="LiveId" clId="{175A825B-6D17-45D5-A3B0-0BE92F6A29A0}" dt="2023-03-08T09:17:09.850" v="522" actId="2696"/>
        <pc:sldMkLst>
          <pc:docMk/>
          <pc:sldMk cId="2326569003" sldId="288"/>
        </pc:sldMkLst>
        <pc:spChg chg="mod">
          <ac:chgData name="opop6110@outlook.kr" userId="6e753551cf030e83" providerId="LiveId" clId="{175A825B-6D17-45D5-A3B0-0BE92F6A29A0}" dt="2023-03-08T09:14:57.851" v="482" actId="1076"/>
          <ac:spMkLst>
            <pc:docMk/>
            <pc:sldMk cId="2326569003" sldId="288"/>
            <ac:spMk id="3" creationId="{3530A733-1559-5B9A-AC02-C9E6D7A22250}"/>
          </ac:spMkLst>
        </pc:spChg>
        <pc:spChg chg="del">
          <ac:chgData name="opop6110@outlook.kr" userId="6e753551cf030e83" providerId="LiveId" clId="{175A825B-6D17-45D5-A3B0-0BE92F6A29A0}" dt="2023-03-08T09:13:54.690" v="423"/>
          <ac:spMkLst>
            <pc:docMk/>
            <pc:sldMk cId="2326569003" sldId="288"/>
            <ac:spMk id="6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13:54.690" v="423"/>
          <ac:spMkLst>
            <pc:docMk/>
            <pc:sldMk cId="2326569003" sldId="288"/>
            <ac:spMk id="7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13:54.690" v="423"/>
          <ac:spMkLst>
            <pc:docMk/>
            <pc:sldMk cId="2326569003" sldId="288"/>
            <ac:spMk id="8" creationId="{081E4A58-353D-44AE-B2FC-2A74E2E400F7}"/>
          </ac:spMkLst>
        </pc:spChg>
        <pc:spChg chg="add">
          <ac:chgData name="opop6110@outlook.kr" userId="6e753551cf030e83" providerId="LiveId" clId="{175A825B-6D17-45D5-A3B0-0BE92F6A29A0}" dt="2023-03-08T09:14:07.090" v="435" actId="26606"/>
          <ac:spMkLst>
            <pc:docMk/>
            <pc:sldMk cId="2326569003" sldId="288"/>
            <ac:spMk id="9" creationId="{1BB867FF-FC45-48F7-8104-F89BE54909F1}"/>
          </ac:spMkLst>
        </pc:spChg>
        <pc:spChg chg="add mod">
          <ac:chgData name="opop6110@outlook.kr" userId="6e753551cf030e83" providerId="LiveId" clId="{175A825B-6D17-45D5-A3B0-0BE92F6A29A0}" dt="2023-03-08T09:15:25.047" v="491" actId="1582"/>
          <ac:spMkLst>
            <pc:docMk/>
            <pc:sldMk cId="2326569003" sldId="288"/>
            <ac:spMk id="10" creationId="{C9E594C6-B1DF-0441-AF77-12B5A2F605FF}"/>
          </ac:spMkLst>
        </pc:spChg>
        <pc:spChg chg="add">
          <ac:chgData name="opop6110@outlook.kr" userId="6e753551cf030e83" providerId="LiveId" clId="{175A825B-6D17-45D5-A3B0-0BE92F6A29A0}" dt="2023-03-08T09:14:07.090" v="435" actId="26606"/>
          <ac:spMkLst>
            <pc:docMk/>
            <pc:sldMk cId="2326569003" sldId="288"/>
            <ac:spMk id="11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14:07.090" v="435" actId="26606"/>
          <ac:spMkLst>
            <pc:docMk/>
            <pc:sldMk cId="2326569003" sldId="288"/>
            <ac:spMk id="13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14:02.733" v="433" actId="21"/>
          <ac:spMkLst>
            <pc:docMk/>
            <pc:sldMk cId="2326569003" sldId="288"/>
            <ac:spMk id="16" creationId="{03A77E11-11D3-BD55-FD05-46536B9DA68A}"/>
          </ac:spMkLst>
        </pc:spChg>
        <pc:picChg chg="add mod">
          <ac:chgData name="opop6110@outlook.kr" userId="6e753551cf030e83" providerId="LiveId" clId="{175A825B-6D17-45D5-A3B0-0BE92F6A29A0}" dt="2023-03-08T09:15:08.737" v="487" actId="1076"/>
          <ac:picMkLst>
            <pc:docMk/>
            <pc:sldMk cId="2326569003" sldId="288"/>
            <ac:picMk id="5" creationId="{664FA45C-34E1-64C5-1356-2E02CDEAF797}"/>
          </ac:picMkLst>
        </pc:picChg>
        <pc:picChg chg="del">
          <ac:chgData name="opop6110@outlook.kr" userId="6e753551cf030e83" providerId="LiveId" clId="{175A825B-6D17-45D5-A3B0-0BE92F6A29A0}" dt="2023-03-08T09:14:01.061" v="432" actId="21"/>
          <ac:picMkLst>
            <pc:docMk/>
            <pc:sldMk cId="2326569003" sldId="288"/>
            <ac:picMk id="12" creationId="{49E669AD-55EE-38D6-7776-26C336847F24}"/>
          </ac:picMkLst>
        </pc:picChg>
        <pc:picChg chg="del">
          <ac:chgData name="opop6110@outlook.kr" userId="6e753551cf030e83" providerId="LiveId" clId="{175A825B-6D17-45D5-A3B0-0BE92F6A29A0}" dt="2023-03-08T09:14:04.293" v="434" actId="21"/>
          <ac:picMkLst>
            <pc:docMk/>
            <pc:sldMk cId="2326569003" sldId="288"/>
            <ac:picMk id="15" creationId="{F7289425-2CBB-9570-482D-A667C1985FF8}"/>
          </ac:picMkLst>
        </pc:picChg>
      </pc:sldChg>
      <pc:sldChg chg="addSp delSp modSp add del mod setBg delDesignElem">
        <pc:chgData name="opop6110@outlook.kr" userId="6e753551cf030e83" providerId="LiveId" clId="{175A825B-6D17-45D5-A3B0-0BE92F6A29A0}" dt="2023-03-08T09:15:46.343" v="497" actId="2696"/>
        <pc:sldMkLst>
          <pc:docMk/>
          <pc:sldMk cId="2003553550" sldId="289"/>
        </pc:sldMkLst>
        <pc:spChg chg="mod">
          <ac:chgData name="opop6110@outlook.kr" userId="6e753551cf030e83" providerId="LiveId" clId="{175A825B-6D17-45D5-A3B0-0BE92F6A29A0}" dt="2023-03-08T09:15:38.611" v="494" actId="26606"/>
          <ac:spMkLst>
            <pc:docMk/>
            <pc:sldMk cId="2003553550" sldId="289"/>
            <ac:spMk id="3" creationId="{3530A733-1559-5B9A-AC02-C9E6D7A22250}"/>
          </ac:spMkLst>
        </pc:spChg>
        <pc:spChg chg="del">
          <ac:chgData name="opop6110@outlook.kr" userId="6e753551cf030e83" providerId="LiveId" clId="{175A825B-6D17-45D5-A3B0-0BE92F6A29A0}" dt="2023-03-08T09:13:57.336" v="427"/>
          <ac:spMkLst>
            <pc:docMk/>
            <pc:sldMk cId="2003553550" sldId="289"/>
            <ac:spMk id="6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13:57.336" v="427"/>
          <ac:spMkLst>
            <pc:docMk/>
            <pc:sldMk cId="2003553550" sldId="289"/>
            <ac:spMk id="7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13:57.336" v="427"/>
          <ac:spMkLst>
            <pc:docMk/>
            <pc:sldMk cId="2003553550" sldId="289"/>
            <ac:spMk id="8" creationId="{081E4A58-353D-44AE-B2FC-2A74E2E400F7}"/>
          </ac:spMkLst>
        </pc:spChg>
        <pc:spChg chg="add">
          <ac:chgData name="opop6110@outlook.kr" userId="6e753551cf030e83" providerId="LiveId" clId="{175A825B-6D17-45D5-A3B0-0BE92F6A29A0}" dt="2023-03-08T09:15:38.611" v="494" actId="26606"/>
          <ac:spMkLst>
            <pc:docMk/>
            <pc:sldMk cId="2003553550" sldId="289"/>
            <ac:spMk id="9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9:15:38.611" v="494" actId="26606"/>
          <ac:spMkLst>
            <pc:docMk/>
            <pc:sldMk cId="2003553550" sldId="289"/>
            <ac:spMk id="11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15:38.611" v="494" actId="26606"/>
          <ac:spMkLst>
            <pc:docMk/>
            <pc:sldMk cId="2003553550" sldId="289"/>
            <ac:spMk id="13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15:35.092" v="493" actId="21"/>
          <ac:spMkLst>
            <pc:docMk/>
            <pc:sldMk cId="2003553550" sldId="289"/>
            <ac:spMk id="16" creationId="{03A77E11-11D3-BD55-FD05-46536B9DA68A}"/>
          </ac:spMkLst>
        </pc:spChg>
        <pc:picChg chg="del">
          <ac:chgData name="opop6110@outlook.kr" userId="6e753551cf030e83" providerId="LiveId" clId="{175A825B-6D17-45D5-A3B0-0BE92F6A29A0}" dt="2023-03-08T09:15:34.526" v="492" actId="21"/>
          <ac:picMkLst>
            <pc:docMk/>
            <pc:sldMk cId="2003553550" sldId="289"/>
            <ac:picMk id="12" creationId="{49E669AD-55EE-38D6-7776-26C336847F24}"/>
          </ac:picMkLst>
        </pc:picChg>
        <pc:picChg chg="del">
          <ac:chgData name="opop6110@outlook.kr" userId="6e753551cf030e83" providerId="LiveId" clId="{175A825B-6D17-45D5-A3B0-0BE92F6A29A0}" dt="2023-03-08T09:15:34.526" v="492" actId="21"/>
          <ac:picMkLst>
            <pc:docMk/>
            <pc:sldMk cId="2003553550" sldId="289"/>
            <ac:picMk id="15" creationId="{F7289425-2CBB-9570-482D-A667C1985FF8}"/>
          </ac:picMkLst>
        </pc:picChg>
      </pc:sldChg>
      <pc:sldChg chg="delSp add del setBg delDesignElem">
        <pc:chgData name="opop6110@outlook.kr" userId="6e753551cf030e83" providerId="LiveId" clId="{175A825B-6D17-45D5-A3B0-0BE92F6A29A0}" dt="2023-03-08T09:15:48.064" v="498" actId="2696"/>
        <pc:sldMkLst>
          <pc:docMk/>
          <pc:sldMk cId="4242734567" sldId="290"/>
        </pc:sldMkLst>
        <pc:spChg chg="del">
          <ac:chgData name="opop6110@outlook.kr" userId="6e753551cf030e83" providerId="LiveId" clId="{175A825B-6D17-45D5-A3B0-0BE92F6A29A0}" dt="2023-03-08T09:13:57.732" v="429"/>
          <ac:spMkLst>
            <pc:docMk/>
            <pc:sldMk cId="4242734567" sldId="290"/>
            <ac:spMk id="6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13:57.732" v="429"/>
          <ac:spMkLst>
            <pc:docMk/>
            <pc:sldMk cId="4242734567" sldId="290"/>
            <ac:spMk id="7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13:57.732" v="429"/>
          <ac:spMkLst>
            <pc:docMk/>
            <pc:sldMk cId="4242734567" sldId="290"/>
            <ac:spMk id="8" creationId="{081E4A58-353D-44AE-B2FC-2A74E2E400F7}"/>
          </ac:spMkLst>
        </pc:spChg>
      </pc:sldChg>
      <pc:sldChg chg="delSp add del setBg delDesignElem">
        <pc:chgData name="opop6110@outlook.kr" userId="6e753551cf030e83" providerId="LiveId" clId="{175A825B-6D17-45D5-A3B0-0BE92F6A29A0}" dt="2023-03-08T09:15:49.292" v="499" actId="2696"/>
        <pc:sldMkLst>
          <pc:docMk/>
          <pc:sldMk cId="683663272" sldId="291"/>
        </pc:sldMkLst>
        <pc:spChg chg="del">
          <ac:chgData name="opop6110@outlook.kr" userId="6e753551cf030e83" providerId="LiveId" clId="{175A825B-6D17-45D5-A3B0-0BE92F6A29A0}" dt="2023-03-08T09:13:58.051" v="431"/>
          <ac:spMkLst>
            <pc:docMk/>
            <pc:sldMk cId="683663272" sldId="291"/>
            <ac:spMk id="6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13:58.051" v="431"/>
          <ac:spMkLst>
            <pc:docMk/>
            <pc:sldMk cId="683663272" sldId="291"/>
            <ac:spMk id="7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13:58.051" v="431"/>
          <ac:spMkLst>
            <pc:docMk/>
            <pc:sldMk cId="683663272" sldId="291"/>
            <ac:spMk id="8" creationId="{081E4A58-353D-44AE-B2FC-2A74E2E400F7}"/>
          </ac:spMkLst>
        </pc:spChg>
      </pc:sldChg>
      <pc:sldChg chg="addSp delSp modSp add mod setBg delDesignElem">
        <pc:chgData name="opop6110@outlook.kr" userId="6e753551cf030e83" providerId="LiveId" clId="{175A825B-6D17-45D5-A3B0-0BE92F6A29A0}" dt="2023-03-08T09:17:27.537" v="528" actId="1076"/>
        <pc:sldMkLst>
          <pc:docMk/>
          <pc:sldMk cId="1917673709" sldId="292"/>
        </pc:sldMkLst>
        <pc:spChg chg="mod">
          <ac:chgData name="opop6110@outlook.kr" userId="6e753551cf030e83" providerId="LiveId" clId="{175A825B-6D17-45D5-A3B0-0BE92F6A29A0}" dt="2023-03-08T09:17:27.537" v="528" actId="1076"/>
          <ac:spMkLst>
            <pc:docMk/>
            <pc:sldMk cId="1917673709" sldId="292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9:15:57.002" v="502" actId="26606"/>
          <ac:spMkLst>
            <pc:docMk/>
            <pc:sldMk cId="1917673709" sldId="292"/>
            <ac:spMk id="6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9:15:57.002" v="502" actId="26606"/>
          <ac:spMkLst>
            <pc:docMk/>
            <pc:sldMk cId="1917673709" sldId="292"/>
            <ac:spMk id="7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15:57.002" v="502" actId="26606"/>
          <ac:spMkLst>
            <pc:docMk/>
            <pc:sldMk cId="1917673709" sldId="292"/>
            <ac:spMk id="8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15:45.102" v="496"/>
          <ac:spMkLst>
            <pc:docMk/>
            <pc:sldMk cId="1917673709" sldId="292"/>
            <ac:spMk id="9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15:54.426" v="501" actId="21"/>
          <ac:spMkLst>
            <pc:docMk/>
            <pc:sldMk cId="1917673709" sldId="292"/>
            <ac:spMk id="10" creationId="{C9E594C6-B1DF-0441-AF77-12B5A2F605FF}"/>
          </ac:spMkLst>
        </pc:spChg>
        <pc:spChg chg="del">
          <ac:chgData name="opop6110@outlook.kr" userId="6e753551cf030e83" providerId="LiveId" clId="{175A825B-6D17-45D5-A3B0-0BE92F6A29A0}" dt="2023-03-08T09:15:45.102" v="496"/>
          <ac:spMkLst>
            <pc:docMk/>
            <pc:sldMk cId="1917673709" sldId="292"/>
            <ac:spMk id="11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15:45.102" v="496"/>
          <ac:spMkLst>
            <pc:docMk/>
            <pc:sldMk cId="1917673709" sldId="292"/>
            <ac:spMk id="13" creationId="{081E4A58-353D-44AE-B2FC-2A74E2E400F7}"/>
          </ac:spMkLst>
        </pc:spChg>
        <pc:spChg chg="add mod">
          <ac:chgData name="opop6110@outlook.kr" userId="6e753551cf030e83" providerId="LiveId" clId="{175A825B-6D17-45D5-A3B0-0BE92F6A29A0}" dt="2023-03-08T09:16:47.244" v="517" actId="208"/>
          <ac:spMkLst>
            <pc:docMk/>
            <pc:sldMk cId="1917673709" sldId="292"/>
            <ac:spMk id="14" creationId="{9C81AF16-D3C2-C5B4-988F-F8E45CC1E19E}"/>
          </ac:spMkLst>
        </pc:spChg>
        <pc:picChg chg="del">
          <ac:chgData name="opop6110@outlook.kr" userId="6e753551cf030e83" providerId="LiveId" clId="{175A825B-6D17-45D5-A3B0-0BE92F6A29A0}" dt="2023-03-08T09:15:53.573" v="500" actId="21"/>
          <ac:picMkLst>
            <pc:docMk/>
            <pc:sldMk cId="1917673709" sldId="292"/>
            <ac:picMk id="5" creationId="{664FA45C-34E1-64C5-1356-2E02CDEAF797}"/>
          </ac:picMkLst>
        </pc:picChg>
        <pc:picChg chg="add mod">
          <ac:chgData name="opop6110@outlook.kr" userId="6e753551cf030e83" providerId="LiveId" clId="{175A825B-6D17-45D5-A3B0-0BE92F6A29A0}" dt="2023-03-08T09:16:27.792" v="513" actId="1076"/>
          <ac:picMkLst>
            <pc:docMk/>
            <pc:sldMk cId="1917673709" sldId="292"/>
            <ac:picMk id="12" creationId="{E33CC65F-343F-10F0-7A8B-741086EFCE79}"/>
          </ac:picMkLst>
        </pc:picChg>
        <pc:cxnChg chg="add mod">
          <ac:chgData name="opop6110@outlook.kr" userId="6e753551cf030e83" providerId="LiveId" clId="{175A825B-6D17-45D5-A3B0-0BE92F6A29A0}" dt="2023-03-08T09:17:01.335" v="520" actId="1582"/>
          <ac:cxnSpMkLst>
            <pc:docMk/>
            <pc:sldMk cId="1917673709" sldId="292"/>
            <ac:cxnSpMk id="16" creationId="{71E0E5F6-1ABC-0102-97D3-ED3036B8CCDB}"/>
          </ac:cxnSpMkLst>
        </pc:cxnChg>
      </pc:sldChg>
      <pc:sldChg chg="addSp delSp modSp add mod ord setBg delDesignElem">
        <pc:chgData name="opop6110@outlook.kr" userId="6e753551cf030e83" providerId="LiveId" clId="{175A825B-6D17-45D5-A3B0-0BE92F6A29A0}" dt="2023-03-08T09:18:30.413" v="543" actId="1076"/>
        <pc:sldMkLst>
          <pc:docMk/>
          <pc:sldMk cId="3430555047" sldId="293"/>
        </pc:sldMkLst>
        <pc:spChg chg="mod">
          <ac:chgData name="opop6110@outlook.kr" userId="6e753551cf030e83" providerId="LiveId" clId="{175A825B-6D17-45D5-A3B0-0BE92F6A29A0}" dt="2023-03-08T09:17:40.981" v="533" actId="1076"/>
          <ac:spMkLst>
            <pc:docMk/>
            <pc:sldMk cId="3430555047" sldId="293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9:17:35.528" v="531" actId="26606"/>
          <ac:spMkLst>
            <pc:docMk/>
            <pc:sldMk cId="3430555047" sldId="293"/>
            <ac:spMk id="6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9:17:35.528" v="531" actId="26606"/>
          <ac:spMkLst>
            <pc:docMk/>
            <pc:sldMk cId="3430555047" sldId="293"/>
            <ac:spMk id="7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17:35.528" v="531" actId="26606"/>
          <ac:spMkLst>
            <pc:docMk/>
            <pc:sldMk cId="3430555047" sldId="293"/>
            <ac:spMk id="8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17:12.338" v="524"/>
          <ac:spMkLst>
            <pc:docMk/>
            <pc:sldMk cId="3430555047" sldId="293"/>
            <ac:spMk id="9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17:33.409" v="530" actId="21"/>
          <ac:spMkLst>
            <pc:docMk/>
            <pc:sldMk cId="3430555047" sldId="293"/>
            <ac:spMk id="10" creationId="{C9E594C6-B1DF-0441-AF77-12B5A2F605FF}"/>
          </ac:spMkLst>
        </pc:spChg>
        <pc:spChg chg="del">
          <ac:chgData name="opop6110@outlook.kr" userId="6e753551cf030e83" providerId="LiveId" clId="{175A825B-6D17-45D5-A3B0-0BE92F6A29A0}" dt="2023-03-08T09:17:12.338" v="524"/>
          <ac:spMkLst>
            <pc:docMk/>
            <pc:sldMk cId="3430555047" sldId="293"/>
            <ac:spMk id="11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17:12.338" v="524"/>
          <ac:spMkLst>
            <pc:docMk/>
            <pc:sldMk cId="3430555047" sldId="293"/>
            <ac:spMk id="13" creationId="{081E4A58-353D-44AE-B2FC-2A74E2E400F7}"/>
          </ac:spMkLst>
        </pc:spChg>
        <pc:spChg chg="add mod">
          <ac:chgData name="opop6110@outlook.kr" userId="6e753551cf030e83" providerId="LiveId" clId="{175A825B-6D17-45D5-A3B0-0BE92F6A29A0}" dt="2023-03-08T09:18:30.413" v="543" actId="1076"/>
          <ac:spMkLst>
            <pc:docMk/>
            <pc:sldMk cId="3430555047" sldId="293"/>
            <ac:spMk id="14" creationId="{5C0D0C63-AA47-5563-71FB-E61BA1D47C51}"/>
          </ac:spMkLst>
        </pc:spChg>
        <pc:picChg chg="del">
          <ac:chgData name="opop6110@outlook.kr" userId="6e753551cf030e83" providerId="LiveId" clId="{175A825B-6D17-45D5-A3B0-0BE92F6A29A0}" dt="2023-03-08T09:17:31.516" v="529" actId="21"/>
          <ac:picMkLst>
            <pc:docMk/>
            <pc:sldMk cId="3430555047" sldId="293"/>
            <ac:picMk id="5" creationId="{664FA45C-34E1-64C5-1356-2E02CDEAF797}"/>
          </ac:picMkLst>
        </pc:picChg>
        <pc:picChg chg="add mod">
          <ac:chgData name="opop6110@outlook.kr" userId="6e753551cf030e83" providerId="LiveId" clId="{175A825B-6D17-45D5-A3B0-0BE92F6A29A0}" dt="2023-03-08T09:18:05.159" v="538" actId="1076"/>
          <ac:picMkLst>
            <pc:docMk/>
            <pc:sldMk cId="3430555047" sldId="293"/>
            <ac:picMk id="12" creationId="{99272010-6023-C3AA-DEE7-E7379D1277BD}"/>
          </ac:picMkLst>
        </pc:picChg>
      </pc:sldChg>
      <pc:sldChg chg="addSp delSp modSp add mod setBg delDesignElem">
        <pc:chgData name="opop6110@outlook.kr" userId="6e753551cf030e83" providerId="LiveId" clId="{175A825B-6D17-45D5-A3B0-0BE92F6A29A0}" dt="2023-03-08T09:19:12.875" v="560"/>
        <pc:sldMkLst>
          <pc:docMk/>
          <pc:sldMk cId="2399938740" sldId="294"/>
        </pc:sldMkLst>
        <pc:spChg chg="mod">
          <ac:chgData name="opop6110@outlook.kr" userId="6e753551cf030e83" providerId="LiveId" clId="{175A825B-6D17-45D5-A3B0-0BE92F6A29A0}" dt="2023-03-08T09:18:46.813" v="549" actId="1076"/>
          <ac:spMkLst>
            <pc:docMk/>
            <pc:sldMk cId="2399938740" sldId="294"/>
            <ac:spMk id="3" creationId="{3530A733-1559-5B9A-AC02-C9E6D7A22250}"/>
          </ac:spMkLst>
        </pc:spChg>
        <pc:spChg chg="del">
          <ac:chgData name="opop6110@outlook.kr" userId="6e753551cf030e83" providerId="LiveId" clId="{175A825B-6D17-45D5-A3B0-0BE92F6A29A0}" dt="2023-03-08T09:18:37.889" v="545"/>
          <ac:spMkLst>
            <pc:docMk/>
            <pc:sldMk cId="2399938740" sldId="294"/>
            <ac:spMk id="6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18:37.889" v="545"/>
          <ac:spMkLst>
            <pc:docMk/>
            <pc:sldMk cId="2399938740" sldId="294"/>
            <ac:spMk id="7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18:37.889" v="545"/>
          <ac:spMkLst>
            <pc:docMk/>
            <pc:sldMk cId="2399938740" sldId="294"/>
            <ac:spMk id="8" creationId="{081E4A58-353D-44AE-B2FC-2A74E2E400F7}"/>
          </ac:spMkLst>
        </pc:spChg>
        <pc:spChg chg="add">
          <ac:chgData name="opop6110@outlook.kr" userId="6e753551cf030e83" providerId="LiveId" clId="{175A825B-6D17-45D5-A3B0-0BE92F6A29A0}" dt="2023-03-08T09:18:44.035" v="548" actId="26606"/>
          <ac:spMkLst>
            <pc:docMk/>
            <pc:sldMk cId="2399938740" sldId="294"/>
            <ac:spMk id="9" creationId="{1BB867FF-FC45-48F7-8104-F89BE54909F1}"/>
          </ac:spMkLst>
        </pc:spChg>
        <pc:spChg chg="add del mod">
          <ac:chgData name="opop6110@outlook.kr" userId="6e753551cf030e83" providerId="LiveId" clId="{175A825B-6D17-45D5-A3B0-0BE92F6A29A0}" dt="2023-03-08T09:19:12.875" v="560"/>
          <ac:spMkLst>
            <pc:docMk/>
            <pc:sldMk cId="2399938740" sldId="294"/>
            <ac:spMk id="10" creationId="{CF8E15B5-DB81-E9FB-CF73-9DB49CB2B06B}"/>
          </ac:spMkLst>
        </pc:spChg>
        <pc:spChg chg="add">
          <ac:chgData name="opop6110@outlook.kr" userId="6e753551cf030e83" providerId="LiveId" clId="{175A825B-6D17-45D5-A3B0-0BE92F6A29A0}" dt="2023-03-08T09:18:44.035" v="548" actId="26606"/>
          <ac:spMkLst>
            <pc:docMk/>
            <pc:sldMk cId="2399938740" sldId="294"/>
            <ac:spMk id="11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18:44.035" v="548" actId="26606"/>
          <ac:spMkLst>
            <pc:docMk/>
            <pc:sldMk cId="2399938740" sldId="294"/>
            <ac:spMk id="13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18:41.948" v="547" actId="21"/>
          <ac:spMkLst>
            <pc:docMk/>
            <pc:sldMk cId="2399938740" sldId="294"/>
            <ac:spMk id="14" creationId="{5C0D0C63-AA47-5563-71FB-E61BA1D47C51}"/>
          </ac:spMkLst>
        </pc:spChg>
        <pc:picChg chg="add mod">
          <ac:chgData name="opop6110@outlook.kr" userId="6e753551cf030e83" providerId="LiveId" clId="{175A825B-6D17-45D5-A3B0-0BE92F6A29A0}" dt="2023-03-08T09:19:07.566" v="558" actId="14100"/>
          <ac:picMkLst>
            <pc:docMk/>
            <pc:sldMk cId="2399938740" sldId="294"/>
            <ac:picMk id="5" creationId="{4493F17D-80D5-ED9A-9957-166B0E80487F}"/>
          </ac:picMkLst>
        </pc:picChg>
        <pc:picChg chg="del">
          <ac:chgData name="opop6110@outlook.kr" userId="6e753551cf030e83" providerId="LiveId" clId="{175A825B-6D17-45D5-A3B0-0BE92F6A29A0}" dt="2023-03-08T09:18:41.093" v="546" actId="21"/>
          <ac:picMkLst>
            <pc:docMk/>
            <pc:sldMk cId="2399938740" sldId="294"/>
            <ac:picMk id="12" creationId="{99272010-6023-C3AA-DEE7-E7379D1277BD}"/>
          </ac:picMkLst>
        </pc:picChg>
      </pc:sldChg>
      <pc:sldChg chg="addSp delSp modSp add mod setBg delDesignElem">
        <pc:chgData name="opop6110@outlook.kr" userId="6e753551cf030e83" providerId="LiveId" clId="{175A825B-6D17-45D5-A3B0-0BE92F6A29A0}" dt="2023-03-08T09:21:52.372" v="573" actId="1582"/>
        <pc:sldMkLst>
          <pc:docMk/>
          <pc:sldMk cId="2238208878" sldId="295"/>
        </pc:sldMkLst>
        <pc:spChg chg="mod">
          <ac:chgData name="opop6110@outlook.kr" userId="6e753551cf030e83" providerId="LiveId" clId="{175A825B-6D17-45D5-A3B0-0BE92F6A29A0}" dt="2023-03-08T09:21:18.924" v="565" actId="1076"/>
          <ac:spMkLst>
            <pc:docMk/>
            <pc:sldMk cId="2238208878" sldId="295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9:21:16.432" v="564" actId="26606"/>
          <ac:spMkLst>
            <pc:docMk/>
            <pc:sldMk cId="2238208878" sldId="295"/>
            <ac:spMk id="6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9:21:16.432" v="564" actId="26606"/>
          <ac:spMkLst>
            <pc:docMk/>
            <pc:sldMk cId="2238208878" sldId="295"/>
            <ac:spMk id="7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21:16.432" v="564" actId="26606"/>
          <ac:spMkLst>
            <pc:docMk/>
            <pc:sldMk cId="2238208878" sldId="295"/>
            <ac:spMk id="8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19:14.165" v="562"/>
          <ac:spMkLst>
            <pc:docMk/>
            <pc:sldMk cId="2238208878" sldId="295"/>
            <ac:spMk id="9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19:14.165" v="562"/>
          <ac:spMkLst>
            <pc:docMk/>
            <pc:sldMk cId="2238208878" sldId="295"/>
            <ac:spMk id="11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19:14.165" v="562"/>
          <ac:spMkLst>
            <pc:docMk/>
            <pc:sldMk cId="2238208878" sldId="295"/>
            <ac:spMk id="13" creationId="{081E4A58-353D-44AE-B2FC-2A74E2E400F7}"/>
          </ac:spMkLst>
        </pc:spChg>
        <pc:picChg chg="del">
          <ac:chgData name="opop6110@outlook.kr" userId="6e753551cf030e83" providerId="LiveId" clId="{175A825B-6D17-45D5-A3B0-0BE92F6A29A0}" dt="2023-03-08T09:21:11.510" v="563" actId="21"/>
          <ac:picMkLst>
            <pc:docMk/>
            <pc:sldMk cId="2238208878" sldId="295"/>
            <ac:picMk id="5" creationId="{4493F17D-80D5-ED9A-9957-166B0E80487F}"/>
          </ac:picMkLst>
        </pc:picChg>
        <pc:picChg chg="add mod">
          <ac:chgData name="opop6110@outlook.kr" userId="6e753551cf030e83" providerId="LiveId" clId="{175A825B-6D17-45D5-A3B0-0BE92F6A29A0}" dt="2023-03-08T09:21:37.464" v="570" actId="1076"/>
          <ac:picMkLst>
            <pc:docMk/>
            <pc:sldMk cId="2238208878" sldId="295"/>
            <ac:picMk id="10" creationId="{76AE39D7-C059-72AE-48D0-D4E5159D41C7}"/>
          </ac:picMkLst>
        </pc:picChg>
        <pc:cxnChg chg="add mod">
          <ac:chgData name="opop6110@outlook.kr" userId="6e753551cf030e83" providerId="LiveId" clId="{175A825B-6D17-45D5-A3B0-0BE92F6A29A0}" dt="2023-03-08T09:21:52.372" v="573" actId="1582"/>
          <ac:cxnSpMkLst>
            <pc:docMk/>
            <pc:sldMk cId="2238208878" sldId="295"/>
            <ac:cxnSpMk id="14" creationId="{A702C06C-A518-31D5-A089-648A949FB61B}"/>
          </ac:cxnSpMkLst>
        </pc:cxnChg>
      </pc:sldChg>
      <pc:sldChg chg="addSp delSp modSp add mod ord setBg delDesignElem">
        <pc:chgData name="opop6110@outlook.kr" userId="6e753551cf030e83" providerId="LiveId" clId="{175A825B-6D17-45D5-A3B0-0BE92F6A29A0}" dt="2023-03-08T09:23:05.312" v="592" actId="14100"/>
        <pc:sldMkLst>
          <pc:docMk/>
          <pc:sldMk cId="3339485973" sldId="296"/>
        </pc:sldMkLst>
        <pc:spChg chg="mod">
          <ac:chgData name="opop6110@outlook.kr" userId="6e753551cf030e83" providerId="LiveId" clId="{175A825B-6D17-45D5-A3B0-0BE92F6A29A0}" dt="2023-03-08T09:22:34.485" v="583" actId="1076"/>
          <ac:spMkLst>
            <pc:docMk/>
            <pc:sldMk cId="3339485973" sldId="296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9:22:31.711" v="582" actId="26606"/>
          <ac:spMkLst>
            <pc:docMk/>
            <pc:sldMk cId="3339485973" sldId="296"/>
            <ac:spMk id="7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9:22:31.711" v="582" actId="26606"/>
          <ac:spMkLst>
            <pc:docMk/>
            <pc:sldMk cId="3339485973" sldId="296"/>
            <ac:spMk id="8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22:03.114" v="575"/>
          <ac:spMkLst>
            <pc:docMk/>
            <pc:sldMk cId="3339485973" sldId="296"/>
            <ac:spMk id="9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9:22:31.711" v="582" actId="26606"/>
          <ac:spMkLst>
            <pc:docMk/>
            <pc:sldMk cId="3339485973" sldId="296"/>
            <ac:spMk id="10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22:03.114" v="575"/>
          <ac:spMkLst>
            <pc:docMk/>
            <pc:sldMk cId="3339485973" sldId="296"/>
            <ac:spMk id="11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22:03.114" v="575"/>
          <ac:spMkLst>
            <pc:docMk/>
            <pc:sldMk cId="3339485973" sldId="296"/>
            <ac:spMk id="13" creationId="{081E4A58-353D-44AE-B2FC-2A74E2E400F7}"/>
          </ac:spMkLst>
        </pc:spChg>
        <pc:spChg chg="add mod">
          <ac:chgData name="opop6110@outlook.kr" userId="6e753551cf030e83" providerId="LiveId" clId="{175A825B-6D17-45D5-A3B0-0BE92F6A29A0}" dt="2023-03-08T09:23:05.312" v="592" actId="14100"/>
          <ac:spMkLst>
            <pc:docMk/>
            <pc:sldMk cId="3339485973" sldId="296"/>
            <ac:spMk id="14" creationId="{16EA09D1-6A72-55A3-D6B5-D92CDFA1AE4B}"/>
          </ac:spMkLst>
        </pc:spChg>
        <pc:picChg chg="del">
          <ac:chgData name="opop6110@outlook.kr" userId="6e753551cf030e83" providerId="LiveId" clId="{175A825B-6D17-45D5-A3B0-0BE92F6A29A0}" dt="2023-03-08T09:22:06.816" v="578" actId="21"/>
          <ac:picMkLst>
            <pc:docMk/>
            <pc:sldMk cId="3339485973" sldId="296"/>
            <ac:picMk id="5" creationId="{4493F17D-80D5-ED9A-9957-166B0E80487F}"/>
          </ac:picMkLst>
        </pc:picChg>
        <pc:picChg chg="add del mod">
          <ac:chgData name="opop6110@outlook.kr" userId="6e753551cf030e83" providerId="LiveId" clId="{175A825B-6D17-45D5-A3B0-0BE92F6A29A0}" dt="2023-03-08T09:22:29.451" v="581" actId="21"/>
          <ac:picMkLst>
            <pc:docMk/>
            <pc:sldMk cId="3339485973" sldId="296"/>
            <ac:picMk id="6" creationId="{EE03FA3C-1A1C-749A-1A04-A8D0F70A9530}"/>
          </ac:picMkLst>
        </pc:picChg>
        <pc:picChg chg="add mod">
          <ac:chgData name="opop6110@outlook.kr" userId="6e753551cf030e83" providerId="LiveId" clId="{175A825B-6D17-45D5-A3B0-0BE92F6A29A0}" dt="2023-03-08T09:22:40.280" v="587" actId="1076"/>
          <ac:picMkLst>
            <pc:docMk/>
            <pc:sldMk cId="3339485973" sldId="296"/>
            <ac:picMk id="12" creationId="{8BD2F63E-42A0-215F-3001-0281DE992480}"/>
          </ac:picMkLst>
        </pc:picChg>
      </pc:sldChg>
      <pc:sldChg chg="addSp delSp modSp add mod setBg delDesignElem">
        <pc:chgData name="opop6110@outlook.kr" userId="6e753551cf030e83" providerId="LiveId" clId="{175A825B-6D17-45D5-A3B0-0BE92F6A29A0}" dt="2023-03-08T09:27:46.536" v="632" actId="1076"/>
        <pc:sldMkLst>
          <pc:docMk/>
          <pc:sldMk cId="1579025801" sldId="297"/>
        </pc:sldMkLst>
        <pc:spChg chg="mod">
          <ac:chgData name="opop6110@outlook.kr" userId="6e753551cf030e83" providerId="LiveId" clId="{175A825B-6D17-45D5-A3B0-0BE92F6A29A0}" dt="2023-03-08T09:23:21.556" v="598" actId="1076"/>
          <ac:spMkLst>
            <pc:docMk/>
            <pc:sldMk cId="1579025801" sldId="297"/>
            <ac:spMk id="3" creationId="{3530A733-1559-5B9A-AC02-C9E6D7A22250}"/>
          </ac:spMkLst>
        </pc:spChg>
        <pc:spChg chg="del">
          <ac:chgData name="opop6110@outlook.kr" userId="6e753551cf030e83" providerId="LiveId" clId="{175A825B-6D17-45D5-A3B0-0BE92F6A29A0}" dt="2023-03-08T09:23:13.875" v="594"/>
          <ac:spMkLst>
            <pc:docMk/>
            <pc:sldMk cId="1579025801" sldId="297"/>
            <ac:spMk id="7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23:13.875" v="594"/>
          <ac:spMkLst>
            <pc:docMk/>
            <pc:sldMk cId="1579025801" sldId="297"/>
            <ac:spMk id="8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23:19.064" v="597" actId="26606"/>
          <ac:spMkLst>
            <pc:docMk/>
            <pc:sldMk cId="1579025801" sldId="297"/>
            <ac:spMk id="9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23:13.875" v="594"/>
          <ac:spMkLst>
            <pc:docMk/>
            <pc:sldMk cId="1579025801" sldId="297"/>
            <ac:spMk id="10" creationId="{081E4A58-353D-44AE-B2FC-2A74E2E400F7}"/>
          </ac:spMkLst>
        </pc:spChg>
        <pc:spChg chg="add">
          <ac:chgData name="opop6110@outlook.kr" userId="6e753551cf030e83" providerId="LiveId" clId="{175A825B-6D17-45D5-A3B0-0BE92F6A29A0}" dt="2023-03-08T09:23:19.064" v="597" actId="26606"/>
          <ac:spMkLst>
            <pc:docMk/>
            <pc:sldMk cId="1579025801" sldId="297"/>
            <ac:spMk id="11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23:19.064" v="597" actId="26606"/>
          <ac:spMkLst>
            <pc:docMk/>
            <pc:sldMk cId="1579025801" sldId="297"/>
            <ac:spMk id="13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23:17.134" v="596" actId="21"/>
          <ac:spMkLst>
            <pc:docMk/>
            <pc:sldMk cId="1579025801" sldId="297"/>
            <ac:spMk id="14" creationId="{16EA09D1-6A72-55A3-D6B5-D92CDFA1AE4B}"/>
          </ac:spMkLst>
        </pc:spChg>
        <pc:picChg chg="add mod">
          <ac:chgData name="opop6110@outlook.kr" userId="6e753551cf030e83" providerId="LiveId" clId="{175A825B-6D17-45D5-A3B0-0BE92F6A29A0}" dt="2023-03-08T09:24:07.973" v="610" actId="1076"/>
          <ac:picMkLst>
            <pc:docMk/>
            <pc:sldMk cId="1579025801" sldId="297"/>
            <ac:picMk id="5" creationId="{5469AFF5-3E88-2243-AC9A-09EF230F30C9}"/>
          </ac:picMkLst>
        </pc:picChg>
        <pc:picChg chg="del">
          <ac:chgData name="opop6110@outlook.kr" userId="6e753551cf030e83" providerId="LiveId" clId="{175A825B-6D17-45D5-A3B0-0BE92F6A29A0}" dt="2023-03-08T09:23:15.936" v="595" actId="21"/>
          <ac:picMkLst>
            <pc:docMk/>
            <pc:sldMk cId="1579025801" sldId="297"/>
            <ac:picMk id="12" creationId="{8BD2F63E-42A0-215F-3001-0281DE992480}"/>
          </ac:picMkLst>
        </pc:picChg>
        <pc:picChg chg="add mod">
          <ac:chgData name="opop6110@outlook.kr" userId="6e753551cf030e83" providerId="LiveId" clId="{175A825B-6D17-45D5-A3B0-0BE92F6A29A0}" dt="2023-03-08T09:27:46.536" v="632" actId="1076"/>
          <ac:picMkLst>
            <pc:docMk/>
            <pc:sldMk cId="1579025801" sldId="297"/>
            <ac:picMk id="17" creationId="{FB9B147B-6217-822F-FEBC-646945FA2D75}"/>
          </ac:picMkLst>
        </pc:picChg>
        <pc:cxnChg chg="add mod">
          <ac:chgData name="opop6110@outlook.kr" userId="6e753551cf030e83" providerId="LiveId" clId="{175A825B-6D17-45D5-A3B0-0BE92F6A29A0}" dt="2023-03-08T09:24:05.687" v="609" actId="1076"/>
          <ac:cxnSpMkLst>
            <pc:docMk/>
            <pc:sldMk cId="1579025801" sldId="297"/>
            <ac:cxnSpMk id="15" creationId="{C95A780E-E829-7CF3-C53B-C63A775B7AC6}"/>
          </ac:cxnSpMkLst>
        </pc:cxnChg>
      </pc:sldChg>
      <pc:sldChg chg="addSp delSp modSp add del mod setBg delDesignElem">
        <pc:chgData name="opop6110@outlook.kr" userId="6e753551cf030e83" providerId="LiveId" clId="{175A825B-6D17-45D5-A3B0-0BE92F6A29A0}" dt="2023-03-08T09:27:37.378" v="628" actId="2696"/>
        <pc:sldMkLst>
          <pc:docMk/>
          <pc:sldMk cId="1975540245" sldId="298"/>
        </pc:sldMkLst>
        <pc:spChg chg="mod">
          <ac:chgData name="opop6110@outlook.kr" userId="6e753551cf030e83" providerId="LiveId" clId="{175A825B-6D17-45D5-A3B0-0BE92F6A29A0}" dt="2023-03-08T09:24:20.498" v="614" actId="1076"/>
          <ac:spMkLst>
            <pc:docMk/>
            <pc:sldMk cId="1975540245" sldId="298"/>
            <ac:spMk id="3" creationId="{3530A733-1559-5B9A-AC02-C9E6D7A22250}"/>
          </ac:spMkLst>
        </pc:spChg>
        <pc:spChg chg="add">
          <ac:chgData name="opop6110@outlook.kr" userId="6e753551cf030e83" providerId="LiveId" clId="{175A825B-6D17-45D5-A3B0-0BE92F6A29A0}" dt="2023-03-08T09:24:13.475" v="613" actId="26606"/>
          <ac:spMkLst>
            <pc:docMk/>
            <pc:sldMk cId="1975540245" sldId="298"/>
            <ac:spMk id="6" creationId="{1BB867FF-FC45-48F7-8104-F89BE54909F1}"/>
          </ac:spMkLst>
        </pc:spChg>
        <pc:spChg chg="add">
          <ac:chgData name="opop6110@outlook.kr" userId="6e753551cf030e83" providerId="LiveId" clId="{175A825B-6D17-45D5-A3B0-0BE92F6A29A0}" dt="2023-03-08T09:24:13.475" v="613" actId="26606"/>
          <ac:spMkLst>
            <pc:docMk/>
            <pc:sldMk cId="1975540245" sldId="298"/>
            <ac:spMk id="7" creationId="{8BB56887-D0D5-4F0C-9E19-7247EB83C8B7}"/>
          </ac:spMkLst>
        </pc:spChg>
        <pc:spChg chg="add">
          <ac:chgData name="opop6110@outlook.kr" userId="6e753551cf030e83" providerId="LiveId" clId="{175A825B-6D17-45D5-A3B0-0BE92F6A29A0}" dt="2023-03-08T09:24:13.475" v="613" actId="26606"/>
          <ac:spMkLst>
            <pc:docMk/>
            <pc:sldMk cId="1975540245" sldId="298"/>
            <ac:spMk id="8" creationId="{081E4A58-353D-44AE-B2FC-2A74E2E400F7}"/>
          </ac:spMkLst>
        </pc:spChg>
        <pc:spChg chg="del">
          <ac:chgData name="opop6110@outlook.kr" userId="6e753551cf030e83" providerId="LiveId" clId="{175A825B-6D17-45D5-A3B0-0BE92F6A29A0}" dt="2023-03-08T09:24:01.553" v="608"/>
          <ac:spMkLst>
            <pc:docMk/>
            <pc:sldMk cId="1975540245" sldId="298"/>
            <ac:spMk id="9" creationId="{1BB867FF-FC45-48F7-8104-F89BE54909F1}"/>
          </ac:spMkLst>
        </pc:spChg>
        <pc:spChg chg="del">
          <ac:chgData name="opop6110@outlook.kr" userId="6e753551cf030e83" providerId="LiveId" clId="{175A825B-6D17-45D5-A3B0-0BE92F6A29A0}" dt="2023-03-08T09:24:01.553" v="608"/>
          <ac:spMkLst>
            <pc:docMk/>
            <pc:sldMk cId="1975540245" sldId="298"/>
            <ac:spMk id="11" creationId="{8BB56887-D0D5-4F0C-9E19-7247EB83C8B7}"/>
          </ac:spMkLst>
        </pc:spChg>
        <pc:spChg chg="del">
          <ac:chgData name="opop6110@outlook.kr" userId="6e753551cf030e83" providerId="LiveId" clId="{175A825B-6D17-45D5-A3B0-0BE92F6A29A0}" dt="2023-03-08T09:24:01.553" v="608"/>
          <ac:spMkLst>
            <pc:docMk/>
            <pc:sldMk cId="1975540245" sldId="298"/>
            <ac:spMk id="13" creationId="{081E4A58-353D-44AE-B2FC-2A74E2E400F7}"/>
          </ac:spMkLst>
        </pc:spChg>
        <pc:picChg chg="del">
          <ac:chgData name="opop6110@outlook.kr" userId="6e753551cf030e83" providerId="LiveId" clId="{175A825B-6D17-45D5-A3B0-0BE92F6A29A0}" dt="2023-03-08T09:24:10.620" v="611" actId="21"/>
          <ac:picMkLst>
            <pc:docMk/>
            <pc:sldMk cId="1975540245" sldId="298"/>
            <ac:picMk id="5" creationId="{5469AFF5-3E88-2243-AC9A-09EF230F30C9}"/>
          </ac:picMkLst>
        </pc:picChg>
        <pc:picChg chg="add mod">
          <ac:chgData name="opop6110@outlook.kr" userId="6e753551cf030e83" providerId="LiveId" clId="{175A825B-6D17-45D5-A3B0-0BE92F6A29A0}" dt="2023-03-08T09:27:30.227" v="627" actId="1076"/>
          <ac:picMkLst>
            <pc:docMk/>
            <pc:sldMk cId="1975540245" sldId="298"/>
            <ac:picMk id="10" creationId="{72A371CD-26F0-1FEF-B039-00D044403D38}"/>
          </ac:picMkLst>
        </pc:picChg>
        <pc:picChg chg="add del mod">
          <ac:chgData name="opop6110@outlook.kr" userId="6e753551cf030e83" providerId="LiveId" clId="{175A825B-6D17-45D5-A3B0-0BE92F6A29A0}" dt="2023-03-08T09:27:23.368" v="624" actId="21"/>
          <ac:picMkLst>
            <pc:docMk/>
            <pc:sldMk cId="1975540245" sldId="298"/>
            <ac:picMk id="14" creationId="{7AB921D7-BF83-7DE7-2CB2-0373D1BD061F}"/>
          </ac:picMkLst>
        </pc:picChg>
        <pc:cxnChg chg="del">
          <ac:chgData name="opop6110@outlook.kr" userId="6e753551cf030e83" providerId="LiveId" clId="{175A825B-6D17-45D5-A3B0-0BE92F6A29A0}" dt="2023-03-08T09:24:11.552" v="612" actId="21"/>
          <ac:cxnSpMkLst>
            <pc:docMk/>
            <pc:sldMk cId="1975540245" sldId="298"/>
            <ac:cxnSpMk id="15" creationId="{C95A780E-E829-7CF3-C53B-C63A775B7A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9AF41-33DA-4F2D-DABA-E938D9F59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88EDC-4F91-47CB-8399-F1B77C47E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4A8CF-7626-E007-F3D6-CAD56C02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EA2B7-0234-E7FD-C58B-082E5369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B1BE4-FBAD-E594-6ABA-4685FA12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5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D6355-E0E8-9D11-CBA3-773A830B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BDF910-7CFD-4797-8DA0-1B0A26A9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D807A-9029-AD71-CA67-A152DC09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1C89A-D427-97DD-F9F6-A61B726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C9BB7-2923-87F5-01D9-4137BCA8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9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787AAF-574B-5318-587F-4D8BD9E52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BFDDA-F0C5-4D77-268B-193C4CFB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4F864-CFD3-DABE-0C60-6B1B8FEA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DCBF7-13ED-601A-DF0B-E470D405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3E986-1311-0D69-0647-61E1FB05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4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37D38-7950-7DC4-0AF8-E3AF0CA4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4C182-D682-454A-C13A-44061604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D98F5-557D-FB8F-1651-27FB1B7F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943D-D153-D3F1-4B70-F700B0C8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99E34-3FBB-6348-E24D-F8D27A51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8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A58C9-2252-5E81-C23F-0022D725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C3FA3-1287-8C48-964A-CB95E656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FC692-F760-9CF3-B032-3213271B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4DA73-BCAA-B4FD-72B7-96E97CE2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55CCA-21A2-D88B-4012-31C576B7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49D12-8765-2D50-CCF4-6D41EC84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7E5E6-F0CE-CB2A-24AD-B500A6A76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D0D007-6D99-6574-6B54-B3DE1B2B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311C7-69FF-1E84-789C-58B7DF0F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F9EE16-473C-3296-983C-BA808B6F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252E8-81C8-DB12-F324-DA35A070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0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9FF14-ABCC-2463-1AE1-16526A92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E667F-70DC-FA87-8039-5792C0F2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74527-C9C9-BC8A-6087-D8617BD9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42D71-A9B3-9FFB-CF84-A79474326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DF00D5-56CE-5020-E6F6-F53AF39E6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FEB69B-79B6-7E6E-B7AF-F1D06D8C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D08073-282C-26DC-B46F-1E57C2BE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3876E3-56FC-889E-4F6B-5A4DFB13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4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91B74-F89F-D40F-0F51-54A9A35D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BCE3C7-C5F7-D280-FB1C-034ECBBD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B632C4-1098-5442-CFE7-4EAFD614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F68B7F-D789-9AD1-56DE-C0FA206B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77C57D-FCC9-B68E-F26F-285F0E4C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0293C6-301B-5FDB-0619-B5AF234F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EC04E-BF21-D638-B6E9-2D8D6136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1529-29BB-28EC-E004-0B46FCA0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54A1C-2C24-D01F-D268-522B180D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B8ABC-53B0-7E98-E3E8-65BF6C16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13D1-4FBD-F826-7101-6A3A167E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3F9CB-E101-FAF6-4CAE-9BE6C4C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C65F9-ED76-AD49-A1F7-EA6EE10E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B7AEB-C1B0-CA75-C70E-FCD332F1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E950FA-CCC1-3967-8213-FC3C6442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3D7DF-F4F7-C7F0-B438-890BF2170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FAD9C-9E95-B0F1-6E27-E4801537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744C1-4512-82C8-4C82-67C4D00A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E9A6F-BC40-D2ED-B47A-7E5F8AAE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7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75434A-A9F1-5158-AC39-6C039AE0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E9E03-D0EC-2E0A-5201-868128CC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E7EA5-48E0-A6F7-4D82-98E791C7A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B499-4DFA-41A2-90DC-6B9A5FBE3098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9A77E-038C-0880-20F6-C36A563E9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94ED0-B031-CE4A-BC95-B30AFDF0A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4A4B-B867-4A48-960D-6C1FEB11F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17C389-6B3D-E648-908A-331803FFA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413" y="2484753"/>
            <a:ext cx="5238466" cy="97422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ko-KR" b="1" dirty="0"/>
              <a:t>CSS</a:t>
            </a:r>
            <a:r>
              <a:rPr lang="ko-KR" altLang="en-US" b="1" dirty="0" err="1"/>
              <a:t>웹구성</a:t>
            </a:r>
            <a:r>
              <a:rPr lang="ko-KR" altLang="en-US" b="1" dirty="0"/>
              <a:t> 및 </a:t>
            </a:r>
            <a:r>
              <a:rPr lang="en-US" altLang="ko-KR" b="1" dirty="0"/>
              <a:t>HTML CSS </a:t>
            </a:r>
            <a:r>
              <a:rPr lang="ko-KR" altLang="en-US" b="1" dirty="0"/>
              <a:t>복습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967E2E-4292-7616-D3D0-432EDB78C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413" y="3737973"/>
            <a:ext cx="4167115" cy="43336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/>
              <a:t>11</a:t>
            </a:r>
            <a:r>
              <a:rPr lang="ko-KR" altLang="en-US" sz="1800"/>
              <a:t>기</a:t>
            </a:r>
            <a:r>
              <a:rPr lang="en-US" altLang="ko-KR" sz="1800"/>
              <a:t> </a:t>
            </a:r>
            <a:r>
              <a:rPr lang="ko-KR" altLang="en-US" sz="1800"/>
              <a:t>운영진 박경훈</a:t>
            </a:r>
            <a:endParaRPr lang="ko-KR" alt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A63A77-A2AE-B2B9-9AF7-BB5D7272C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DFFD65-FFD7-A6D6-EDE8-302D5782C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9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Font Awesome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64FA45C-34E1-64C5-1356-2E02CDEAF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63" y="1426875"/>
            <a:ext cx="9340174" cy="444433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9E594C6-B1DF-0441-AF77-12B5A2F605FF}"/>
              </a:ext>
            </a:extLst>
          </p:cNvPr>
          <p:cNvSpPr/>
          <p:nvPr/>
        </p:nvSpPr>
        <p:spPr>
          <a:xfrm>
            <a:off x="2976664" y="2772383"/>
            <a:ext cx="1157591" cy="2723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6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4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Font Awesome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33CC65F-343F-10F0-7A8B-741086EFC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08" y="1591878"/>
            <a:ext cx="9650014" cy="405577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C81AF16-D3C2-C5B4-988F-F8E45CC1E19E}"/>
              </a:ext>
            </a:extLst>
          </p:cNvPr>
          <p:cNvSpPr/>
          <p:nvPr/>
        </p:nvSpPr>
        <p:spPr>
          <a:xfrm>
            <a:off x="1669774" y="3097121"/>
            <a:ext cx="1202635" cy="3318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1E0E5F6-1ABC-0102-97D3-ED3036B8CCDB}"/>
              </a:ext>
            </a:extLst>
          </p:cNvPr>
          <p:cNvCxnSpPr/>
          <p:nvPr/>
        </p:nvCxnSpPr>
        <p:spPr>
          <a:xfrm flipH="1" flipV="1">
            <a:off x="2007909" y="3893270"/>
            <a:ext cx="1018095" cy="141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7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Font Awesome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99272010-6023-C3AA-DEE7-E7379D127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91" y="1332978"/>
            <a:ext cx="9568070" cy="4585024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C0D0C63-AA47-5563-71FB-E61BA1D47C51}"/>
              </a:ext>
            </a:extLst>
          </p:cNvPr>
          <p:cNvSpPr/>
          <p:nvPr/>
        </p:nvSpPr>
        <p:spPr>
          <a:xfrm>
            <a:off x="1885122" y="4363278"/>
            <a:ext cx="1023730" cy="3677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5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Font Awesome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493F17D-80D5-ED9A-9957-166B0E804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14" y="1104663"/>
            <a:ext cx="7842781" cy="49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3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Font Awesome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6AE39D7-C059-72AE-48D0-D4E5159D4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01" y="1363024"/>
            <a:ext cx="9388485" cy="444513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02C06C-A518-31D5-A089-648A949FB61B}"/>
              </a:ext>
            </a:extLst>
          </p:cNvPr>
          <p:cNvCxnSpPr/>
          <p:nvPr/>
        </p:nvCxnSpPr>
        <p:spPr>
          <a:xfrm>
            <a:off x="2196548" y="3180522"/>
            <a:ext cx="8994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0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7521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Font Awesome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D2F63E-42A0-215F-3001-0281DE992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6" y="1591878"/>
            <a:ext cx="7374835" cy="409713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6EA09D1-6A72-55A3-D6B5-D92CDFA1AE4B}"/>
              </a:ext>
            </a:extLst>
          </p:cNvPr>
          <p:cNvSpPr/>
          <p:nvPr/>
        </p:nvSpPr>
        <p:spPr>
          <a:xfrm>
            <a:off x="6251713" y="2991677"/>
            <a:ext cx="1570383" cy="2087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8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2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Font Awesome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69AFF5-3E88-2243-AC9A-09EF230F3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85" y="2099526"/>
            <a:ext cx="6883572" cy="265894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5A780E-E829-7CF3-C53B-C63A775B7AC6}"/>
              </a:ext>
            </a:extLst>
          </p:cNvPr>
          <p:cNvCxnSpPr/>
          <p:nvPr/>
        </p:nvCxnSpPr>
        <p:spPr>
          <a:xfrm>
            <a:off x="4298520" y="3094042"/>
            <a:ext cx="34488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FB9B147B-6217-822F-FEBC-646945FA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64" y="4945200"/>
            <a:ext cx="227095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2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FDBA2-E953-6CB2-5B19-69739103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10" y="2438828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/>
              <a:t>html</a:t>
            </a:r>
            <a:r>
              <a:rPr lang="ko-KR" altLang="en-US" sz="3600" b="1" dirty="0"/>
              <a:t> </a:t>
            </a:r>
            <a:r>
              <a:rPr lang="en-US" altLang="ko-KR" sz="3600" b="1" dirty="0" err="1"/>
              <a:t>css</a:t>
            </a:r>
            <a:r>
              <a:rPr lang="ko-KR" altLang="en-US" sz="3600" b="1" dirty="0"/>
              <a:t> 복습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751F9C-B52F-0C5E-74BF-F0B4E215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DCE8D4-532A-4C3E-90B1-9166A6610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A7833E-1DA9-440A-991B-F4F3B6372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41" y="62917"/>
            <a:ext cx="6398134" cy="6732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386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0A82E-0FE0-4DAD-B586-67C150A5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843"/>
            <a:ext cx="10515600" cy="4549120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85A0F98-0CBD-F4BF-C8B1-5674C9231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869F8-2FE1-4B3E-BBCA-A1A1F7C4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529" y="125835"/>
            <a:ext cx="6398134" cy="6606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2D38C-2B6A-44FA-B2C6-5DB02968058F}"/>
              </a:ext>
            </a:extLst>
          </p:cNvPr>
          <p:cNvSpPr/>
          <p:nvPr/>
        </p:nvSpPr>
        <p:spPr>
          <a:xfrm>
            <a:off x="2801923" y="184558"/>
            <a:ext cx="6249798" cy="243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0441AD-1A5B-439F-8729-BE590C728ADB}"/>
              </a:ext>
            </a:extLst>
          </p:cNvPr>
          <p:cNvSpPr/>
          <p:nvPr/>
        </p:nvSpPr>
        <p:spPr>
          <a:xfrm>
            <a:off x="3095538" y="612397"/>
            <a:ext cx="5620624" cy="339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985AD3-BD80-40C1-B448-0BEC6A3B0346}"/>
              </a:ext>
            </a:extLst>
          </p:cNvPr>
          <p:cNvSpPr/>
          <p:nvPr/>
        </p:nvSpPr>
        <p:spPr>
          <a:xfrm>
            <a:off x="2812540" y="511918"/>
            <a:ext cx="6249798" cy="3506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643472-3F13-4B10-A0E0-1B768F012A04}"/>
              </a:ext>
            </a:extLst>
          </p:cNvPr>
          <p:cNvSpPr/>
          <p:nvPr/>
        </p:nvSpPr>
        <p:spPr>
          <a:xfrm>
            <a:off x="3095538" y="984119"/>
            <a:ext cx="5620624" cy="123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BC5576-5FAD-41A9-AB34-C30BB90B4E12}"/>
              </a:ext>
            </a:extLst>
          </p:cNvPr>
          <p:cNvSpPr/>
          <p:nvPr/>
        </p:nvSpPr>
        <p:spPr>
          <a:xfrm>
            <a:off x="3095538" y="2256961"/>
            <a:ext cx="5620624" cy="88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51504A-4BE2-49B4-BAFD-7EE8B2B9CF86}"/>
              </a:ext>
            </a:extLst>
          </p:cNvPr>
          <p:cNvSpPr/>
          <p:nvPr/>
        </p:nvSpPr>
        <p:spPr>
          <a:xfrm>
            <a:off x="3095538" y="3188460"/>
            <a:ext cx="5620624" cy="343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1EAE37-8D00-416C-B8BF-0DC252386A27}"/>
              </a:ext>
            </a:extLst>
          </p:cNvPr>
          <p:cNvSpPr/>
          <p:nvPr/>
        </p:nvSpPr>
        <p:spPr>
          <a:xfrm>
            <a:off x="2795697" y="4345497"/>
            <a:ext cx="6249798" cy="2283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6946B7-C3D0-4E14-AE76-78C6B06DD9B5}"/>
              </a:ext>
            </a:extLst>
          </p:cNvPr>
          <p:cNvSpPr/>
          <p:nvPr/>
        </p:nvSpPr>
        <p:spPr>
          <a:xfrm>
            <a:off x="3095538" y="4490303"/>
            <a:ext cx="5620624" cy="1289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7608D9-AADD-4D52-8482-E752EA132523}"/>
              </a:ext>
            </a:extLst>
          </p:cNvPr>
          <p:cNvSpPr/>
          <p:nvPr/>
        </p:nvSpPr>
        <p:spPr>
          <a:xfrm>
            <a:off x="3095538" y="5844521"/>
            <a:ext cx="5620624" cy="401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24EE394-05B2-4C3C-86C6-54E3937B88C1}"/>
              </a:ext>
            </a:extLst>
          </p:cNvPr>
          <p:cNvCxnSpPr/>
          <p:nvPr/>
        </p:nvCxnSpPr>
        <p:spPr>
          <a:xfrm>
            <a:off x="1615579" y="335668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5884AA-0B5C-4D00-AE08-3B5363693E8A}"/>
              </a:ext>
            </a:extLst>
          </p:cNvPr>
          <p:cNvSpPr txBox="1"/>
          <p:nvPr/>
        </p:nvSpPr>
        <p:spPr>
          <a:xfrm>
            <a:off x="701179" y="1174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5D3ED89-634D-4FA9-9295-F4FB6A70C340}"/>
              </a:ext>
            </a:extLst>
          </p:cNvPr>
          <p:cNvCxnSpPr/>
          <p:nvPr/>
        </p:nvCxnSpPr>
        <p:spPr>
          <a:xfrm>
            <a:off x="1635155" y="1786031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AF1E3F-0BA5-4AA7-A9B5-2DFF32988D0D}"/>
              </a:ext>
            </a:extLst>
          </p:cNvPr>
          <p:cNvSpPr txBox="1"/>
          <p:nvPr/>
        </p:nvSpPr>
        <p:spPr>
          <a:xfrm>
            <a:off x="701179" y="1567809"/>
            <a:ext cx="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8D0548-D276-47D8-84D7-E572582A9FC8}"/>
              </a:ext>
            </a:extLst>
          </p:cNvPr>
          <p:cNvCxnSpPr/>
          <p:nvPr/>
        </p:nvCxnSpPr>
        <p:spPr>
          <a:xfrm>
            <a:off x="1615579" y="5290191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787772-2B46-473E-8BEF-16997A0E3031}"/>
              </a:ext>
            </a:extLst>
          </p:cNvPr>
          <p:cNvSpPr txBox="1"/>
          <p:nvPr/>
        </p:nvSpPr>
        <p:spPr>
          <a:xfrm>
            <a:off x="681603" y="5071969"/>
            <a:ext cx="93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97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04C8C-572D-3CDC-FE9C-E5ADA366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4" y="192830"/>
            <a:ext cx="10515600" cy="1325563"/>
          </a:xfrm>
        </p:spPr>
        <p:txBody>
          <a:bodyPr>
            <a:normAutofit/>
          </a:bodyPr>
          <a:lstStyle/>
          <a:p>
            <a:pPr marL="0" indent="0"/>
            <a:r>
              <a:rPr lang="en-US" altLang="ko-KR" sz="3200" dirty="0"/>
              <a:t>CSS </a:t>
            </a:r>
            <a:r>
              <a:rPr lang="ko-KR" altLang="en-US" sz="3200" dirty="0"/>
              <a:t>외부 리소스 적용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4231F1-8C64-6FC7-9CE2-AD90347B3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FDA9157-9577-D922-2F2F-76FC741D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743" y="2606167"/>
            <a:ext cx="6478513" cy="164566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b="1" dirty="0"/>
              <a:t>Google Fonts </a:t>
            </a:r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b="1" dirty="0"/>
              <a:t>Font Awesome </a:t>
            </a:r>
          </a:p>
        </p:txBody>
      </p:sp>
    </p:spTree>
    <p:extLst>
      <p:ext uri="{BB962C8B-B14F-4D97-AF65-F5344CB8AC3E}">
        <p14:creationId xmlns:p14="http://schemas.microsoft.com/office/powerpoint/2010/main" val="399373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573ED-B3B9-43B0-0616-1FE3DE95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26FDC9-CE53-4C9F-97B9-B15C2BF81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5" y="62917"/>
            <a:ext cx="6398134" cy="67321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E64ABC-C26C-492D-8771-694E78DFDBEA}"/>
              </a:ext>
            </a:extLst>
          </p:cNvPr>
          <p:cNvCxnSpPr/>
          <p:nvPr/>
        </p:nvCxnSpPr>
        <p:spPr>
          <a:xfrm>
            <a:off x="2592198" y="5008228"/>
            <a:ext cx="93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0068F8-D43D-4A29-A356-42FF7E11A270}"/>
              </a:ext>
            </a:extLst>
          </p:cNvPr>
          <p:cNvSpPr txBox="1"/>
          <p:nvPr/>
        </p:nvSpPr>
        <p:spPr>
          <a:xfrm>
            <a:off x="144464" y="4592729"/>
            <a:ext cx="254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:</a:t>
            </a:r>
            <a:r>
              <a:rPr lang="ko-KR" altLang="en-US" sz="1200" dirty="0"/>
              <a:t> 사용자가 여러 줄의 텍스트를 입력할 수 있는 텍스트 입력 영역을 정의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04CF0C-1AD4-4BA1-80E2-1D812D7B125A}"/>
              </a:ext>
            </a:extLst>
          </p:cNvPr>
          <p:cNvCxnSpPr/>
          <p:nvPr/>
        </p:nvCxnSpPr>
        <p:spPr>
          <a:xfrm>
            <a:off x="2592198" y="3430399"/>
            <a:ext cx="93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CE4DAA-D5B2-4682-A5F1-3D43A4BBB431}"/>
              </a:ext>
            </a:extLst>
          </p:cNvPr>
          <p:cNvSpPr txBox="1"/>
          <p:nvPr/>
        </p:nvSpPr>
        <p:spPr>
          <a:xfrm>
            <a:off x="213979" y="3058666"/>
            <a:ext cx="254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: </a:t>
            </a:r>
            <a:r>
              <a:rPr lang="ko-KR" altLang="en-US" sz="1200" dirty="0"/>
              <a:t>가로로 선을 긋는 태그</a:t>
            </a:r>
            <a:endParaRPr lang="en-US" altLang="ko-KR" sz="1200" dirty="0"/>
          </a:p>
          <a:p>
            <a:r>
              <a:rPr lang="en-US" altLang="ko-KR" sz="1200" dirty="0"/>
              <a:t>*</a:t>
            </a:r>
            <a:r>
              <a:rPr lang="ko-KR" altLang="en-US" sz="1200" dirty="0"/>
              <a:t>주제가 다른 컨텐츠를 구분하는 역할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810928-232C-4046-BC9B-ECA468035CAD}"/>
              </a:ext>
            </a:extLst>
          </p:cNvPr>
          <p:cNvSpPr/>
          <p:nvPr/>
        </p:nvSpPr>
        <p:spPr>
          <a:xfrm>
            <a:off x="3523376" y="512759"/>
            <a:ext cx="5406694" cy="40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94B04FB-C687-4494-AC8F-EFE5D603A8A0}"/>
              </a:ext>
            </a:extLst>
          </p:cNvPr>
          <p:cNvSpPr/>
          <p:nvPr/>
        </p:nvSpPr>
        <p:spPr>
          <a:xfrm>
            <a:off x="3523376" y="5895457"/>
            <a:ext cx="5406694" cy="40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732251D-7340-46F4-A788-56FA0D7FF56C}"/>
              </a:ext>
            </a:extLst>
          </p:cNvPr>
          <p:cNvCxnSpPr/>
          <p:nvPr/>
        </p:nvCxnSpPr>
        <p:spPr>
          <a:xfrm rot="16200000" flipH="1">
            <a:off x="8834701" y="932272"/>
            <a:ext cx="2111838" cy="1728132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5D0182F-9A77-453C-86A6-1F73D13805FB}"/>
              </a:ext>
            </a:extLst>
          </p:cNvPr>
          <p:cNvCxnSpPr/>
          <p:nvPr/>
        </p:nvCxnSpPr>
        <p:spPr>
          <a:xfrm rot="5400000" flipH="1" flipV="1">
            <a:off x="8781803" y="4109063"/>
            <a:ext cx="2306899" cy="170597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70855B-3B0B-4152-9795-10BBBC30400F}"/>
              </a:ext>
            </a:extLst>
          </p:cNvPr>
          <p:cNvSpPr txBox="1"/>
          <p:nvPr/>
        </p:nvSpPr>
        <p:spPr>
          <a:xfrm>
            <a:off x="9566403" y="3157154"/>
            <a:ext cx="254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display, justify-content</a:t>
            </a:r>
            <a:r>
              <a:rPr lang="ko-KR" altLang="en-US" sz="1200" b="1" dirty="0"/>
              <a:t>등 사용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E52717-817A-4395-AC1E-20C1F2123731}"/>
              </a:ext>
            </a:extLst>
          </p:cNvPr>
          <p:cNvSpPr/>
          <p:nvPr/>
        </p:nvSpPr>
        <p:spPr>
          <a:xfrm>
            <a:off x="7826928" y="535781"/>
            <a:ext cx="962209" cy="2863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C1CA10C-10BF-47B2-B63D-5523CFD83A46}"/>
              </a:ext>
            </a:extLst>
          </p:cNvPr>
          <p:cNvCxnSpPr/>
          <p:nvPr/>
        </p:nvCxnSpPr>
        <p:spPr>
          <a:xfrm>
            <a:off x="8789137" y="622973"/>
            <a:ext cx="92829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2FB163-3FC6-4EAA-B09E-4F1433D6640B}"/>
              </a:ext>
            </a:extLst>
          </p:cNvPr>
          <p:cNvSpPr txBox="1"/>
          <p:nvPr/>
        </p:nvSpPr>
        <p:spPr>
          <a:xfrm>
            <a:off x="9710696" y="365969"/>
            <a:ext cx="10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color : #9e9e9e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0EEEBE-283B-4B9B-8A58-89F9D084CC33}"/>
              </a:ext>
            </a:extLst>
          </p:cNvPr>
          <p:cNvCxnSpPr/>
          <p:nvPr/>
        </p:nvCxnSpPr>
        <p:spPr>
          <a:xfrm flipH="1" flipV="1">
            <a:off x="2524945" y="2206305"/>
            <a:ext cx="1038165" cy="43309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67E8D1-55E2-406F-8081-CA6913D29840}"/>
              </a:ext>
            </a:extLst>
          </p:cNvPr>
          <p:cNvSpPr txBox="1"/>
          <p:nvPr/>
        </p:nvSpPr>
        <p:spPr>
          <a:xfrm>
            <a:off x="511386" y="2059475"/>
            <a:ext cx="209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border : 2px solid #</a:t>
            </a:r>
            <a:r>
              <a:rPr lang="en-US" altLang="ko-KR" sz="1200" dirty="0" err="1"/>
              <a:t>efefef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48B211C-5CA4-41A1-AE34-B8AC58D01E78}"/>
              </a:ext>
            </a:extLst>
          </p:cNvPr>
          <p:cNvCxnSpPr>
            <a:cxnSpLocks/>
          </p:cNvCxnSpPr>
          <p:nvPr/>
        </p:nvCxnSpPr>
        <p:spPr>
          <a:xfrm flipH="1" flipV="1">
            <a:off x="2299726" y="2399393"/>
            <a:ext cx="1424986" cy="21433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CFDBA2-E953-6CB2-5B19-69739103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과제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8FEC30-31F9-EAD9-968C-A877BE1A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 err="1"/>
              <a:t>테킷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자바스크립트</a:t>
            </a:r>
            <a:r>
              <a:rPr lang="ko-KR" altLang="en-US" sz="2000" dirty="0"/>
              <a:t> 강의 듣고 오기</a:t>
            </a:r>
            <a:endParaRPr lang="en-US" altLang="ko-KR" sz="20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751F9C-B52F-0C5E-74BF-F0B4E215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5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70C904-EC47-3FAB-0BE9-12F3F640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561" y="2643592"/>
            <a:ext cx="4970877" cy="1135737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err="1">
                <a:latin typeface="+mj-ea"/>
              </a:rPr>
              <a:t>힘냅시다요</a:t>
            </a:r>
            <a:r>
              <a:rPr lang="en-US" altLang="ko-KR" sz="3600" dirty="0">
                <a:latin typeface="+mj-ea"/>
              </a:rPr>
              <a:t>!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F981F33-7215-7C4E-2C61-95CDAE378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4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277" y="2266015"/>
            <a:ext cx="960543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4400" b="1" dirty="0"/>
              <a:t>Google Fonts</a:t>
            </a:r>
            <a:r>
              <a:rPr lang="ko-KR" altLang="en-US" sz="4400" b="1" dirty="0"/>
              <a:t>적용</a:t>
            </a:r>
            <a:endParaRPr lang="en-US" altLang="ko-KR" sz="4400" b="1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591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Google Fonts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C908DA9-C020-5806-2DE6-C526BA65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091" y="1969344"/>
            <a:ext cx="9711817" cy="370042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E0BB34A-B04C-4A87-587D-A4BF087537E7}"/>
              </a:ext>
            </a:extLst>
          </p:cNvPr>
          <p:cNvSpPr/>
          <p:nvPr/>
        </p:nvSpPr>
        <p:spPr>
          <a:xfrm>
            <a:off x="2451846" y="3009340"/>
            <a:ext cx="2030507" cy="3038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0" y="3731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Google Fonts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9597790-5C6D-2259-90AA-186289FB8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62" y="1314074"/>
            <a:ext cx="9643873" cy="447715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B47DABC-F505-7644-9286-F795BF3F4AD2}"/>
              </a:ext>
            </a:extLst>
          </p:cNvPr>
          <p:cNvSpPr/>
          <p:nvPr/>
        </p:nvSpPr>
        <p:spPr>
          <a:xfrm>
            <a:off x="9092127" y="3912675"/>
            <a:ext cx="2028310" cy="16478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3309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Google Fonts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15" name="그림 14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2F124C57-C0EC-AA92-0A2F-A0C8E6E79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19" y="1706731"/>
            <a:ext cx="8321761" cy="34445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F43C3B-2DB2-DD8D-B57B-A38129CD6F22}"/>
              </a:ext>
            </a:extLst>
          </p:cNvPr>
          <p:cNvSpPr/>
          <p:nvPr/>
        </p:nvSpPr>
        <p:spPr>
          <a:xfrm>
            <a:off x="2457450" y="3101788"/>
            <a:ext cx="7629525" cy="679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0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7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Google Fonts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D29012E-F914-70B2-1D8E-7175EE0CE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15" y="1708291"/>
            <a:ext cx="7297359" cy="43764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5806D8F-0CB2-F821-CE25-5A6E988F44F5}"/>
              </a:ext>
            </a:extLst>
          </p:cNvPr>
          <p:cNvSpPr/>
          <p:nvPr/>
        </p:nvSpPr>
        <p:spPr>
          <a:xfrm>
            <a:off x="3657600" y="2790825"/>
            <a:ext cx="4083433" cy="276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3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6631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Google Fonts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9E669AD-55EE-38D6-7776-26C336847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269" y="2816995"/>
            <a:ext cx="4422649" cy="3761987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7289425-2CBB-9570-482D-A667C1985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26" y="2734374"/>
            <a:ext cx="4422648" cy="325576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3A77E11-11D3-BD55-FD05-46536B9DA68A}"/>
              </a:ext>
            </a:extLst>
          </p:cNvPr>
          <p:cNvSpPr/>
          <p:nvPr/>
        </p:nvSpPr>
        <p:spPr>
          <a:xfrm>
            <a:off x="5464256" y="3319462"/>
            <a:ext cx="1162050" cy="2190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48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0A733-1559-5B9A-AC02-C9E6D7A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2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4400" b="1" dirty="0"/>
              <a:t>Font Awesome</a:t>
            </a:r>
            <a:r>
              <a:rPr lang="ko-KR" altLang="en-US" sz="4400" b="1" dirty="0"/>
              <a:t>적용</a:t>
            </a:r>
            <a:endParaRPr lang="en-US" altLang="ko-KR" sz="4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75AA0-FDBC-7590-93AE-E7CD1F9C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37" y="0"/>
            <a:ext cx="1071563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8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118</Words>
  <Application>Microsoft Office PowerPoint</Application>
  <PresentationFormat>와이드스크린</PresentationFormat>
  <Paragraphs>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CSS웹구성 및 HTML CSS 복습 </vt:lpstr>
      <vt:lpstr>CSS 외부 리소스 적용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html css 복습 </vt:lpstr>
      <vt:lpstr>PowerPoint 프레젠테이션</vt:lpstr>
      <vt:lpstr>PowerPoint 프레젠테이션</vt:lpstr>
      <vt:lpstr>PowerPoint 프레젠테이션</vt:lpstr>
      <vt:lpstr>과제</vt:lpstr>
      <vt:lpstr>힘냅시다요!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다루기</dc:title>
  <dc:creator>opop6110@outlook.kr</dc:creator>
  <cp:lastModifiedBy>HCTLAB</cp:lastModifiedBy>
  <cp:revision>7</cp:revision>
  <dcterms:created xsi:type="dcterms:W3CDTF">2023-02-14T02:59:32Z</dcterms:created>
  <dcterms:modified xsi:type="dcterms:W3CDTF">2023-03-27T09:53:33Z</dcterms:modified>
</cp:coreProperties>
</file>