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7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3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CD80-91A8-9D2E-5C93-DE82A563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669D2-6C39-AC1A-15AB-0CAB938D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EF957-01FA-AD2B-C667-F97FE782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5B78-99E2-50B3-CAC2-1F21BED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F92DA-552F-75A0-C462-63F486D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CB6-987C-C27F-0EF6-9696A14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AACAE-E771-0B00-A900-AA22C1F3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B31F-1A03-5672-8901-4A7620C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C7ECF-B067-312E-20AF-116931D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1E4C-1375-947C-22A6-7E275B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9DF84-6F51-6586-E3AB-91EC6125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C9C82-691B-EF8F-A124-B1981B37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34C75-1F5A-EC52-0B34-A3767AF0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063-6CCA-159D-35A7-57E3199A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8F474-6F1C-430A-D27A-52EAF7D7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F75-532A-B538-078F-98DF22D8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AFB12-8318-09C7-DC37-EC2DD308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EE352-AEB0-5EDD-DE7D-7F85D6A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90F-8765-7788-82D7-E4B1373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83A2B-8A2A-0853-18FE-1361CD8F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4AA6-C5D2-9000-5A77-A88E9CF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0267A-8956-9212-605C-909303C9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AB71B-47FE-CE66-6F8D-497B9A8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31E2-F0D7-1034-0FC1-AAD4CC23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2430-2632-37D4-7813-BB7F0B4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4C31-3494-A8DD-8416-5D3FF733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DCBB-44B0-780E-2BAF-6569F2F8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3CC4A-F6E1-4633-7B30-108ED297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48D2B-DE20-1293-E11A-2903E2D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4986-E0AD-F0AA-B0D9-F6BB821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1842D-CD95-6E25-3306-A067A44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44A6-68FD-C418-85FE-641175D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E924-CADC-E4CD-C7FF-99D5443A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F5B71-5E00-918C-75DA-9F2AB0B8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93B99-C014-4C4D-5119-C495511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6AAAA-AFB4-42A9-1974-AA455721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8B936-11A5-7015-C205-6FF3ED0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94029-464E-3932-F768-F522800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E4BC-782F-2C05-629E-C119DF5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03F2-A16E-84CA-B462-05C2E9C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A1EB-6D23-E16E-19DC-78FC1ADC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99D13F-1062-CB05-FE97-DCA25CA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F417C-EAA2-32E9-A090-76F0DCE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65814-FEFF-CEE2-75E5-FAEC47EB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BF013F-7F6E-819C-16F6-FD3BB85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40DA5-2F71-26F2-47B6-0547AA8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2230-591C-E7DD-F2DF-9FBDE8EA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32BF-7FD1-4290-5108-7CC45CDB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9597-FB7B-D1AF-A672-F547AA82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6605-1F47-FA09-6774-E908BB4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4E29-635F-CA8E-D0EF-6AE8FE82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BEE3D-DA9E-CC50-CCEA-BDC182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83EE-BDFA-DF30-F7E0-B98AF0CE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30E89-7280-69BC-8F82-9EDC5F38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177D6-CFA0-9099-316E-F58085F9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BFC76-9CBF-098C-C642-5E685BE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1285F-4666-D35D-A15F-04C439BB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698F-C28A-CF67-6DAF-D83AA9D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26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51CCC1-BAF3-9F5A-1222-2549EB6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4596C-D116-9068-5FA7-5AD80A88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A23D-A2D3-EB4D-A532-40DFAD1C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4D2E-C9AE-42C4-98B8-20E6A824E9F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137B-04D9-4B12-04B8-CF697D9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A305-F1C4-A2C5-5716-9B217EE3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6.png"  /><Relationship Id="rId4" Type="http://schemas.openxmlformats.org/officeDocument/2006/relationships/image" Target="../media/image16.png"  /><Relationship Id="rId5" Type="http://schemas.openxmlformats.org/officeDocument/2006/relationships/image" Target="../media/image1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1760" y="1280160"/>
            <a:ext cx="386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LIKE LION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381760" y="1850737"/>
            <a:ext cx="386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e49c4d"/>
                </a:solidFill>
              </a:rPr>
              <a:t>6</a:t>
            </a:r>
            <a:r>
              <a:rPr lang="ko-KR" altLang="en-US" sz="4800" b="1">
                <a:solidFill>
                  <a:srgbClr val="e49c4d"/>
                </a:solidFill>
              </a:rPr>
              <a:t>강 </a:t>
            </a:r>
            <a:endParaRPr lang="ko-KR" altLang="en-US" sz="4800" b="1">
              <a:solidFill>
                <a:srgbClr val="e49c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760" y="2585853"/>
            <a:ext cx="6299200" cy="69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JavaScript </a:t>
            </a:r>
            <a:r>
              <a:rPr lang="ko-KR" altLang="en-US" sz="4000" b="1"/>
              <a:t>심화 교육</a:t>
            </a:r>
            <a:r>
              <a:rPr lang="en-US" altLang="ko-KR" sz="4000" b="1"/>
              <a:t>(2)</a:t>
            </a:r>
            <a:endParaRPr lang="en-US" altLang="ko-KR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381760" y="3694082"/>
            <a:ext cx="386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멘토 </a:t>
            </a:r>
            <a:r>
              <a:rPr lang="en-US" altLang="ko-KR"/>
              <a:t>: </a:t>
            </a:r>
            <a:r>
              <a:rPr lang="ko-KR" altLang="en-US"/>
              <a:t>이선호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6823" y="-219919"/>
            <a:ext cx="4184197" cy="6858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200572" y="2852106"/>
            <a:ext cx="5790856" cy="5768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stopImmediatePropagation()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1941" y="1337157"/>
            <a:ext cx="7448117" cy="3766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8671" y="2606569"/>
            <a:ext cx="8974657" cy="82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tx1"/>
                </a:solidFill>
              </a:rPr>
              <a:t>STEP2. </a:t>
            </a:r>
            <a:r>
              <a:rPr lang="en-US" altLang="ko-KR" sz="3200" b="1">
                <a:solidFill>
                  <a:schemeClr val="tx1"/>
                </a:solidFill>
              </a:rPr>
              <a:t>classList / dataset / setTimeout</a:t>
            </a:r>
            <a:endParaRPr lang="en-US" altLang="ko-KR" sz="3200" b="1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6217" y="1283185"/>
            <a:ext cx="7899565" cy="4291630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891202" y="674008"/>
            <a:ext cx="10001380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이거 만들어 봐요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20" name="TextBox 6"/>
          <p:cNvSpPr txBox="1"/>
          <p:nvPr/>
        </p:nvSpPr>
        <p:spPr>
          <a:xfrm>
            <a:off x="2316794" y="1407803"/>
            <a:ext cx="1874205" cy="36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index.html</a:t>
            </a:r>
            <a:endParaRPr lang="en-US" altLang="ko-KR" b="1">
              <a:solidFill>
                <a:srgbClr val="ff0000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21389" y="1949909"/>
            <a:ext cx="8149221" cy="2958181"/>
          </a:xfrm>
          <a:prstGeom prst="rect">
            <a:avLst/>
          </a:prstGeom>
        </p:spPr>
      </p:pic>
      <p:sp>
        <p:nvSpPr>
          <p:cNvPr id="22" name="TextBox 6"/>
          <p:cNvSpPr txBox="1"/>
          <p:nvPr/>
        </p:nvSpPr>
        <p:spPr>
          <a:xfrm>
            <a:off x="891202" y="674008"/>
            <a:ext cx="10001380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이거 만들어 봐요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9865308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29157" y="1735538"/>
            <a:ext cx="5733685" cy="313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직접 </a:t>
            </a:r>
            <a:r>
              <a:rPr lang="en-US" altLang="ko-KR" sz="2000" b="1">
                <a:solidFill>
                  <a:schemeClr val="tx1"/>
                </a:solidFill>
              </a:rPr>
              <a:t>CSS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.traffic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.trafficLight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.light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.red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.green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.yellow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.lightActive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.trafficBtn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짜보기 </a:t>
            </a:r>
            <a:r>
              <a:rPr lang="en-US" altLang="ko-KR" sz="2000" b="1">
                <a:solidFill>
                  <a:schemeClr val="tx1"/>
                </a:solidFill>
              </a:rPr>
              <a:t>(5</a:t>
            </a:r>
            <a:r>
              <a:rPr lang="ko-KR" altLang="en-US" sz="2000" b="1">
                <a:solidFill>
                  <a:schemeClr val="tx1"/>
                </a:solidFill>
              </a:rPr>
              <a:t>분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endParaRPr lang="en-US" altLang="ko-KR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1" y="674008"/>
            <a:ext cx="3036997" cy="155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1810" y="145864"/>
            <a:ext cx="2872989" cy="579932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73275" y="1095629"/>
            <a:ext cx="2636748" cy="3825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3370990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rcRect b="78230"/>
          <a:stretch>
            <a:fillRect/>
          </a:stretch>
        </p:blipFill>
        <p:spPr>
          <a:xfrm>
            <a:off x="1482967" y="1746250"/>
            <a:ext cx="9226066" cy="295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3370990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 t="21280"/>
          <a:stretch>
            <a:fillRect/>
          </a:stretch>
        </p:blipFill>
        <p:spPr>
          <a:xfrm>
            <a:off x="4238625" y="-309562"/>
            <a:ext cx="5434052" cy="6294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9865308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29157" y="1735538"/>
            <a:ext cx="5733685" cy="70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직접 </a:t>
            </a:r>
            <a:r>
              <a:rPr lang="en-US" altLang="ko-KR" sz="2000" b="1">
                <a:solidFill>
                  <a:schemeClr val="tx1"/>
                </a:solidFill>
              </a:rPr>
              <a:t>else if</a:t>
            </a:r>
            <a:r>
              <a:rPr lang="ko-KR" altLang="en-US" sz="2000" b="1">
                <a:solidFill>
                  <a:schemeClr val="tx1"/>
                </a:solidFill>
              </a:rPr>
              <a:t> 부분</a:t>
            </a:r>
            <a:endParaRPr lang="ko-KR" altLang="en-US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짜보기 </a:t>
            </a:r>
            <a:r>
              <a:rPr lang="en-US" altLang="ko-KR" sz="2000" b="1">
                <a:solidFill>
                  <a:schemeClr val="tx1"/>
                </a:solidFill>
              </a:rPr>
              <a:t>(5</a:t>
            </a:r>
            <a:r>
              <a:rPr lang="ko-KR" altLang="en-US" sz="2000" b="1">
                <a:solidFill>
                  <a:schemeClr val="tx1"/>
                </a:solidFill>
              </a:rPr>
              <a:t>분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rcRect t="58510" b="30370"/>
          <a:stretch>
            <a:fillRect/>
          </a:stretch>
        </p:blipFill>
        <p:spPr>
          <a:xfrm>
            <a:off x="1904999" y="2716653"/>
            <a:ext cx="8709369" cy="1424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9157" y="2640859"/>
            <a:ext cx="5733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tx1"/>
                </a:solidFill>
              </a:rPr>
              <a:t>STEP1. </a:t>
            </a:r>
            <a:r>
              <a:rPr lang="ko-KR" altLang="en-US" sz="4800" b="1">
                <a:solidFill>
                  <a:schemeClr val="tx1"/>
                </a:solidFill>
              </a:rPr>
              <a:t>버블링</a:t>
            </a:r>
            <a:endParaRPr lang="ko-KR" altLang="en-US" sz="4800" b="1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3370990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2.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classList / dataset / setTimeout: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rcRect t="21280" b="34540"/>
          <a:stretch>
            <a:fillRect/>
          </a:stretch>
        </p:blipFill>
        <p:spPr>
          <a:xfrm>
            <a:off x="4060031" y="615200"/>
            <a:ext cx="7362865" cy="4785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9157" y="2640859"/>
            <a:ext cx="5733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tx1"/>
                </a:solidFill>
              </a:rPr>
              <a:t>STEP3. Page Slider</a:t>
            </a:r>
            <a:endParaRPr lang="en-US" altLang="ko-KR" sz="4800" b="1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5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이거 만들어 봐요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4319" y="1353361"/>
            <a:ext cx="6323362" cy="4151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index.html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29227" y="73408"/>
            <a:ext cx="5513415" cy="6019975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3819805" y="4507566"/>
            <a:ext cx="3760974" cy="1232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3229157" y="1735538"/>
            <a:ext cx="5733685" cy="252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직접 </a:t>
            </a:r>
            <a:r>
              <a:rPr lang="en-US" altLang="ko-KR" sz="2000" b="1">
                <a:solidFill>
                  <a:schemeClr val="tx1"/>
                </a:solidFill>
              </a:rPr>
              <a:t>CSS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.step3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.hiddenSliderBtn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.pageSliderBtn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.pageSliderBtn:hover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.nxtSliderBtn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.preSliderBtn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짜보기 </a:t>
            </a:r>
            <a:r>
              <a:rPr lang="en-US" altLang="ko-KR" sz="2000" b="1">
                <a:solidFill>
                  <a:schemeClr val="tx1"/>
                </a:solidFill>
              </a:rPr>
              <a:t>(5</a:t>
            </a:r>
            <a:r>
              <a:rPr lang="ko-KR" altLang="en-US" sz="2000" b="1">
                <a:solidFill>
                  <a:schemeClr val="tx1"/>
                </a:solidFill>
              </a:rPr>
              <a:t>분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endParaRPr lang="en-US" altLang="ko-KR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b="78590"/>
          <a:stretch>
            <a:fillRect/>
          </a:stretch>
        </p:blipFill>
        <p:spPr>
          <a:xfrm>
            <a:off x="855678" y="1234219"/>
            <a:ext cx="3328464" cy="200922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rcRect t="21050" b="33360"/>
          <a:stretch>
            <a:fillRect/>
          </a:stretch>
        </p:blipFill>
        <p:spPr>
          <a:xfrm>
            <a:off x="4393535" y="1241443"/>
            <a:ext cx="3404930" cy="4375112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rcRect t="66280"/>
          <a:stretch>
            <a:fillRect/>
          </a:stretch>
        </p:blipFill>
        <p:spPr>
          <a:xfrm>
            <a:off x="7951683" y="1220034"/>
            <a:ext cx="3545213" cy="3369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2694" y="1434617"/>
            <a:ext cx="6778301" cy="3680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3.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Page Slider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076" y="163336"/>
            <a:ext cx="6661202" cy="5897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949" y="2288203"/>
            <a:ext cx="11028100" cy="2281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tx1"/>
                </a:solidFill>
              </a:rPr>
              <a:t>STEP4. Slime Move</a:t>
            </a:r>
            <a:endParaRPr lang="en-US" altLang="ko-KR" sz="3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createElement &amp; appendChild 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 setInterval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form tag Event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keyboard Event</a:t>
            </a:r>
            <a:endParaRPr lang="en-US" altLang="ko-KR" sz="24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이거 만들어 봐요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r="49420"/>
          <a:stretch>
            <a:fillRect/>
          </a:stretch>
        </p:blipFill>
        <p:spPr>
          <a:xfrm>
            <a:off x="3592286" y="59168"/>
            <a:ext cx="4715251" cy="673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05941" y="1555047"/>
            <a:ext cx="6180118" cy="3363658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891202" y="674008"/>
            <a:ext cx="5733685" cy="45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이거 만들어 봐요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index.html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7130" y="1485400"/>
            <a:ext cx="6746990" cy="3887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 Slime Move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3229156" y="2621321"/>
            <a:ext cx="5733685" cy="1615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직접 </a:t>
            </a:r>
            <a:r>
              <a:rPr lang="en-US" altLang="ko-KR" sz="2000" b="1">
                <a:solidFill>
                  <a:schemeClr val="tx1"/>
                </a:solidFill>
              </a:rPr>
              <a:t>CSS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.activeStemp4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.contentStep4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.object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짜보기 </a:t>
            </a:r>
            <a:r>
              <a:rPr lang="en-US" altLang="ko-KR" sz="2000" b="1">
                <a:solidFill>
                  <a:schemeClr val="tx1"/>
                </a:solidFill>
              </a:rPr>
              <a:t>(5</a:t>
            </a:r>
            <a:r>
              <a:rPr lang="ko-KR" altLang="en-US" sz="2000" b="1">
                <a:solidFill>
                  <a:schemeClr val="tx1"/>
                </a:solidFill>
              </a:rPr>
              <a:t>분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endParaRPr lang="en-US" altLang="ko-KR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8244" y="545924"/>
            <a:ext cx="4155511" cy="5028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4031" y="1991285"/>
            <a:ext cx="10683938" cy="2875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5275" y="1846426"/>
            <a:ext cx="6901449" cy="316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81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4.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Slime Move: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endParaRPr lang="ko-KR" altLang="en-US" sz="2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9245" y="146026"/>
            <a:ext cx="5755944" cy="658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1760" y="803910"/>
            <a:ext cx="3860800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LIKE LION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381760" y="1374487"/>
            <a:ext cx="386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e49c4d"/>
                </a:solidFill>
              </a:rPr>
              <a:t>6</a:t>
            </a:r>
            <a:r>
              <a:rPr lang="ko-KR" altLang="en-US" sz="4800" b="1">
                <a:solidFill>
                  <a:srgbClr val="e49c4d"/>
                </a:solidFill>
              </a:rPr>
              <a:t>강 </a:t>
            </a:r>
            <a:endParaRPr lang="ko-KR" altLang="en-US" sz="4800" b="1">
              <a:solidFill>
                <a:srgbClr val="e49c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760" y="2109603"/>
            <a:ext cx="6299200" cy="69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JavaScript </a:t>
            </a:r>
            <a:r>
              <a:rPr lang="ko-KR" altLang="en-US" sz="4000" b="1"/>
              <a:t>심화 교육</a:t>
            </a:r>
            <a:r>
              <a:rPr lang="en-US" altLang="ko-KR" sz="4000" b="1"/>
              <a:t>(2)</a:t>
            </a:r>
            <a:endParaRPr lang="en-US" altLang="ko-KR" sz="4000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6823" y="-219919"/>
            <a:ext cx="4184197" cy="6858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7" name="TextBox 7"/>
          <p:cNvSpPr txBox="1"/>
          <p:nvPr/>
        </p:nvSpPr>
        <p:spPr>
          <a:xfrm>
            <a:off x="2946400" y="3429000"/>
            <a:ext cx="6299200" cy="69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b="1"/>
              <a:t>-End-</a:t>
            </a:r>
            <a:endParaRPr lang="en-US" altLang="ko-KR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5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5188" y="122010"/>
            <a:ext cx="5281896" cy="6735989"/>
          </a:xfrm>
          <a:prstGeom prst="rect">
            <a:avLst/>
          </a:prstGeom>
        </p:spPr>
      </p:pic>
      <p:sp>
        <p:nvSpPr>
          <p:cNvPr id="20" name="TextBox 6"/>
          <p:cNvSpPr txBox="1"/>
          <p:nvPr/>
        </p:nvSpPr>
        <p:spPr>
          <a:xfrm>
            <a:off x="4221795" y="628485"/>
            <a:ext cx="1874205" cy="17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index.html   -&gt;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오타수정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step4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div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page2</a:t>
            </a:r>
            <a:r>
              <a:rPr lang="ko-KR" altLang="en-US" b="1">
                <a:solidFill>
                  <a:srgbClr val="ff0000"/>
                </a:solidFill>
              </a:rPr>
              <a:t>에 넣어주세요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974" y="2164909"/>
            <a:ext cx="2658187" cy="3049632"/>
          </a:xfrm>
          <a:prstGeom prst="rect">
            <a:avLst/>
          </a:prstGeom>
        </p:spPr>
      </p:pic>
      <p:sp>
        <p:nvSpPr>
          <p:cNvPr id="22" name="TextBox 6"/>
          <p:cNvSpPr txBox="1"/>
          <p:nvPr/>
        </p:nvSpPr>
        <p:spPr>
          <a:xfrm>
            <a:off x="4064941" y="3067677"/>
            <a:ext cx="1874205" cy="36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&lt;- style.css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29158" y="3034402"/>
            <a:ext cx="5733685" cy="39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직접 </a:t>
            </a:r>
            <a:r>
              <a:rPr lang="en-US" altLang="ko-KR" sz="2000" b="1">
                <a:solidFill>
                  <a:schemeClr val="tx1"/>
                </a:solidFill>
              </a:rPr>
              <a:t>.content </a:t>
            </a:r>
            <a:r>
              <a:rPr lang="ko-KR" altLang="en-US" sz="2000" b="1">
                <a:solidFill>
                  <a:schemeClr val="tx1"/>
                </a:solidFill>
              </a:rPr>
              <a:t>와 </a:t>
            </a:r>
            <a:r>
              <a:rPr lang="en-US" altLang="ko-KR" sz="2000" b="1">
                <a:solidFill>
                  <a:schemeClr val="tx1"/>
                </a:solidFill>
              </a:rPr>
              <a:t>.emergencyBtn </a:t>
            </a:r>
            <a:r>
              <a:rPr lang="ko-KR" altLang="en-US" sz="2000" b="1">
                <a:solidFill>
                  <a:schemeClr val="tx1"/>
                </a:solidFill>
              </a:rPr>
              <a:t>짜보기 </a:t>
            </a:r>
            <a:r>
              <a:rPr lang="en-US" altLang="ko-KR" sz="2000" b="1">
                <a:solidFill>
                  <a:schemeClr val="tx1"/>
                </a:solidFill>
              </a:rPr>
              <a:t>(5</a:t>
            </a:r>
            <a:r>
              <a:rPr lang="ko-KR" altLang="en-US" sz="2000" b="1">
                <a:solidFill>
                  <a:schemeClr val="tx1"/>
                </a:solidFill>
              </a:rPr>
              <a:t>분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endParaRPr lang="en-US" altLang="ko-KR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style.css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6263" y="193789"/>
            <a:ext cx="4173598" cy="597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4266" y="1374963"/>
            <a:ext cx="7223468" cy="3593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18" name="TextBox 6"/>
          <p:cNvSpPr txBox="1"/>
          <p:nvPr/>
        </p:nvSpPr>
        <p:spPr>
          <a:xfrm>
            <a:off x="891202" y="674008"/>
            <a:ext cx="5733685" cy="4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1.</a:t>
            </a:r>
            <a:r>
              <a:rPr lang="ko-KR" altLang="en-US" sz="2400" b="1">
                <a:solidFill>
                  <a:schemeClr val="tx1"/>
                </a:solidFill>
              </a:rPr>
              <a:t> 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main.js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2684871" y="2927729"/>
            <a:ext cx="6822258" cy="100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버블링 </a:t>
            </a:r>
            <a:r>
              <a:rPr lang="en-US" altLang="ko-KR" sz="2400" b="1">
                <a:solidFill>
                  <a:schemeClr val="tx1"/>
                </a:solidFill>
              </a:rPr>
              <a:t>:</a:t>
            </a:r>
            <a:r>
              <a:rPr lang="ko-KR" altLang="en-US" sz="2400" b="1">
                <a:solidFill>
                  <a:schemeClr val="tx1"/>
                </a:solidFill>
              </a:rPr>
              <a:t> 상위 속성의 이벤트들까지 발동되는 것</a:t>
            </a:r>
            <a:endParaRPr lang="ko-KR" altLang="en-US" sz="2000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800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ex )</a:t>
            </a:r>
            <a:r>
              <a:rPr lang="ko-KR" altLang="en-US">
                <a:solidFill>
                  <a:schemeClr val="tx1"/>
                </a:solidFill>
              </a:rPr>
              <a:t>빨간색 버블링 버튼을 누르면 </a:t>
            </a:r>
            <a:r>
              <a:rPr lang="en-US" altLang="ko-KR">
                <a:solidFill>
                  <a:schemeClr val="tx1"/>
                </a:solidFill>
              </a:rPr>
              <a:t>confirm</a:t>
            </a:r>
            <a:r>
              <a:rPr lang="ko-KR" altLang="en-US">
                <a:solidFill>
                  <a:schemeClr val="tx1"/>
                </a:solidFill>
              </a:rPr>
              <a:t> 창까지 나와버려요</a:t>
            </a:r>
            <a:r>
              <a:rPr lang="en-US" altLang="ko-KR">
                <a:solidFill>
                  <a:schemeClr val="tx1"/>
                </a:solidFill>
              </a:rPr>
              <a:t>...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9157" y="2640859"/>
            <a:ext cx="5733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chemeClr val="tx1"/>
                </a:solidFill>
              </a:rPr>
              <a:t>버블링 막기</a:t>
            </a:r>
            <a:endParaRPr lang="ko-KR" altLang="en-US" sz="4800" b="1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88</ep:Paragraphs>
  <ep:Slides>36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2023-01-31T06:49:01.000</dcterms:created>
  <dc:creator>이 선호</dc:creator>
  <cp:lastModifiedBy>tjsgh</cp:lastModifiedBy>
  <dcterms:modified xsi:type="dcterms:W3CDTF">2023-02-28T02:22:09.853</dcterms:modified>
  <cp:revision>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