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8" r:id="rId4"/>
    <p:sldId id="259" r:id="rId5"/>
    <p:sldId id="260" r:id="rId6"/>
    <p:sldId id="261" r:id="rId7"/>
    <p:sldId id="278" r:id="rId8"/>
    <p:sldId id="262" r:id="rId9"/>
    <p:sldId id="263" r:id="rId10"/>
    <p:sldId id="264" r:id="rId11"/>
    <p:sldId id="265" r:id="rId12"/>
    <p:sldId id="279" r:id="rId13"/>
    <p:sldId id="268" r:id="rId14"/>
    <p:sldId id="270" r:id="rId15"/>
    <p:sldId id="274" r:id="rId16"/>
    <p:sldId id="275" r:id="rId17"/>
    <p:sldId id="280" r:id="rId18"/>
    <p:sldId id="281" r:id="rId19"/>
    <p:sldId id="282" r:id="rId20"/>
    <p:sldId id="283" r:id="rId21"/>
    <p:sldId id="284" r:id="rId22"/>
    <p:sldId id="287" r:id="rId23"/>
    <p:sldId id="288" r:id="rId24"/>
    <p:sldId id="289" r:id="rId25"/>
    <p:sldId id="290" r:id="rId26"/>
    <p:sldId id="291" r:id="rId27"/>
    <p:sldId id="293" r:id="rId28"/>
    <p:sldId id="295" r:id="rId29"/>
    <p:sldId id="296" r:id="rId30"/>
    <p:sldId id="297" r:id="rId31"/>
    <p:sldId id="298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9C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E5CE1A-7599-4FEC-B2B9-9293DE6E6173}" v="173" dt="2023-02-17T03:14:56.0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선호" userId="a943b7dcc8329319" providerId="LiveId" clId="{CBE5CE1A-7599-4FEC-B2B9-9293DE6E6173}"/>
    <pc:docChg chg="undo custSel addSld delSld modSld sldOrd modMainMaster">
      <pc:chgData name="이 선호" userId="a943b7dcc8329319" providerId="LiveId" clId="{CBE5CE1A-7599-4FEC-B2B9-9293DE6E6173}" dt="2023-02-17T03:23:00.037" v="1463" actId="47"/>
      <pc:docMkLst>
        <pc:docMk/>
      </pc:docMkLst>
      <pc:sldChg chg="setBg">
        <pc:chgData name="이 선호" userId="a943b7dcc8329319" providerId="LiveId" clId="{CBE5CE1A-7599-4FEC-B2B9-9293DE6E6173}" dt="2023-02-17T01:40:19.304" v="2"/>
        <pc:sldMkLst>
          <pc:docMk/>
          <pc:sldMk cId="808390101" sldId="256"/>
        </pc:sldMkLst>
      </pc:sldChg>
      <pc:sldChg chg="setBg">
        <pc:chgData name="이 선호" userId="a943b7dcc8329319" providerId="LiveId" clId="{CBE5CE1A-7599-4FEC-B2B9-9293DE6E6173}" dt="2023-02-17T01:40:19.304" v="2"/>
        <pc:sldMkLst>
          <pc:docMk/>
          <pc:sldMk cId="3592002420" sldId="258"/>
        </pc:sldMkLst>
      </pc:sldChg>
      <pc:sldChg chg="setBg">
        <pc:chgData name="이 선호" userId="a943b7dcc8329319" providerId="LiveId" clId="{CBE5CE1A-7599-4FEC-B2B9-9293DE6E6173}" dt="2023-02-17T01:40:19.304" v="2"/>
        <pc:sldMkLst>
          <pc:docMk/>
          <pc:sldMk cId="453181527" sldId="259"/>
        </pc:sldMkLst>
      </pc:sldChg>
      <pc:sldChg chg="setBg">
        <pc:chgData name="이 선호" userId="a943b7dcc8329319" providerId="LiveId" clId="{CBE5CE1A-7599-4FEC-B2B9-9293DE6E6173}" dt="2023-02-17T01:40:19.304" v="2"/>
        <pc:sldMkLst>
          <pc:docMk/>
          <pc:sldMk cId="3131838668" sldId="260"/>
        </pc:sldMkLst>
      </pc:sldChg>
      <pc:sldChg chg="setBg">
        <pc:chgData name="이 선호" userId="a943b7dcc8329319" providerId="LiveId" clId="{CBE5CE1A-7599-4FEC-B2B9-9293DE6E6173}" dt="2023-02-17T01:40:19.304" v="2"/>
        <pc:sldMkLst>
          <pc:docMk/>
          <pc:sldMk cId="3227915287" sldId="261"/>
        </pc:sldMkLst>
      </pc:sldChg>
      <pc:sldChg chg="setBg">
        <pc:chgData name="이 선호" userId="a943b7dcc8329319" providerId="LiveId" clId="{CBE5CE1A-7599-4FEC-B2B9-9293DE6E6173}" dt="2023-02-17T01:40:19.304" v="2"/>
        <pc:sldMkLst>
          <pc:docMk/>
          <pc:sldMk cId="1026289086" sldId="262"/>
        </pc:sldMkLst>
      </pc:sldChg>
      <pc:sldChg chg="setBg">
        <pc:chgData name="이 선호" userId="a943b7dcc8329319" providerId="LiveId" clId="{CBE5CE1A-7599-4FEC-B2B9-9293DE6E6173}" dt="2023-02-17T01:40:19.304" v="2"/>
        <pc:sldMkLst>
          <pc:docMk/>
          <pc:sldMk cId="4291180069" sldId="263"/>
        </pc:sldMkLst>
      </pc:sldChg>
      <pc:sldChg chg="setBg">
        <pc:chgData name="이 선호" userId="a943b7dcc8329319" providerId="LiveId" clId="{CBE5CE1A-7599-4FEC-B2B9-9293DE6E6173}" dt="2023-02-17T01:40:19.304" v="2"/>
        <pc:sldMkLst>
          <pc:docMk/>
          <pc:sldMk cId="561956938" sldId="264"/>
        </pc:sldMkLst>
      </pc:sldChg>
      <pc:sldChg chg="setBg">
        <pc:chgData name="이 선호" userId="a943b7dcc8329319" providerId="LiveId" clId="{CBE5CE1A-7599-4FEC-B2B9-9293DE6E6173}" dt="2023-02-17T01:40:19.304" v="2"/>
        <pc:sldMkLst>
          <pc:docMk/>
          <pc:sldMk cId="2689306455" sldId="265"/>
        </pc:sldMkLst>
      </pc:sldChg>
      <pc:sldChg chg="del setBg">
        <pc:chgData name="이 선호" userId="a943b7dcc8329319" providerId="LiveId" clId="{CBE5CE1A-7599-4FEC-B2B9-9293DE6E6173}" dt="2023-02-17T03:22:43.521" v="1460" actId="47"/>
        <pc:sldMkLst>
          <pc:docMk/>
          <pc:sldMk cId="2578772499" sldId="266"/>
        </pc:sldMkLst>
      </pc:sldChg>
      <pc:sldChg chg="del setBg">
        <pc:chgData name="이 선호" userId="a943b7dcc8329319" providerId="LiveId" clId="{CBE5CE1A-7599-4FEC-B2B9-9293DE6E6173}" dt="2023-02-17T03:22:43.521" v="1460" actId="47"/>
        <pc:sldMkLst>
          <pc:docMk/>
          <pc:sldMk cId="1439565154" sldId="267"/>
        </pc:sldMkLst>
      </pc:sldChg>
      <pc:sldChg chg="setBg">
        <pc:chgData name="이 선호" userId="a943b7dcc8329319" providerId="LiveId" clId="{CBE5CE1A-7599-4FEC-B2B9-9293DE6E6173}" dt="2023-02-17T01:40:19.304" v="2"/>
        <pc:sldMkLst>
          <pc:docMk/>
          <pc:sldMk cId="1505121674" sldId="268"/>
        </pc:sldMkLst>
      </pc:sldChg>
      <pc:sldChg chg="setBg">
        <pc:chgData name="이 선호" userId="a943b7dcc8329319" providerId="LiveId" clId="{CBE5CE1A-7599-4FEC-B2B9-9293DE6E6173}" dt="2023-02-17T01:40:19.304" v="2"/>
        <pc:sldMkLst>
          <pc:docMk/>
          <pc:sldMk cId="2662635198" sldId="270"/>
        </pc:sldMkLst>
      </pc:sldChg>
      <pc:sldChg chg="modSp del mod setBg">
        <pc:chgData name="이 선호" userId="a943b7dcc8329319" providerId="LiveId" clId="{CBE5CE1A-7599-4FEC-B2B9-9293DE6E6173}" dt="2023-02-17T03:22:47.861" v="1461" actId="47"/>
        <pc:sldMkLst>
          <pc:docMk/>
          <pc:sldMk cId="2256022126" sldId="272"/>
        </pc:sldMkLst>
        <pc:spChg chg="mod">
          <ac:chgData name="이 선호" userId="a943b7dcc8329319" providerId="LiveId" clId="{CBE5CE1A-7599-4FEC-B2B9-9293DE6E6173}" dt="2023-02-17T01:43:06.801" v="83" actId="20577"/>
          <ac:spMkLst>
            <pc:docMk/>
            <pc:sldMk cId="2256022126" sldId="272"/>
            <ac:spMk id="31" creationId="{395BD864-418C-D666-B11C-207E09A55AAB}"/>
          </ac:spMkLst>
        </pc:spChg>
      </pc:sldChg>
      <pc:sldChg chg="modSp del mod setBg">
        <pc:chgData name="이 선호" userId="a943b7dcc8329319" providerId="LiveId" clId="{CBE5CE1A-7599-4FEC-B2B9-9293DE6E6173}" dt="2023-02-17T03:22:47.861" v="1461" actId="47"/>
        <pc:sldMkLst>
          <pc:docMk/>
          <pc:sldMk cId="3560165027" sldId="273"/>
        </pc:sldMkLst>
        <pc:spChg chg="mod">
          <ac:chgData name="이 선호" userId="a943b7dcc8329319" providerId="LiveId" clId="{CBE5CE1A-7599-4FEC-B2B9-9293DE6E6173}" dt="2023-02-17T01:44:30.781" v="104" actId="113"/>
          <ac:spMkLst>
            <pc:docMk/>
            <pc:sldMk cId="3560165027" sldId="273"/>
            <ac:spMk id="31" creationId="{395BD864-418C-D666-B11C-207E09A55AAB}"/>
          </ac:spMkLst>
        </pc:spChg>
        <pc:picChg chg="mod">
          <ac:chgData name="이 선호" userId="a943b7dcc8329319" providerId="LiveId" clId="{CBE5CE1A-7599-4FEC-B2B9-9293DE6E6173}" dt="2023-02-17T01:43:21.446" v="86" actId="1076"/>
          <ac:picMkLst>
            <pc:docMk/>
            <pc:sldMk cId="3560165027" sldId="273"/>
            <ac:picMk id="9" creationId="{1B9120A2-52FC-64BA-8DB1-728C3638CA54}"/>
          </ac:picMkLst>
        </pc:picChg>
      </pc:sldChg>
      <pc:sldChg chg="modSp mod ord setBg">
        <pc:chgData name="이 선호" userId="a943b7dcc8329319" providerId="LiveId" clId="{CBE5CE1A-7599-4FEC-B2B9-9293DE6E6173}" dt="2023-02-17T01:46:31.284" v="172" actId="1076"/>
        <pc:sldMkLst>
          <pc:docMk/>
          <pc:sldMk cId="4173846119" sldId="274"/>
        </pc:sldMkLst>
        <pc:spChg chg="mod">
          <ac:chgData name="이 선호" userId="a943b7dcc8329319" providerId="LiveId" clId="{CBE5CE1A-7599-4FEC-B2B9-9293DE6E6173}" dt="2023-02-17T01:46:19.600" v="171" actId="404"/>
          <ac:spMkLst>
            <pc:docMk/>
            <pc:sldMk cId="4173846119" sldId="274"/>
            <ac:spMk id="31" creationId="{395BD864-418C-D666-B11C-207E09A55AAB}"/>
          </ac:spMkLst>
        </pc:spChg>
        <pc:picChg chg="mod">
          <ac:chgData name="이 선호" userId="a943b7dcc8329319" providerId="LiveId" clId="{CBE5CE1A-7599-4FEC-B2B9-9293DE6E6173}" dt="2023-02-17T01:46:31.284" v="172" actId="1076"/>
          <ac:picMkLst>
            <pc:docMk/>
            <pc:sldMk cId="4173846119" sldId="274"/>
            <ac:picMk id="6" creationId="{6AE27AF8-9666-5068-D7D3-E04FF61A8456}"/>
          </ac:picMkLst>
        </pc:picChg>
      </pc:sldChg>
      <pc:sldChg chg="modSp mod ord setBg">
        <pc:chgData name="이 선호" userId="a943b7dcc8329319" providerId="LiveId" clId="{CBE5CE1A-7599-4FEC-B2B9-9293DE6E6173}" dt="2023-02-17T01:47:07.036" v="176"/>
        <pc:sldMkLst>
          <pc:docMk/>
          <pc:sldMk cId="3698079477" sldId="275"/>
        </pc:sldMkLst>
        <pc:spChg chg="mod">
          <ac:chgData name="이 선호" userId="a943b7dcc8329319" providerId="LiveId" clId="{CBE5CE1A-7599-4FEC-B2B9-9293DE6E6173}" dt="2023-02-17T01:47:04.588" v="174" actId="20577"/>
          <ac:spMkLst>
            <pc:docMk/>
            <pc:sldMk cId="3698079477" sldId="275"/>
            <ac:spMk id="31" creationId="{395BD864-418C-D666-B11C-207E09A55AAB}"/>
          </ac:spMkLst>
        </pc:spChg>
      </pc:sldChg>
      <pc:sldChg chg="del ord">
        <pc:chgData name="이 선호" userId="a943b7dcc8329319" providerId="LiveId" clId="{CBE5CE1A-7599-4FEC-B2B9-9293DE6E6173}" dt="2023-02-17T01:42:50.818" v="79" actId="47"/>
        <pc:sldMkLst>
          <pc:docMk/>
          <pc:sldMk cId="999114333" sldId="276"/>
        </pc:sldMkLst>
      </pc:sldChg>
      <pc:sldChg chg="delSp modSp add mod setBg">
        <pc:chgData name="이 선호" userId="a943b7dcc8329319" providerId="LiveId" clId="{CBE5CE1A-7599-4FEC-B2B9-9293DE6E6173}" dt="2023-02-17T01:41:18.762" v="43" actId="20577"/>
        <pc:sldMkLst>
          <pc:docMk/>
          <pc:sldMk cId="1786783131" sldId="277"/>
        </pc:sldMkLst>
        <pc:spChg chg="mod">
          <ac:chgData name="이 선호" userId="a943b7dcc8329319" providerId="LiveId" clId="{CBE5CE1A-7599-4FEC-B2B9-9293DE6E6173}" dt="2023-02-17T01:40:41.379" v="11" actId="1076"/>
          <ac:spMkLst>
            <pc:docMk/>
            <pc:sldMk cId="1786783131" sldId="277"/>
            <ac:spMk id="5" creationId="{B6E6F81C-F2E7-57CE-6010-CA595C6E176C}"/>
          </ac:spMkLst>
        </pc:spChg>
        <pc:spChg chg="del">
          <ac:chgData name="이 선호" userId="a943b7dcc8329319" providerId="LiveId" clId="{CBE5CE1A-7599-4FEC-B2B9-9293DE6E6173}" dt="2023-02-17T01:40:26.995" v="4" actId="478"/>
          <ac:spMkLst>
            <pc:docMk/>
            <pc:sldMk cId="1786783131" sldId="277"/>
            <ac:spMk id="6" creationId="{1A2C36ED-5B33-0581-83FB-0CB56E38643E}"/>
          </ac:spMkLst>
        </pc:spChg>
        <pc:spChg chg="del">
          <ac:chgData name="이 선호" userId="a943b7dcc8329319" providerId="LiveId" clId="{CBE5CE1A-7599-4FEC-B2B9-9293DE6E6173}" dt="2023-02-17T01:40:24.119" v="3" actId="478"/>
          <ac:spMkLst>
            <pc:docMk/>
            <pc:sldMk cId="1786783131" sldId="277"/>
            <ac:spMk id="7" creationId="{9518C114-F5B0-8014-0A69-208AC06E5CE6}"/>
          </ac:spMkLst>
        </pc:spChg>
        <pc:spChg chg="mod">
          <ac:chgData name="이 선호" userId="a943b7dcc8329319" providerId="LiveId" clId="{CBE5CE1A-7599-4FEC-B2B9-9293DE6E6173}" dt="2023-02-17T01:41:18.762" v="43" actId="20577"/>
          <ac:spMkLst>
            <pc:docMk/>
            <pc:sldMk cId="1786783131" sldId="277"/>
            <ac:spMk id="8" creationId="{30B94838-509E-D44C-E9C2-D36525DFDC6A}"/>
          </ac:spMkLst>
        </pc:spChg>
        <pc:spChg chg="del mod">
          <ac:chgData name="이 선호" userId="a943b7dcc8329319" providerId="LiveId" clId="{CBE5CE1A-7599-4FEC-B2B9-9293DE6E6173}" dt="2023-02-17T01:40:33.145" v="8" actId="478"/>
          <ac:spMkLst>
            <pc:docMk/>
            <pc:sldMk cId="1786783131" sldId="277"/>
            <ac:spMk id="9" creationId="{674B798C-067A-868E-855D-88D8B091F54E}"/>
          </ac:spMkLst>
        </pc:spChg>
        <pc:picChg chg="del">
          <ac:chgData name="이 선호" userId="a943b7dcc8329319" providerId="LiveId" clId="{CBE5CE1A-7599-4FEC-B2B9-9293DE6E6173}" dt="2023-02-17T01:40:30.408" v="6" actId="478"/>
          <ac:picMkLst>
            <pc:docMk/>
            <pc:sldMk cId="1786783131" sldId="277"/>
            <ac:picMk id="13" creationId="{12937CA2-7620-8E9A-BAF3-C6EA2AB4349D}"/>
          </ac:picMkLst>
        </pc:picChg>
      </pc:sldChg>
      <pc:sldChg chg="modSp add mod">
        <pc:chgData name="이 선호" userId="a943b7dcc8329319" providerId="LiveId" clId="{CBE5CE1A-7599-4FEC-B2B9-9293DE6E6173}" dt="2023-02-17T01:41:15.539" v="41" actId="20577"/>
        <pc:sldMkLst>
          <pc:docMk/>
          <pc:sldMk cId="389386946" sldId="278"/>
        </pc:sldMkLst>
        <pc:spChg chg="mod">
          <ac:chgData name="이 선호" userId="a943b7dcc8329319" providerId="LiveId" clId="{CBE5CE1A-7599-4FEC-B2B9-9293DE6E6173}" dt="2023-02-17T01:41:15.539" v="41" actId="20577"/>
          <ac:spMkLst>
            <pc:docMk/>
            <pc:sldMk cId="389386946" sldId="278"/>
            <ac:spMk id="8" creationId="{30B94838-509E-D44C-E9C2-D36525DFDC6A}"/>
          </ac:spMkLst>
        </pc:spChg>
      </pc:sldChg>
      <pc:sldChg chg="modSp add mod">
        <pc:chgData name="이 선호" userId="a943b7dcc8329319" providerId="LiveId" clId="{CBE5CE1A-7599-4FEC-B2B9-9293DE6E6173}" dt="2023-02-17T01:41:38.307" v="58"/>
        <pc:sldMkLst>
          <pc:docMk/>
          <pc:sldMk cId="3144223009" sldId="279"/>
        </pc:sldMkLst>
        <pc:spChg chg="mod">
          <ac:chgData name="이 선호" userId="a943b7dcc8329319" providerId="LiveId" clId="{CBE5CE1A-7599-4FEC-B2B9-9293DE6E6173}" dt="2023-02-17T01:41:38.307" v="58"/>
          <ac:spMkLst>
            <pc:docMk/>
            <pc:sldMk cId="3144223009" sldId="279"/>
            <ac:spMk id="8" creationId="{30B94838-509E-D44C-E9C2-D36525DFDC6A}"/>
          </ac:spMkLst>
        </pc:spChg>
      </pc:sldChg>
      <pc:sldChg chg="modSp add mod">
        <pc:chgData name="이 선호" userId="a943b7dcc8329319" providerId="LiveId" clId="{CBE5CE1A-7599-4FEC-B2B9-9293DE6E6173}" dt="2023-02-17T02:45:15.763" v="1066" actId="20577"/>
        <pc:sldMkLst>
          <pc:docMk/>
          <pc:sldMk cId="221104359" sldId="280"/>
        </pc:sldMkLst>
        <pc:spChg chg="mod">
          <ac:chgData name="이 선호" userId="a943b7dcc8329319" providerId="LiveId" clId="{CBE5CE1A-7599-4FEC-B2B9-9293DE6E6173}" dt="2023-02-17T02:45:15.763" v="1066" actId="20577"/>
          <ac:spMkLst>
            <pc:docMk/>
            <pc:sldMk cId="221104359" sldId="280"/>
            <ac:spMk id="8" creationId="{30B94838-509E-D44C-E9C2-D36525DFDC6A}"/>
          </ac:spMkLst>
        </pc:spChg>
      </pc:sldChg>
      <pc:sldChg chg="addSp delSp modSp add mod">
        <pc:chgData name="이 선호" userId="a943b7dcc8329319" providerId="LiveId" clId="{CBE5CE1A-7599-4FEC-B2B9-9293DE6E6173}" dt="2023-02-17T02:45:43.064" v="1082" actId="1076"/>
        <pc:sldMkLst>
          <pc:docMk/>
          <pc:sldMk cId="3845301054" sldId="281"/>
        </pc:sldMkLst>
        <pc:spChg chg="mod">
          <ac:chgData name="이 선호" userId="a943b7dcc8329319" providerId="LiveId" clId="{CBE5CE1A-7599-4FEC-B2B9-9293DE6E6173}" dt="2023-02-17T02:45:31.442" v="1070" actId="1076"/>
          <ac:spMkLst>
            <pc:docMk/>
            <pc:sldMk cId="3845301054" sldId="281"/>
            <ac:spMk id="12" creationId="{EA96344D-2163-2B50-63C3-308FE98D1D5F}"/>
          </ac:spMkLst>
        </pc:spChg>
        <pc:spChg chg="mod">
          <ac:chgData name="이 선호" userId="a943b7dcc8329319" providerId="LiveId" clId="{CBE5CE1A-7599-4FEC-B2B9-9293DE6E6173}" dt="2023-02-17T02:45:22.515" v="1068" actId="20577"/>
          <ac:spMkLst>
            <pc:docMk/>
            <pc:sldMk cId="3845301054" sldId="281"/>
            <ac:spMk id="18" creationId="{0EDC8F65-536D-4CDD-C836-97F5D2E75B05}"/>
          </ac:spMkLst>
        </pc:spChg>
        <pc:spChg chg="mod">
          <ac:chgData name="이 선호" userId="a943b7dcc8329319" providerId="LiveId" clId="{CBE5CE1A-7599-4FEC-B2B9-9293DE6E6173}" dt="2023-02-17T02:45:43.064" v="1082" actId="1076"/>
          <ac:spMkLst>
            <pc:docMk/>
            <pc:sldMk cId="3845301054" sldId="281"/>
            <ac:spMk id="20" creationId="{D4757884-332F-39BC-C84B-100FD313EB1C}"/>
          </ac:spMkLst>
        </pc:spChg>
        <pc:spChg chg="mod">
          <ac:chgData name="이 선호" userId="a943b7dcc8329319" providerId="LiveId" clId="{CBE5CE1A-7599-4FEC-B2B9-9293DE6E6173}" dt="2023-02-17T01:54:33.880" v="333" actId="1076"/>
          <ac:spMkLst>
            <pc:docMk/>
            <pc:sldMk cId="3845301054" sldId="281"/>
            <ac:spMk id="26" creationId="{DA236A78-8296-59DD-4EAB-079D0D74D10D}"/>
          </ac:spMkLst>
        </pc:spChg>
        <pc:spChg chg="mod">
          <ac:chgData name="이 선호" userId="a943b7dcc8329319" providerId="LiveId" clId="{CBE5CE1A-7599-4FEC-B2B9-9293DE6E6173}" dt="2023-02-17T01:53:25.300" v="312" actId="113"/>
          <ac:spMkLst>
            <pc:docMk/>
            <pc:sldMk cId="3845301054" sldId="281"/>
            <ac:spMk id="31" creationId="{395BD864-418C-D666-B11C-207E09A55AAB}"/>
          </ac:spMkLst>
        </pc:spChg>
        <pc:grpChg chg="mod">
          <ac:chgData name="이 선호" userId="a943b7dcc8329319" providerId="LiveId" clId="{CBE5CE1A-7599-4FEC-B2B9-9293DE6E6173}" dt="2023-02-17T02:45:35.287" v="1071" actId="1076"/>
          <ac:grpSpMkLst>
            <pc:docMk/>
            <pc:sldMk cId="3845301054" sldId="281"/>
            <ac:grpSpMk id="19" creationId="{3E840087-3C5C-A0C1-BB8F-A6DB17AB7AAC}"/>
          </ac:grpSpMkLst>
        </pc:grpChg>
        <pc:picChg chg="add mod modCrop">
          <ac:chgData name="이 선호" userId="a943b7dcc8329319" providerId="LiveId" clId="{CBE5CE1A-7599-4FEC-B2B9-9293DE6E6173}" dt="2023-02-17T01:54:31.348" v="331" actId="1076"/>
          <ac:picMkLst>
            <pc:docMk/>
            <pc:sldMk cId="3845301054" sldId="281"/>
            <ac:picMk id="6" creationId="{EC409DCF-B35D-2C37-4667-F41AD15DC481}"/>
          </ac:picMkLst>
        </pc:picChg>
        <pc:picChg chg="add mod modCrop">
          <ac:chgData name="이 선호" userId="a943b7dcc8329319" providerId="LiveId" clId="{CBE5CE1A-7599-4FEC-B2B9-9293DE6E6173}" dt="2023-02-17T01:54:33.198" v="332" actId="1076"/>
          <ac:picMkLst>
            <pc:docMk/>
            <pc:sldMk cId="3845301054" sldId="281"/>
            <ac:picMk id="8" creationId="{8CE0B844-261F-B5F3-DAE1-C92B2530DB4D}"/>
          </ac:picMkLst>
        </pc:picChg>
        <pc:picChg chg="del">
          <ac:chgData name="이 선호" userId="a943b7dcc8329319" providerId="LiveId" clId="{CBE5CE1A-7599-4FEC-B2B9-9293DE6E6173}" dt="2023-02-17T01:53:28.299" v="313" actId="478"/>
          <ac:picMkLst>
            <pc:docMk/>
            <pc:sldMk cId="3845301054" sldId="281"/>
            <ac:picMk id="9" creationId="{1B9120A2-52FC-64BA-8DB1-728C3638CA54}"/>
          </ac:picMkLst>
        </pc:picChg>
      </pc:sldChg>
      <pc:sldChg chg="addSp delSp modSp add mod">
        <pc:chgData name="이 선호" userId="a943b7dcc8329319" providerId="LiveId" clId="{CBE5CE1A-7599-4FEC-B2B9-9293DE6E6173}" dt="2023-02-17T02:46:03.925" v="1088" actId="478"/>
        <pc:sldMkLst>
          <pc:docMk/>
          <pc:sldMk cId="2978839150" sldId="282"/>
        </pc:sldMkLst>
        <pc:spChg chg="add mod">
          <ac:chgData name="이 선호" userId="a943b7dcc8329319" providerId="LiveId" clId="{CBE5CE1A-7599-4FEC-B2B9-9293DE6E6173}" dt="2023-02-17T01:54:45.118" v="335"/>
          <ac:spMkLst>
            <pc:docMk/>
            <pc:sldMk cId="2978839150" sldId="282"/>
            <ac:spMk id="5" creationId="{83C5B5B1-ED87-05BE-465F-462FEE843B37}"/>
          </ac:spMkLst>
        </pc:spChg>
        <pc:spChg chg="mod">
          <ac:chgData name="이 선호" userId="a943b7dcc8329319" providerId="LiveId" clId="{CBE5CE1A-7599-4FEC-B2B9-9293DE6E6173}" dt="2023-02-17T02:46:00.616" v="1086" actId="1076"/>
          <ac:spMkLst>
            <pc:docMk/>
            <pc:sldMk cId="2978839150" sldId="282"/>
            <ac:spMk id="12" creationId="{EA96344D-2163-2B50-63C3-308FE98D1D5F}"/>
          </ac:spMkLst>
        </pc:spChg>
        <pc:spChg chg="del mod">
          <ac:chgData name="이 선호" userId="a943b7dcc8329319" providerId="LiveId" clId="{CBE5CE1A-7599-4FEC-B2B9-9293DE6E6173}" dt="2023-02-17T02:46:03.925" v="1088" actId="478"/>
          <ac:spMkLst>
            <pc:docMk/>
            <pc:sldMk cId="2978839150" sldId="282"/>
            <ac:spMk id="20" creationId="{D4757884-332F-39BC-C84B-100FD313EB1C}"/>
          </ac:spMkLst>
        </pc:spChg>
        <pc:spChg chg="mod">
          <ac:chgData name="이 선호" userId="a943b7dcc8329319" providerId="LiveId" clId="{CBE5CE1A-7599-4FEC-B2B9-9293DE6E6173}" dt="2023-02-17T02:45:56.096" v="1084"/>
          <ac:spMkLst>
            <pc:docMk/>
            <pc:sldMk cId="2978839150" sldId="282"/>
            <ac:spMk id="21" creationId="{206D8D1E-2038-FCA7-21AF-7D4A3ABEBAEF}"/>
          </ac:spMkLst>
        </pc:spChg>
        <pc:spChg chg="mod">
          <ac:chgData name="이 선호" userId="a943b7dcc8329319" providerId="LiveId" clId="{CBE5CE1A-7599-4FEC-B2B9-9293DE6E6173}" dt="2023-02-17T02:45:56.096" v="1084"/>
          <ac:spMkLst>
            <pc:docMk/>
            <pc:sldMk cId="2978839150" sldId="282"/>
            <ac:spMk id="22" creationId="{05791C8F-8471-BEEE-61AD-4E131C2133AB}"/>
          </ac:spMkLst>
        </pc:spChg>
        <pc:spChg chg="add mod">
          <ac:chgData name="이 선호" userId="a943b7dcc8329319" providerId="LiveId" clId="{CBE5CE1A-7599-4FEC-B2B9-9293DE6E6173}" dt="2023-02-17T02:45:56.096" v="1084"/>
          <ac:spMkLst>
            <pc:docMk/>
            <pc:sldMk cId="2978839150" sldId="282"/>
            <ac:spMk id="23" creationId="{575A6F50-3D3D-8C45-736D-A0C9CD49B7FE}"/>
          </ac:spMkLst>
        </pc:spChg>
        <pc:spChg chg="mod">
          <ac:chgData name="이 선호" userId="a943b7dcc8329319" providerId="LiveId" clId="{CBE5CE1A-7599-4FEC-B2B9-9293DE6E6173}" dt="2023-02-17T01:59:48.624" v="344" actId="20577"/>
          <ac:spMkLst>
            <pc:docMk/>
            <pc:sldMk cId="2978839150" sldId="282"/>
            <ac:spMk id="31" creationId="{395BD864-418C-D666-B11C-207E09A55AAB}"/>
          </ac:spMkLst>
        </pc:spChg>
        <pc:grpChg chg="add mod">
          <ac:chgData name="이 선호" userId="a943b7dcc8329319" providerId="LiveId" clId="{CBE5CE1A-7599-4FEC-B2B9-9293DE6E6173}" dt="2023-02-17T02:45:56.096" v="1084"/>
          <ac:grpSpMkLst>
            <pc:docMk/>
            <pc:sldMk cId="2978839150" sldId="282"/>
            <ac:grpSpMk id="13" creationId="{4F114983-5A23-1E75-A6B3-B3FD83D7A14E}"/>
          </ac:grpSpMkLst>
        </pc:grpChg>
        <pc:grpChg chg="del">
          <ac:chgData name="이 선호" userId="a943b7dcc8329319" providerId="LiveId" clId="{CBE5CE1A-7599-4FEC-B2B9-9293DE6E6173}" dt="2023-02-17T02:45:58.002" v="1085" actId="478"/>
          <ac:grpSpMkLst>
            <pc:docMk/>
            <pc:sldMk cId="2978839150" sldId="282"/>
            <ac:grpSpMk id="19" creationId="{3E840087-3C5C-A0C1-BB8F-A6DB17AB7AAC}"/>
          </ac:grpSpMkLst>
        </pc:grpChg>
        <pc:picChg chg="del">
          <ac:chgData name="이 선호" userId="a943b7dcc8329319" providerId="LiveId" clId="{CBE5CE1A-7599-4FEC-B2B9-9293DE6E6173}" dt="2023-02-17T01:59:45.879" v="341" actId="478"/>
          <ac:picMkLst>
            <pc:docMk/>
            <pc:sldMk cId="2978839150" sldId="282"/>
            <ac:picMk id="6" creationId="{EC409DCF-B35D-2C37-4667-F41AD15DC481}"/>
          </ac:picMkLst>
        </pc:picChg>
        <pc:picChg chg="del">
          <ac:chgData name="이 선호" userId="a943b7dcc8329319" providerId="LiveId" clId="{CBE5CE1A-7599-4FEC-B2B9-9293DE6E6173}" dt="2023-02-17T01:59:50.096" v="345" actId="478"/>
          <ac:picMkLst>
            <pc:docMk/>
            <pc:sldMk cId="2978839150" sldId="282"/>
            <ac:picMk id="8" creationId="{8CE0B844-261F-B5F3-DAE1-C92B2530DB4D}"/>
          </ac:picMkLst>
        </pc:picChg>
        <pc:picChg chg="add mod">
          <ac:chgData name="이 선호" userId="a943b7dcc8329319" providerId="LiveId" clId="{CBE5CE1A-7599-4FEC-B2B9-9293DE6E6173}" dt="2023-02-17T01:59:53.522" v="348" actId="1076"/>
          <ac:picMkLst>
            <pc:docMk/>
            <pc:sldMk cId="2978839150" sldId="282"/>
            <ac:picMk id="9" creationId="{5679E980-4C16-099C-10E9-11F5E6B72690}"/>
          </ac:picMkLst>
        </pc:picChg>
      </pc:sldChg>
      <pc:sldChg chg="add del">
        <pc:chgData name="이 선호" userId="a943b7dcc8329319" providerId="LiveId" clId="{CBE5CE1A-7599-4FEC-B2B9-9293DE6E6173}" dt="2023-02-17T01:59:43.675" v="340" actId="47"/>
        <pc:sldMkLst>
          <pc:docMk/>
          <pc:sldMk cId="1129954758" sldId="283"/>
        </pc:sldMkLst>
      </pc:sldChg>
      <pc:sldChg chg="addSp delSp modSp add mod">
        <pc:chgData name="이 선호" userId="a943b7dcc8329319" providerId="LiveId" clId="{CBE5CE1A-7599-4FEC-B2B9-9293DE6E6173}" dt="2023-02-17T02:46:22.587" v="1095" actId="478"/>
        <pc:sldMkLst>
          <pc:docMk/>
          <pc:sldMk cId="1635760604" sldId="283"/>
        </pc:sldMkLst>
        <pc:spChg chg="add del mod">
          <ac:chgData name="이 선호" userId="a943b7dcc8329319" providerId="LiveId" clId="{CBE5CE1A-7599-4FEC-B2B9-9293DE6E6173}" dt="2023-02-17T02:46:20.901" v="1094" actId="1076"/>
          <ac:spMkLst>
            <pc:docMk/>
            <pc:sldMk cId="1635760604" sldId="283"/>
            <ac:spMk id="12" creationId="{EA96344D-2163-2B50-63C3-308FE98D1D5F}"/>
          </ac:spMkLst>
        </pc:spChg>
        <pc:spChg chg="del">
          <ac:chgData name="이 선호" userId="a943b7dcc8329319" providerId="LiveId" clId="{CBE5CE1A-7599-4FEC-B2B9-9293DE6E6173}" dt="2023-02-17T02:46:22.587" v="1095" actId="478"/>
          <ac:spMkLst>
            <pc:docMk/>
            <pc:sldMk cId="1635760604" sldId="283"/>
            <ac:spMk id="20" creationId="{D4757884-332F-39BC-C84B-100FD313EB1C}"/>
          </ac:spMkLst>
        </pc:spChg>
        <pc:spChg chg="mod">
          <ac:chgData name="이 선호" userId="a943b7dcc8329319" providerId="LiveId" clId="{CBE5CE1A-7599-4FEC-B2B9-9293DE6E6173}" dt="2023-02-17T02:46:15.092" v="1092"/>
          <ac:spMkLst>
            <pc:docMk/>
            <pc:sldMk cId="1635760604" sldId="283"/>
            <ac:spMk id="22" creationId="{C25F2BA2-D6CB-7A12-0F48-E6BBFAE0AA88}"/>
          </ac:spMkLst>
        </pc:spChg>
        <pc:spChg chg="mod">
          <ac:chgData name="이 선호" userId="a943b7dcc8329319" providerId="LiveId" clId="{CBE5CE1A-7599-4FEC-B2B9-9293DE6E6173}" dt="2023-02-17T02:46:15.092" v="1092"/>
          <ac:spMkLst>
            <pc:docMk/>
            <pc:sldMk cId="1635760604" sldId="283"/>
            <ac:spMk id="23" creationId="{660EDEC6-CE8A-6B62-FAD0-FCDBDFDDCBE1}"/>
          </ac:spMkLst>
        </pc:spChg>
        <pc:spChg chg="add mod">
          <ac:chgData name="이 선호" userId="a943b7dcc8329319" providerId="LiveId" clId="{CBE5CE1A-7599-4FEC-B2B9-9293DE6E6173}" dt="2023-02-17T02:46:15.092" v="1092"/>
          <ac:spMkLst>
            <pc:docMk/>
            <pc:sldMk cId="1635760604" sldId="283"/>
            <ac:spMk id="24" creationId="{C4E0B988-3050-9A87-4246-31D4BAA75664}"/>
          </ac:spMkLst>
        </pc:spChg>
        <pc:spChg chg="mod">
          <ac:chgData name="이 선호" userId="a943b7dcc8329319" providerId="LiveId" clId="{CBE5CE1A-7599-4FEC-B2B9-9293DE6E6173}" dt="2023-02-17T02:03:01.453" v="645" actId="113"/>
          <ac:spMkLst>
            <pc:docMk/>
            <pc:sldMk cId="1635760604" sldId="283"/>
            <ac:spMk id="31" creationId="{395BD864-418C-D666-B11C-207E09A55AAB}"/>
          </ac:spMkLst>
        </pc:spChg>
        <pc:grpChg chg="del">
          <ac:chgData name="이 선호" userId="a943b7dcc8329319" providerId="LiveId" clId="{CBE5CE1A-7599-4FEC-B2B9-9293DE6E6173}" dt="2023-02-17T02:46:17.072" v="1093" actId="478"/>
          <ac:grpSpMkLst>
            <pc:docMk/>
            <pc:sldMk cId="1635760604" sldId="283"/>
            <ac:grpSpMk id="19" creationId="{3E840087-3C5C-A0C1-BB8F-A6DB17AB7AAC}"/>
          </ac:grpSpMkLst>
        </pc:grpChg>
        <pc:grpChg chg="add mod">
          <ac:chgData name="이 선호" userId="a943b7dcc8329319" providerId="LiveId" clId="{CBE5CE1A-7599-4FEC-B2B9-9293DE6E6173}" dt="2023-02-17T02:46:15.092" v="1092"/>
          <ac:grpSpMkLst>
            <pc:docMk/>
            <pc:sldMk cId="1635760604" sldId="283"/>
            <ac:grpSpMk id="21" creationId="{854D8CB7-F681-6CCB-F880-2D966A66931A}"/>
          </ac:grpSpMkLst>
        </pc:grpChg>
        <pc:picChg chg="del">
          <ac:chgData name="이 선호" userId="a943b7dcc8329319" providerId="LiveId" clId="{CBE5CE1A-7599-4FEC-B2B9-9293DE6E6173}" dt="2023-02-17T02:00:58.408" v="355" actId="478"/>
          <ac:picMkLst>
            <pc:docMk/>
            <pc:sldMk cId="1635760604" sldId="283"/>
            <ac:picMk id="6" creationId="{EC409DCF-B35D-2C37-4667-F41AD15DC481}"/>
          </ac:picMkLst>
        </pc:picChg>
        <pc:picChg chg="add mod modCrop">
          <ac:chgData name="이 선호" userId="a943b7dcc8329319" providerId="LiveId" clId="{CBE5CE1A-7599-4FEC-B2B9-9293DE6E6173}" dt="2023-02-17T02:02:47.981" v="624" actId="1076"/>
          <ac:picMkLst>
            <pc:docMk/>
            <pc:sldMk cId="1635760604" sldId="283"/>
            <ac:picMk id="7" creationId="{4A66AE3F-34E7-5DFB-833E-847901E53D0F}"/>
          </ac:picMkLst>
        </pc:picChg>
        <pc:picChg chg="del">
          <ac:chgData name="이 선호" userId="a943b7dcc8329319" providerId="LiveId" clId="{CBE5CE1A-7599-4FEC-B2B9-9293DE6E6173}" dt="2023-02-17T02:00:59.576" v="356" actId="478"/>
          <ac:picMkLst>
            <pc:docMk/>
            <pc:sldMk cId="1635760604" sldId="283"/>
            <ac:picMk id="8" creationId="{8CE0B844-261F-B5F3-DAE1-C92B2530DB4D}"/>
          </ac:picMkLst>
        </pc:picChg>
        <pc:picChg chg="add mod modCrop">
          <ac:chgData name="이 선호" userId="a943b7dcc8329319" providerId="LiveId" clId="{CBE5CE1A-7599-4FEC-B2B9-9293DE6E6173}" dt="2023-02-17T02:03:06.301" v="648" actId="1076"/>
          <ac:picMkLst>
            <pc:docMk/>
            <pc:sldMk cId="1635760604" sldId="283"/>
            <ac:picMk id="13" creationId="{6C8540CB-7A09-F20C-B9C4-3F9E16A81ACA}"/>
          </ac:picMkLst>
        </pc:picChg>
      </pc:sldChg>
      <pc:sldChg chg="addSp delSp modSp add mod">
        <pc:chgData name="이 선호" userId="a943b7dcc8329319" providerId="LiveId" clId="{CBE5CE1A-7599-4FEC-B2B9-9293DE6E6173}" dt="2023-02-17T02:46:34.434" v="1100" actId="478"/>
        <pc:sldMkLst>
          <pc:docMk/>
          <pc:sldMk cId="3255972947" sldId="284"/>
        </pc:sldMkLst>
        <pc:spChg chg="add mod">
          <ac:chgData name="이 선호" userId="a943b7dcc8329319" providerId="LiveId" clId="{CBE5CE1A-7599-4FEC-B2B9-9293DE6E6173}" dt="2023-02-17T02:03:16.823" v="650"/>
          <ac:spMkLst>
            <pc:docMk/>
            <pc:sldMk cId="3255972947" sldId="284"/>
            <ac:spMk id="5" creationId="{8140B109-33A1-48FA-5D4D-B4527D5AD808}"/>
          </ac:spMkLst>
        </pc:spChg>
        <pc:spChg chg="mod">
          <ac:chgData name="이 선호" userId="a943b7dcc8329319" providerId="LiveId" clId="{CBE5CE1A-7599-4FEC-B2B9-9293DE6E6173}" dt="2023-02-17T02:46:32.263" v="1099" actId="1076"/>
          <ac:spMkLst>
            <pc:docMk/>
            <pc:sldMk cId="3255972947" sldId="284"/>
            <ac:spMk id="12" creationId="{EA96344D-2163-2B50-63C3-308FE98D1D5F}"/>
          </ac:spMkLst>
        </pc:spChg>
        <pc:spChg chg="del">
          <ac:chgData name="이 선호" userId="a943b7dcc8329319" providerId="LiveId" clId="{CBE5CE1A-7599-4FEC-B2B9-9293DE6E6173}" dt="2023-02-17T02:46:34.434" v="1100" actId="478"/>
          <ac:spMkLst>
            <pc:docMk/>
            <pc:sldMk cId="3255972947" sldId="284"/>
            <ac:spMk id="20" creationId="{D4757884-332F-39BC-C84B-100FD313EB1C}"/>
          </ac:spMkLst>
        </pc:spChg>
        <pc:spChg chg="mod">
          <ac:chgData name="이 선호" userId="a943b7dcc8329319" providerId="LiveId" clId="{CBE5CE1A-7599-4FEC-B2B9-9293DE6E6173}" dt="2023-02-17T02:46:26.942" v="1097"/>
          <ac:spMkLst>
            <pc:docMk/>
            <pc:sldMk cId="3255972947" sldId="284"/>
            <ac:spMk id="21" creationId="{A8D92872-7DBB-EFC1-F9E4-C086312E5B44}"/>
          </ac:spMkLst>
        </pc:spChg>
        <pc:spChg chg="mod">
          <ac:chgData name="이 선호" userId="a943b7dcc8329319" providerId="LiveId" clId="{CBE5CE1A-7599-4FEC-B2B9-9293DE6E6173}" dt="2023-02-17T02:46:26.942" v="1097"/>
          <ac:spMkLst>
            <pc:docMk/>
            <pc:sldMk cId="3255972947" sldId="284"/>
            <ac:spMk id="22" creationId="{3C52DDA7-989D-64C9-9B92-67490E89F4D2}"/>
          </ac:spMkLst>
        </pc:spChg>
        <pc:spChg chg="add mod">
          <ac:chgData name="이 선호" userId="a943b7dcc8329319" providerId="LiveId" clId="{CBE5CE1A-7599-4FEC-B2B9-9293DE6E6173}" dt="2023-02-17T02:46:26.942" v="1097"/>
          <ac:spMkLst>
            <pc:docMk/>
            <pc:sldMk cId="3255972947" sldId="284"/>
            <ac:spMk id="23" creationId="{C0CD0593-0491-BF7F-8867-BFF79CB143A3}"/>
          </ac:spMkLst>
        </pc:spChg>
        <pc:spChg chg="mod">
          <ac:chgData name="이 선호" userId="a943b7dcc8329319" providerId="LiveId" clId="{CBE5CE1A-7599-4FEC-B2B9-9293DE6E6173}" dt="2023-02-17T02:08:11.510" v="652" actId="20577"/>
          <ac:spMkLst>
            <pc:docMk/>
            <pc:sldMk cId="3255972947" sldId="284"/>
            <ac:spMk id="31" creationId="{395BD864-418C-D666-B11C-207E09A55AAB}"/>
          </ac:spMkLst>
        </pc:spChg>
        <pc:grpChg chg="add mod">
          <ac:chgData name="이 선호" userId="a943b7dcc8329319" providerId="LiveId" clId="{CBE5CE1A-7599-4FEC-B2B9-9293DE6E6173}" dt="2023-02-17T02:46:26.942" v="1097"/>
          <ac:grpSpMkLst>
            <pc:docMk/>
            <pc:sldMk cId="3255972947" sldId="284"/>
            <ac:grpSpMk id="9" creationId="{E55D7B9C-E2B1-32B4-6D7A-A97E4C447025}"/>
          </ac:grpSpMkLst>
        </pc:grpChg>
        <pc:grpChg chg="del">
          <ac:chgData name="이 선호" userId="a943b7dcc8329319" providerId="LiveId" clId="{CBE5CE1A-7599-4FEC-B2B9-9293DE6E6173}" dt="2023-02-17T02:46:28.512" v="1098" actId="478"/>
          <ac:grpSpMkLst>
            <pc:docMk/>
            <pc:sldMk cId="3255972947" sldId="284"/>
            <ac:grpSpMk id="19" creationId="{3E840087-3C5C-A0C1-BB8F-A6DB17AB7AAC}"/>
          </ac:grpSpMkLst>
        </pc:grpChg>
        <pc:picChg chg="del">
          <ac:chgData name="이 선호" userId="a943b7dcc8329319" providerId="LiveId" clId="{CBE5CE1A-7599-4FEC-B2B9-9293DE6E6173}" dt="2023-02-17T02:08:09.753" v="651" actId="478"/>
          <ac:picMkLst>
            <pc:docMk/>
            <pc:sldMk cId="3255972947" sldId="284"/>
            <ac:picMk id="7" creationId="{4A66AE3F-34E7-5DFB-833E-847901E53D0F}"/>
          </ac:picMkLst>
        </pc:picChg>
        <pc:picChg chg="add mod">
          <ac:chgData name="이 선호" userId="a943b7dcc8329319" providerId="LiveId" clId="{CBE5CE1A-7599-4FEC-B2B9-9293DE6E6173}" dt="2023-02-17T02:08:23.969" v="661" actId="1076"/>
          <ac:picMkLst>
            <pc:docMk/>
            <pc:sldMk cId="3255972947" sldId="284"/>
            <ac:picMk id="8" creationId="{E2B64378-5F31-6AF0-D975-B6E0BFF20DA8}"/>
          </ac:picMkLst>
        </pc:picChg>
        <pc:picChg chg="del">
          <ac:chgData name="이 선호" userId="a943b7dcc8329319" providerId="LiveId" clId="{CBE5CE1A-7599-4FEC-B2B9-9293DE6E6173}" dt="2023-02-17T02:08:12.338" v="653" actId="478"/>
          <ac:picMkLst>
            <pc:docMk/>
            <pc:sldMk cId="3255972947" sldId="284"/>
            <ac:picMk id="13" creationId="{6C8540CB-7A09-F20C-B9C4-3F9E16A81ACA}"/>
          </ac:picMkLst>
        </pc:picChg>
      </pc:sldChg>
      <pc:sldChg chg="addSp delSp modSp add del mod">
        <pc:chgData name="이 선호" userId="a943b7dcc8329319" providerId="LiveId" clId="{CBE5CE1A-7599-4FEC-B2B9-9293DE6E6173}" dt="2023-02-17T03:22:53.923" v="1462" actId="47"/>
        <pc:sldMkLst>
          <pc:docMk/>
          <pc:sldMk cId="173168308" sldId="285"/>
        </pc:sldMkLst>
        <pc:spChg chg="mod">
          <ac:chgData name="이 선호" userId="a943b7dcc8329319" providerId="LiveId" clId="{CBE5CE1A-7599-4FEC-B2B9-9293DE6E6173}" dt="2023-02-17T02:46:40.880" v="1102"/>
          <ac:spMkLst>
            <pc:docMk/>
            <pc:sldMk cId="173168308" sldId="285"/>
            <ac:spMk id="9" creationId="{C377D93C-3EDF-7A53-5512-6C9C49CCAAF5}"/>
          </ac:spMkLst>
        </pc:spChg>
        <pc:spChg chg="mod">
          <ac:chgData name="이 선호" userId="a943b7dcc8329319" providerId="LiveId" clId="{CBE5CE1A-7599-4FEC-B2B9-9293DE6E6173}" dt="2023-02-17T02:46:49.224" v="1105" actId="1076"/>
          <ac:spMkLst>
            <pc:docMk/>
            <pc:sldMk cId="173168308" sldId="285"/>
            <ac:spMk id="12" creationId="{EA96344D-2163-2B50-63C3-308FE98D1D5F}"/>
          </ac:spMkLst>
        </pc:spChg>
        <pc:spChg chg="del">
          <ac:chgData name="이 선호" userId="a943b7dcc8329319" providerId="LiveId" clId="{CBE5CE1A-7599-4FEC-B2B9-9293DE6E6173}" dt="2023-02-17T02:46:45.560" v="1104" actId="478"/>
          <ac:spMkLst>
            <pc:docMk/>
            <pc:sldMk cId="173168308" sldId="285"/>
            <ac:spMk id="20" creationId="{D4757884-332F-39BC-C84B-100FD313EB1C}"/>
          </ac:spMkLst>
        </pc:spChg>
        <pc:spChg chg="mod">
          <ac:chgData name="이 선호" userId="a943b7dcc8329319" providerId="LiveId" clId="{CBE5CE1A-7599-4FEC-B2B9-9293DE6E6173}" dt="2023-02-17T02:46:40.880" v="1102"/>
          <ac:spMkLst>
            <pc:docMk/>
            <pc:sldMk cId="173168308" sldId="285"/>
            <ac:spMk id="21" creationId="{F306BFFD-4378-03B2-10A5-2970488DF5FB}"/>
          </ac:spMkLst>
        </pc:spChg>
        <pc:spChg chg="add mod">
          <ac:chgData name="이 선호" userId="a943b7dcc8329319" providerId="LiveId" clId="{CBE5CE1A-7599-4FEC-B2B9-9293DE6E6173}" dt="2023-02-17T02:46:40.880" v="1102"/>
          <ac:spMkLst>
            <pc:docMk/>
            <pc:sldMk cId="173168308" sldId="285"/>
            <ac:spMk id="22" creationId="{5101C4BC-74BB-6D7B-4613-91AA0A1F1AEA}"/>
          </ac:spMkLst>
        </pc:spChg>
        <pc:spChg chg="mod">
          <ac:chgData name="이 선호" userId="a943b7dcc8329319" providerId="LiveId" clId="{CBE5CE1A-7599-4FEC-B2B9-9293DE6E6173}" dt="2023-02-17T02:08:32.362" v="664" actId="20577"/>
          <ac:spMkLst>
            <pc:docMk/>
            <pc:sldMk cId="173168308" sldId="285"/>
            <ac:spMk id="31" creationId="{395BD864-418C-D666-B11C-207E09A55AAB}"/>
          </ac:spMkLst>
        </pc:spChg>
        <pc:grpChg chg="add mod">
          <ac:chgData name="이 선호" userId="a943b7dcc8329319" providerId="LiveId" clId="{CBE5CE1A-7599-4FEC-B2B9-9293DE6E6173}" dt="2023-02-17T02:46:40.880" v="1102"/>
          <ac:grpSpMkLst>
            <pc:docMk/>
            <pc:sldMk cId="173168308" sldId="285"/>
            <ac:grpSpMk id="8" creationId="{827AD42A-E1FC-A53A-D0A3-A9EF7D19BA6A}"/>
          </ac:grpSpMkLst>
        </pc:grpChg>
        <pc:grpChg chg="del">
          <ac:chgData name="이 선호" userId="a943b7dcc8329319" providerId="LiveId" clId="{CBE5CE1A-7599-4FEC-B2B9-9293DE6E6173}" dt="2023-02-17T02:46:44.276" v="1103" actId="478"/>
          <ac:grpSpMkLst>
            <pc:docMk/>
            <pc:sldMk cId="173168308" sldId="285"/>
            <ac:grpSpMk id="19" creationId="{3E840087-3C5C-A0C1-BB8F-A6DB17AB7AAC}"/>
          </ac:grpSpMkLst>
        </pc:grpChg>
        <pc:picChg chg="add mod">
          <ac:chgData name="이 선호" userId="a943b7dcc8329319" providerId="LiveId" clId="{CBE5CE1A-7599-4FEC-B2B9-9293DE6E6173}" dt="2023-02-17T02:09:07.240" v="670" actId="14100"/>
          <ac:picMkLst>
            <pc:docMk/>
            <pc:sldMk cId="173168308" sldId="285"/>
            <ac:picMk id="6" creationId="{00BECF81-3C5D-1C97-8D35-F7347E6AAA35}"/>
          </ac:picMkLst>
        </pc:picChg>
        <pc:picChg chg="del mod">
          <ac:chgData name="이 선호" userId="a943b7dcc8329319" providerId="LiveId" clId="{CBE5CE1A-7599-4FEC-B2B9-9293DE6E6173}" dt="2023-02-17T02:09:04.036" v="668" actId="478"/>
          <ac:picMkLst>
            <pc:docMk/>
            <pc:sldMk cId="173168308" sldId="285"/>
            <ac:picMk id="7" creationId="{4A66AE3F-34E7-5DFB-833E-847901E53D0F}"/>
          </ac:picMkLst>
        </pc:picChg>
      </pc:sldChg>
      <pc:sldChg chg="addSp delSp modSp add del mod">
        <pc:chgData name="이 선호" userId="a943b7dcc8329319" providerId="LiveId" clId="{CBE5CE1A-7599-4FEC-B2B9-9293DE6E6173}" dt="2023-02-17T03:22:53.923" v="1462" actId="47"/>
        <pc:sldMkLst>
          <pc:docMk/>
          <pc:sldMk cId="2105958281" sldId="286"/>
        </pc:sldMkLst>
        <pc:spChg chg="add mod">
          <ac:chgData name="이 선호" userId="a943b7dcc8329319" providerId="LiveId" clId="{CBE5CE1A-7599-4FEC-B2B9-9293DE6E6173}" dt="2023-02-17T02:09:19.526" v="672"/>
          <ac:spMkLst>
            <pc:docMk/>
            <pc:sldMk cId="2105958281" sldId="286"/>
            <ac:spMk id="5" creationId="{6537704D-39CB-0EE0-776C-9C358F93689E}"/>
          </ac:spMkLst>
        </pc:spChg>
        <pc:spChg chg="mod">
          <ac:chgData name="이 선호" userId="a943b7dcc8329319" providerId="LiveId" clId="{CBE5CE1A-7599-4FEC-B2B9-9293DE6E6173}" dt="2023-02-17T02:47:05.684" v="1110" actId="1076"/>
          <ac:spMkLst>
            <pc:docMk/>
            <pc:sldMk cId="2105958281" sldId="286"/>
            <ac:spMk id="12" creationId="{EA96344D-2163-2B50-63C3-308FE98D1D5F}"/>
          </ac:spMkLst>
        </pc:spChg>
        <pc:spChg chg="del">
          <ac:chgData name="이 선호" userId="a943b7dcc8329319" providerId="LiveId" clId="{CBE5CE1A-7599-4FEC-B2B9-9293DE6E6173}" dt="2023-02-17T02:46:59.415" v="1109" actId="478"/>
          <ac:spMkLst>
            <pc:docMk/>
            <pc:sldMk cId="2105958281" sldId="286"/>
            <ac:spMk id="20" creationId="{D4757884-332F-39BC-C84B-100FD313EB1C}"/>
          </ac:spMkLst>
        </pc:spChg>
        <pc:spChg chg="mod">
          <ac:chgData name="이 선호" userId="a943b7dcc8329319" providerId="LiveId" clId="{CBE5CE1A-7599-4FEC-B2B9-9293DE6E6173}" dt="2023-02-17T02:46:53.583" v="1107"/>
          <ac:spMkLst>
            <pc:docMk/>
            <pc:sldMk cId="2105958281" sldId="286"/>
            <ac:spMk id="21" creationId="{88582B8E-089B-65D2-27DA-202A4A3E0C76}"/>
          </ac:spMkLst>
        </pc:spChg>
        <pc:spChg chg="mod">
          <ac:chgData name="이 선호" userId="a943b7dcc8329319" providerId="LiveId" clId="{CBE5CE1A-7599-4FEC-B2B9-9293DE6E6173}" dt="2023-02-17T02:46:53.583" v="1107"/>
          <ac:spMkLst>
            <pc:docMk/>
            <pc:sldMk cId="2105958281" sldId="286"/>
            <ac:spMk id="22" creationId="{6214B506-F420-7083-0AFA-D02EFA4B9788}"/>
          </ac:spMkLst>
        </pc:spChg>
        <pc:spChg chg="add mod">
          <ac:chgData name="이 선호" userId="a943b7dcc8329319" providerId="LiveId" clId="{CBE5CE1A-7599-4FEC-B2B9-9293DE6E6173}" dt="2023-02-17T02:46:53.583" v="1107"/>
          <ac:spMkLst>
            <pc:docMk/>
            <pc:sldMk cId="2105958281" sldId="286"/>
            <ac:spMk id="23" creationId="{49C9B651-1364-EF47-4238-64D6B690755C}"/>
          </ac:spMkLst>
        </pc:spChg>
        <pc:spChg chg="mod">
          <ac:chgData name="이 선호" userId="a943b7dcc8329319" providerId="LiveId" clId="{CBE5CE1A-7599-4FEC-B2B9-9293DE6E6173}" dt="2023-02-17T02:11:22.061" v="677" actId="20577"/>
          <ac:spMkLst>
            <pc:docMk/>
            <pc:sldMk cId="2105958281" sldId="286"/>
            <ac:spMk id="31" creationId="{395BD864-418C-D666-B11C-207E09A55AAB}"/>
          </ac:spMkLst>
        </pc:spChg>
        <pc:grpChg chg="add mod">
          <ac:chgData name="이 선호" userId="a943b7dcc8329319" providerId="LiveId" clId="{CBE5CE1A-7599-4FEC-B2B9-9293DE6E6173}" dt="2023-02-17T02:46:53.583" v="1107"/>
          <ac:grpSpMkLst>
            <pc:docMk/>
            <pc:sldMk cId="2105958281" sldId="286"/>
            <ac:grpSpMk id="9" creationId="{580E40C5-2844-51F0-3A21-044904D4EDAD}"/>
          </ac:grpSpMkLst>
        </pc:grpChg>
        <pc:grpChg chg="del">
          <ac:chgData name="이 선호" userId="a943b7dcc8329319" providerId="LiveId" clId="{CBE5CE1A-7599-4FEC-B2B9-9293DE6E6173}" dt="2023-02-17T02:46:57.850" v="1108" actId="478"/>
          <ac:grpSpMkLst>
            <pc:docMk/>
            <pc:sldMk cId="2105958281" sldId="286"/>
            <ac:grpSpMk id="19" creationId="{3E840087-3C5C-A0C1-BB8F-A6DB17AB7AAC}"/>
          </ac:grpSpMkLst>
        </pc:grpChg>
        <pc:picChg chg="del">
          <ac:chgData name="이 선호" userId="a943b7dcc8329319" providerId="LiveId" clId="{CBE5CE1A-7599-4FEC-B2B9-9293DE6E6173}" dt="2023-02-17T02:11:19.136" v="673" actId="478"/>
          <ac:picMkLst>
            <pc:docMk/>
            <pc:sldMk cId="2105958281" sldId="286"/>
            <ac:picMk id="6" creationId="{00BECF81-3C5D-1C97-8D35-F7347E6AAA35}"/>
          </ac:picMkLst>
        </pc:picChg>
        <pc:picChg chg="add mod">
          <ac:chgData name="이 선호" userId="a943b7dcc8329319" providerId="LiveId" clId="{CBE5CE1A-7599-4FEC-B2B9-9293DE6E6173}" dt="2023-02-17T02:11:36.614" v="683" actId="1076"/>
          <ac:picMkLst>
            <pc:docMk/>
            <pc:sldMk cId="2105958281" sldId="286"/>
            <ac:picMk id="8" creationId="{B2C75059-5DB8-CDE7-3756-7D25BA3415A8}"/>
          </ac:picMkLst>
        </pc:picChg>
        <pc:picChg chg="del">
          <ac:chgData name="이 선호" userId="a943b7dcc8329319" providerId="LiveId" clId="{CBE5CE1A-7599-4FEC-B2B9-9293DE6E6173}" dt="2023-02-17T02:11:19.680" v="674" actId="478"/>
          <ac:picMkLst>
            <pc:docMk/>
            <pc:sldMk cId="2105958281" sldId="286"/>
            <ac:picMk id="13" creationId="{6C8540CB-7A09-F20C-B9C4-3F9E16A81ACA}"/>
          </ac:picMkLst>
        </pc:picChg>
      </pc:sldChg>
      <pc:sldChg chg="modSp add mod">
        <pc:chgData name="이 선호" userId="a943b7dcc8329319" providerId="LiveId" clId="{CBE5CE1A-7599-4FEC-B2B9-9293DE6E6173}" dt="2023-02-17T02:47:13" v="1112" actId="20577"/>
        <pc:sldMkLst>
          <pc:docMk/>
          <pc:sldMk cId="2217239784" sldId="287"/>
        </pc:sldMkLst>
        <pc:spChg chg="mod">
          <ac:chgData name="이 선호" userId="a943b7dcc8329319" providerId="LiveId" clId="{CBE5CE1A-7599-4FEC-B2B9-9293DE6E6173}" dt="2023-02-17T02:47:13" v="1112" actId="20577"/>
          <ac:spMkLst>
            <pc:docMk/>
            <pc:sldMk cId="2217239784" sldId="287"/>
            <ac:spMk id="8" creationId="{30B94838-509E-D44C-E9C2-D36525DFDC6A}"/>
          </ac:spMkLst>
        </pc:spChg>
      </pc:sldChg>
      <pc:sldChg chg="addSp delSp modSp add mod">
        <pc:chgData name="이 선호" userId="a943b7dcc8329319" providerId="LiveId" clId="{CBE5CE1A-7599-4FEC-B2B9-9293DE6E6173}" dt="2023-02-17T02:47:34.102" v="1118" actId="1076"/>
        <pc:sldMkLst>
          <pc:docMk/>
          <pc:sldMk cId="1898681509" sldId="288"/>
        </pc:sldMkLst>
        <pc:spChg chg="mod">
          <ac:chgData name="이 선호" userId="a943b7dcc8329319" providerId="LiveId" clId="{CBE5CE1A-7599-4FEC-B2B9-9293DE6E6173}" dt="2023-02-17T02:12:23.963" v="698" actId="1076"/>
          <ac:spMkLst>
            <pc:docMk/>
            <pc:sldMk cId="1898681509" sldId="288"/>
            <ac:spMk id="12" creationId="{EA96344D-2163-2B50-63C3-308FE98D1D5F}"/>
          </ac:spMkLst>
        </pc:spChg>
        <pc:spChg chg="mod">
          <ac:chgData name="이 선호" userId="a943b7dcc8329319" providerId="LiveId" clId="{CBE5CE1A-7599-4FEC-B2B9-9293DE6E6173}" dt="2023-02-17T02:47:34.102" v="1118" actId="1076"/>
          <ac:spMkLst>
            <pc:docMk/>
            <pc:sldMk cId="1898681509" sldId="288"/>
            <ac:spMk id="14" creationId="{1E07CA73-AB9F-2BA9-FEF7-3D218B1DA708}"/>
          </ac:spMkLst>
        </pc:spChg>
        <pc:spChg chg="mod">
          <ac:chgData name="이 선호" userId="a943b7dcc8329319" providerId="LiveId" clId="{CBE5CE1A-7599-4FEC-B2B9-9293DE6E6173}" dt="2023-02-17T02:47:17.237" v="1114" actId="20577"/>
          <ac:spMkLst>
            <pc:docMk/>
            <pc:sldMk cId="1898681509" sldId="288"/>
            <ac:spMk id="18" creationId="{0EDC8F65-536D-4CDD-C836-97F5D2E75B05}"/>
          </ac:spMkLst>
        </pc:spChg>
        <pc:spChg chg="mod">
          <ac:chgData name="이 선호" userId="a943b7dcc8329319" providerId="LiveId" clId="{CBE5CE1A-7599-4FEC-B2B9-9293DE6E6173}" dt="2023-02-17T02:47:29.585" v="1117" actId="1076"/>
          <ac:spMkLst>
            <pc:docMk/>
            <pc:sldMk cId="1898681509" sldId="288"/>
            <ac:spMk id="20" creationId="{D4757884-332F-39BC-C84B-100FD313EB1C}"/>
          </ac:spMkLst>
        </pc:spChg>
        <pc:spChg chg="mod">
          <ac:chgData name="이 선호" userId="a943b7dcc8329319" providerId="LiveId" clId="{CBE5CE1A-7599-4FEC-B2B9-9293DE6E6173}" dt="2023-02-17T02:12:36.489" v="708" actId="1076"/>
          <ac:spMkLst>
            <pc:docMk/>
            <pc:sldMk cId="1898681509" sldId="288"/>
            <ac:spMk id="26" creationId="{DA236A78-8296-59DD-4EAB-079D0D74D10D}"/>
          </ac:spMkLst>
        </pc:spChg>
        <pc:spChg chg="mod">
          <ac:chgData name="이 선호" userId="a943b7dcc8329319" providerId="LiveId" clId="{CBE5CE1A-7599-4FEC-B2B9-9293DE6E6173}" dt="2023-02-17T02:13:40.884" v="846" actId="20577"/>
          <ac:spMkLst>
            <pc:docMk/>
            <pc:sldMk cId="1898681509" sldId="288"/>
            <ac:spMk id="31" creationId="{395BD864-418C-D666-B11C-207E09A55AAB}"/>
          </ac:spMkLst>
        </pc:spChg>
        <pc:grpChg chg="mod">
          <ac:chgData name="이 선호" userId="a943b7dcc8329319" providerId="LiveId" clId="{CBE5CE1A-7599-4FEC-B2B9-9293DE6E6173}" dt="2023-02-17T02:47:26.101" v="1116" actId="1076"/>
          <ac:grpSpMkLst>
            <pc:docMk/>
            <pc:sldMk cId="1898681509" sldId="288"/>
            <ac:grpSpMk id="19" creationId="{3E840087-3C5C-A0C1-BB8F-A6DB17AB7AAC}"/>
          </ac:grpSpMkLst>
        </pc:grpChg>
        <pc:picChg chg="del">
          <ac:chgData name="이 선호" userId="a943b7dcc8329319" providerId="LiveId" clId="{CBE5CE1A-7599-4FEC-B2B9-9293DE6E6173}" dt="2023-02-17T02:13:42.689" v="847" actId="478"/>
          <ac:picMkLst>
            <pc:docMk/>
            <pc:sldMk cId="1898681509" sldId="288"/>
            <ac:picMk id="6" creationId="{00BECF81-3C5D-1C97-8D35-F7347E6AAA35}"/>
          </ac:picMkLst>
        </pc:picChg>
        <pc:picChg chg="add mod">
          <ac:chgData name="이 선호" userId="a943b7dcc8329319" providerId="LiveId" clId="{CBE5CE1A-7599-4FEC-B2B9-9293DE6E6173}" dt="2023-02-17T02:13:55.058" v="854" actId="1076"/>
          <ac:picMkLst>
            <pc:docMk/>
            <pc:sldMk cId="1898681509" sldId="288"/>
            <ac:picMk id="7" creationId="{EB1C2658-D0F8-DED5-C1F0-2CEFB1695DB9}"/>
          </ac:picMkLst>
        </pc:picChg>
        <pc:picChg chg="del">
          <ac:chgData name="이 선호" userId="a943b7dcc8329319" providerId="LiveId" clId="{CBE5CE1A-7599-4FEC-B2B9-9293DE6E6173}" dt="2023-02-17T02:13:43.270" v="848" actId="478"/>
          <ac:picMkLst>
            <pc:docMk/>
            <pc:sldMk cId="1898681509" sldId="288"/>
            <ac:picMk id="13" creationId="{6C8540CB-7A09-F20C-B9C4-3F9E16A81ACA}"/>
          </ac:picMkLst>
        </pc:picChg>
      </pc:sldChg>
      <pc:sldChg chg="addSp delSp modSp add mod">
        <pc:chgData name="이 선호" userId="a943b7dcc8329319" providerId="LiveId" clId="{CBE5CE1A-7599-4FEC-B2B9-9293DE6E6173}" dt="2023-02-17T02:47:46.198" v="1123"/>
        <pc:sldMkLst>
          <pc:docMk/>
          <pc:sldMk cId="4023337378" sldId="289"/>
        </pc:sldMkLst>
        <pc:spChg chg="add mod">
          <ac:chgData name="이 선호" userId="a943b7dcc8329319" providerId="LiveId" clId="{CBE5CE1A-7599-4FEC-B2B9-9293DE6E6173}" dt="2023-02-17T02:14:03.622" v="856"/>
          <ac:spMkLst>
            <pc:docMk/>
            <pc:sldMk cId="4023337378" sldId="289"/>
            <ac:spMk id="5" creationId="{05E61116-A0EB-71A0-664B-BEB3C1B96152}"/>
          </ac:spMkLst>
        </pc:spChg>
        <pc:spChg chg="add mod">
          <ac:chgData name="이 선호" userId="a943b7dcc8329319" providerId="LiveId" clId="{CBE5CE1A-7599-4FEC-B2B9-9293DE6E6173}" dt="2023-02-17T02:47:46.198" v="1123"/>
          <ac:spMkLst>
            <pc:docMk/>
            <pc:sldMk cId="4023337378" sldId="289"/>
            <ac:spMk id="9" creationId="{36E0134C-DDE6-1830-D51F-9004282A16A4}"/>
          </ac:spMkLst>
        </pc:spChg>
        <pc:spChg chg="del">
          <ac:chgData name="이 선호" userId="a943b7dcc8329319" providerId="LiveId" clId="{CBE5CE1A-7599-4FEC-B2B9-9293DE6E6173}" dt="2023-02-17T02:47:45.301" v="1122" actId="478"/>
          <ac:spMkLst>
            <pc:docMk/>
            <pc:sldMk cId="4023337378" sldId="289"/>
            <ac:spMk id="14" creationId="{1E07CA73-AB9F-2BA9-FEF7-3D218B1DA708}"/>
          </ac:spMkLst>
        </pc:spChg>
        <pc:spChg chg="del mod">
          <ac:chgData name="이 선호" userId="a943b7dcc8329319" providerId="LiveId" clId="{CBE5CE1A-7599-4FEC-B2B9-9293DE6E6173}" dt="2023-02-17T02:47:44.662" v="1121" actId="478"/>
          <ac:spMkLst>
            <pc:docMk/>
            <pc:sldMk cId="4023337378" sldId="289"/>
            <ac:spMk id="20" creationId="{D4757884-332F-39BC-C84B-100FD313EB1C}"/>
          </ac:spMkLst>
        </pc:spChg>
        <pc:spChg chg="mod">
          <ac:chgData name="이 선호" userId="a943b7dcc8329319" providerId="LiveId" clId="{CBE5CE1A-7599-4FEC-B2B9-9293DE6E6173}" dt="2023-02-17T02:47:46.198" v="1123"/>
          <ac:spMkLst>
            <pc:docMk/>
            <pc:sldMk cId="4023337378" sldId="289"/>
            <ac:spMk id="21" creationId="{0E45B099-A72D-CF1E-4F4D-E657DF23B3D8}"/>
          </ac:spMkLst>
        </pc:spChg>
        <pc:spChg chg="mod">
          <ac:chgData name="이 선호" userId="a943b7dcc8329319" providerId="LiveId" clId="{CBE5CE1A-7599-4FEC-B2B9-9293DE6E6173}" dt="2023-02-17T02:47:46.198" v="1123"/>
          <ac:spMkLst>
            <pc:docMk/>
            <pc:sldMk cId="4023337378" sldId="289"/>
            <ac:spMk id="22" creationId="{1E226255-00FF-E27E-3414-22692A8FCB56}"/>
          </ac:spMkLst>
        </pc:spChg>
        <pc:spChg chg="add mod">
          <ac:chgData name="이 선호" userId="a943b7dcc8329319" providerId="LiveId" clId="{CBE5CE1A-7599-4FEC-B2B9-9293DE6E6173}" dt="2023-02-17T02:47:46.198" v="1123"/>
          <ac:spMkLst>
            <pc:docMk/>
            <pc:sldMk cId="4023337378" sldId="289"/>
            <ac:spMk id="23" creationId="{46DFC024-58A5-6D26-40A9-CF02192AF967}"/>
          </ac:spMkLst>
        </pc:spChg>
        <pc:grpChg chg="add mod">
          <ac:chgData name="이 선호" userId="a943b7dcc8329319" providerId="LiveId" clId="{CBE5CE1A-7599-4FEC-B2B9-9293DE6E6173}" dt="2023-02-17T02:47:46.198" v="1123"/>
          <ac:grpSpMkLst>
            <pc:docMk/>
            <pc:sldMk cId="4023337378" sldId="289"/>
            <ac:grpSpMk id="13" creationId="{D0266B90-866F-7586-F2E4-E38CAB48B107}"/>
          </ac:grpSpMkLst>
        </pc:grpChg>
        <pc:grpChg chg="del">
          <ac:chgData name="이 선호" userId="a943b7dcc8329319" providerId="LiveId" clId="{CBE5CE1A-7599-4FEC-B2B9-9293DE6E6173}" dt="2023-02-17T02:47:41.795" v="1119" actId="478"/>
          <ac:grpSpMkLst>
            <pc:docMk/>
            <pc:sldMk cId="4023337378" sldId="289"/>
            <ac:grpSpMk id="19" creationId="{3E840087-3C5C-A0C1-BB8F-A6DB17AB7AAC}"/>
          </ac:grpSpMkLst>
        </pc:grpChg>
        <pc:picChg chg="del">
          <ac:chgData name="이 선호" userId="a943b7dcc8329319" providerId="LiveId" clId="{CBE5CE1A-7599-4FEC-B2B9-9293DE6E6173}" dt="2023-02-17T02:17:23.806" v="857" actId="478"/>
          <ac:picMkLst>
            <pc:docMk/>
            <pc:sldMk cId="4023337378" sldId="289"/>
            <ac:picMk id="7" creationId="{EB1C2658-D0F8-DED5-C1F0-2CEFB1695DB9}"/>
          </ac:picMkLst>
        </pc:picChg>
        <pc:picChg chg="add mod">
          <ac:chgData name="이 선호" userId="a943b7dcc8329319" providerId="LiveId" clId="{CBE5CE1A-7599-4FEC-B2B9-9293DE6E6173}" dt="2023-02-17T02:17:33.668" v="863" actId="1076"/>
          <ac:picMkLst>
            <pc:docMk/>
            <pc:sldMk cId="4023337378" sldId="289"/>
            <ac:picMk id="8" creationId="{01E23980-2165-278D-4150-4CDAFC09D758}"/>
          </ac:picMkLst>
        </pc:picChg>
      </pc:sldChg>
      <pc:sldChg chg="addSp delSp modSp add mod">
        <pc:chgData name="이 선호" userId="a943b7dcc8329319" providerId="LiveId" clId="{CBE5CE1A-7599-4FEC-B2B9-9293DE6E6173}" dt="2023-02-17T02:47:54.502" v="1125"/>
        <pc:sldMkLst>
          <pc:docMk/>
          <pc:sldMk cId="2585109230" sldId="290"/>
        </pc:sldMkLst>
        <pc:spChg chg="add mod">
          <ac:chgData name="이 선호" userId="a943b7dcc8329319" providerId="LiveId" clId="{CBE5CE1A-7599-4FEC-B2B9-9293DE6E6173}" dt="2023-02-17T02:47:54.502" v="1125"/>
          <ac:spMkLst>
            <pc:docMk/>
            <pc:sldMk cId="2585109230" sldId="290"/>
            <ac:spMk id="8" creationId="{4AE1F532-02F5-B3BC-CD4E-C262C1F75F2F}"/>
          </ac:spMkLst>
        </pc:spChg>
        <pc:spChg chg="mod">
          <ac:chgData name="이 선호" userId="a943b7dcc8329319" providerId="LiveId" clId="{CBE5CE1A-7599-4FEC-B2B9-9293DE6E6173}" dt="2023-02-17T02:47:54.502" v="1125"/>
          <ac:spMkLst>
            <pc:docMk/>
            <pc:sldMk cId="2585109230" sldId="290"/>
            <ac:spMk id="13" creationId="{53BBFFE6-CA20-EBF7-BE34-D7B51FD2EC12}"/>
          </ac:spMkLst>
        </pc:spChg>
        <pc:spChg chg="del">
          <ac:chgData name="이 선호" userId="a943b7dcc8329319" providerId="LiveId" clId="{CBE5CE1A-7599-4FEC-B2B9-9293DE6E6173}" dt="2023-02-17T02:47:53.869" v="1124" actId="478"/>
          <ac:spMkLst>
            <pc:docMk/>
            <pc:sldMk cId="2585109230" sldId="290"/>
            <ac:spMk id="14" creationId="{1E07CA73-AB9F-2BA9-FEF7-3D218B1DA708}"/>
          </ac:spMkLst>
        </pc:spChg>
        <pc:spChg chg="del">
          <ac:chgData name="이 선호" userId="a943b7dcc8329319" providerId="LiveId" clId="{CBE5CE1A-7599-4FEC-B2B9-9293DE6E6173}" dt="2023-02-17T02:47:53.869" v="1124" actId="478"/>
          <ac:spMkLst>
            <pc:docMk/>
            <pc:sldMk cId="2585109230" sldId="290"/>
            <ac:spMk id="20" creationId="{D4757884-332F-39BC-C84B-100FD313EB1C}"/>
          </ac:spMkLst>
        </pc:spChg>
        <pc:spChg chg="mod">
          <ac:chgData name="이 선호" userId="a943b7dcc8329319" providerId="LiveId" clId="{CBE5CE1A-7599-4FEC-B2B9-9293DE6E6173}" dt="2023-02-17T02:47:54.502" v="1125"/>
          <ac:spMkLst>
            <pc:docMk/>
            <pc:sldMk cId="2585109230" sldId="290"/>
            <ac:spMk id="21" creationId="{8CE438C5-15CA-7828-9491-9D14FC88F010}"/>
          </ac:spMkLst>
        </pc:spChg>
        <pc:spChg chg="add mod">
          <ac:chgData name="이 선호" userId="a943b7dcc8329319" providerId="LiveId" clId="{CBE5CE1A-7599-4FEC-B2B9-9293DE6E6173}" dt="2023-02-17T02:47:54.502" v="1125"/>
          <ac:spMkLst>
            <pc:docMk/>
            <pc:sldMk cId="2585109230" sldId="290"/>
            <ac:spMk id="22" creationId="{1D5BBA12-ED75-95ED-F2DE-C1D11823A01D}"/>
          </ac:spMkLst>
        </pc:spChg>
        <pc:spChg chg="mod">
          <ac:chgData name="이 선호" userId="a943b7dcc8329319" providerId="LiveId" clId="{CBE5CE1A-7599-4FEC-B2B9-9293DE6E6173}" dt="2023-02-17T02:20:57.136" v="972"/>
          <ac:spMkLst>
            <pc:docMk/>
            <pc:sldMk cId="2585109230" sldId="290"/>
            <ac:spMk id="31" creationId="{395BD864-418C-D666-B11C-207E09A55AAB}"/>
          </ac:spMkLst>
        </pc:spChg>
        <pc:grpChg chg="add mod">
          <ac:chgData name="이 선호" userId="a943b7dcc8329319" providerId="LiveId" clId="{CBE5CE1A-7599-4FEC-B2B9-9293DE6E6173}" dt="2023-02-17T02:47:54.502" v="1125"/>
          <ac:grpSpMkLst>
            <pc:docMk/>
            <pc:sldMk cId="2585109230" sldId="290"/>
            <ac:grpSpMk id="9" creationId="{5F1081D4-7CA2-D7D9-BBE8-38A6FCE7EE1C}"/>
          </ac:grpSpMkLst>
        </pc:grpChg>
        <pc:grpChg chg="del">
          <ac:chgData name="이 선호" userId="a943b7dcc8329319" providerId="LiveId" clId="{CBE5CE1A-7599-4FEC-B2B9-9293DE6E6173}" dt="2023-02-17T02:47:53.869" v="1124" actId="478"/>
          <ac:grpSpMkLst>
            <pc:docMk/>
            <pc:sldMk cId="2585109230" sldId="290"/>
            <ac:grpSpMk id="19" creationId="{3E840087-3C5C-A0C1-BB8F-A6DB17AB7AAC}"/>
          </ac:grpSpMkLst>
        </pc:grpChg>
        <pc:picChg chg="add mod">
          <ac:chgData name="이 선호" userId="a943b7dcc8329319" providerId="LiveId" clId="{CBE5CE1A-7599-4FEC-B2B9-9293DE6E6173}" dt="2023-02-17T02:19:15.757" v="956" actId="1076"/>
          <ac:picMkLst>
            <pc:docMk/>
            <pc:sldMk cId="2585109230" sldId="290"/>
            <ac:picMk id="6" creationId="{14DA8C95-0A24-EF7A-D78E-B3490EAAB08A}"/>
          </ac:picMkLst>
        </pc:picChg>
        <pc:picChg chg="del">
          <ac:chgData name="이 선호" userId="a943b7dcc8329319" providerId="LiveId" clId="{CBE5CE1A-7599-4FEC-B2B9-9293DE6E6173}" dt="2023-02-17T02:19:08.816" v="950" actId="478"/>
          <ac:picMkLst>
            <pc:docMk/>
            <pc:sldMk cId="2585109230" sldId="290"/>
            <ac:picMk id="7" creationId="{EB1C2658-D0F8-DED5-C1F0-2CEFB1695DB9}"/>
          </ac:picMkLst>
        </pc:picChg>
      </pc:sldChg>
      <pc:sldChg chg="addSp delSp modSp add mod">
        <pc:chgData name="이 선호" userId="a943b7dcc8329319" providerId="LiveId" clId="{CBE5CE1A-7599-4FEC-B2B9-9293DE6E6173}" dt="2023-02-17T02:48:01.178" v="1127"/>
        <pc:sldMkLst>
          <pc:docMk/>
          <pc:sldMk cId="2899909289" sldId="291"/>
        </pc:sldMkLst>
        <pc:spChg chg="add mod">
          <ac:chgData name="이 선호" userId="a943b7dcc8329319" providerId="LiveId" clId="{CBE5CE1A-7599-4FEC-B2B9-9293DE6E6173}" dt="2023-02-17T02:19:23.657" v="958"/>
          <ac:spMkLst>
            <pc:docMk/>
            <pc:sldMk cId="2899909289" sldId="291"/>
            <ac:spMk id="5" creationId="{FCC6C42D-2B12-55DF-C33A-8E7514B707C7}"/>
          </ac:spMkLst>
        </pc:spChg>
        <pc:spChg chg="del">
          <ac:chgData name="이 선호" userId="a943b7dcc8329319" providerId="LiveId" clId="{CBE5CE1A-7599-4FEC-B2B9-9293DE6E6173}" dt="2023-02-17T02:48:00.578" v="1126" actId="478"/>
          <ac:spMkLst>
            <pc:docMk/>
            <pc:sldMk cId="2899909289" sldId="291"/>
            <ac:spMk id="14" creationId="{1E07CA73-AB9F-2BA9-FEF7-3D218B1DA708}"/>
          </ac:spMkLst>
        </pc:spChg>
        <pc:spChg chg="del">
          <ac:chgData name="이 선호" userId="a943b7dcc8329319" providerId="LiveId" clId="{CBE5CE1A-7599-4FEC-B2B9-9293DE6E6173}" dt="2023-02-17T02:48:00.578" v="1126" actId="478"/>
          <ac:spMkLst>
            <pc:docMk/>
            <pc:sldMk cId="2899909289" sldId="291"/>
            <ac:spMk id="20" creationId="{D4757884-332F-39BC-C84B-100FD313EB1C}"/>
          </ac:spMkLst>
        </pc:spChg>
        <pc:spChg chg="add mod">
          <ac:chgData name="이 선호" userId="a943b7dcc8329319" providerId="LiveId" clId="{CBE5CE1A-7599-4FEC-B2B9-9293DE6E6173}" dt="2023-02-17T02:48:01.178" v="1127"/>
          <ac:spMkLst>
            <pc:docMk/>
            <pc:sldMk cId="2899909289" sldId="291"/>
            <ac:spMk id="23" creationId="{1937C6A1-CF4C-FCB8-9386-EC9028044A3F}"/>
          </ac:spMkLst>
        </pc:spChg>
        <pc:spChg chg="mod">
          <ac:chgData name="이 선호" userId="a943b7dcc8329319" providerId="LiveId" clId="{CBE5CE1A-7599-4FEC-B2B9-9293DE6E6173}" dt="2023-02-17T02:48:01.178" v="1127"/>
          <ac:spMkLst>
            <pc:docMk/>
            <pc:sldMk cId="2899909289" sldId="291"/>
            <ac:spMk id="27" creationId="{695CF213-903A-48CE-CB85-2DBE5EFDC04C}"/>
          </ac:spMkLst>
        </pc:spChg>
        <pc:spChg chg="mod">
          <ac:chgData name="이 선호" userId="a943b7dcc8329319" providerId="LiveId" clId="{CBE5CE1A-7599-4FEC-B2B9-9293DE6E6173}" dt="2023-02-17T02:48:01.178" v="1127"/>
          <ac:spMkLst>
            <pc:docMk/>
            <pc:sldMk cId="2899909289" sldId="291"/>
            <ac:spMk id="28" creationId="{90183CEB-0C20-F79F-D048-29DDDD1DE06E}"/>
          </ac:spMkLst>
        </pc:spChg>
        <pc:spChg chg="add mod">
          <ac:chgData name="이 선호" userId="a943b7dcc8329319" providerId="LiveId" clId="{CBE5CE1A-7599-4FEC-B2B9-9293DE6E6173}" dt="2023-02-17T02:48:01.178" v="1127"/>
          <ac:spMkLst>
            <pc:docMk/>
            <pc:sldMk cId="2899909289" sldId="291"/>
            <ac:spMk id="29" creationId="{F0138001-16D6-35C5-0304-4EF28B795F55}"/>
          </ac:spMkLst>
        </pc:spChg>
        <pc:grpChg chg="del">
          <ac:chgData name="이 선호" userId="a943b7dcc8329319" providerId="LiveId" clId="{CBE5CE1A-7599-4FEC-B2B9-9293DE6E6173}" dt="2023-02-17T02:48:00.578" v="1126" actId="478"/>
          <ac:grpSpMkLst>
            <pc:docMk/>
            <pc:sldMk cId="2899909289" sldId="291"/>
            <ac:grpSpMk id="19" creationId="{3E840087-3C5C-A0C1-BB8F-A6DB17AB7AAC}"/>
          </ac:grpSpMkLst>
        </pc:grpChg>
        <pc:grpChg chg="add mod">
          <ac:chgData name="이 선호" userId="a943b7dcc8329319" providerId="LiveId" clId="{CBE5CE1A-7599-4FEC-B2B9-9293DE6E6173}" dt="2023-02-17T02:48:01.178" v="1127"/>
          <ac:grpSpMkLst>
            <pc:docMk/>
            <pc:sldMk cId="2899909289" sldId="291"/>
            <ac:grpSpMk id="24" creationId="{123E4F16-0961-6161-109D-BE91E24FBD11}"/>
          </ac:grpSpMkLst>
        </pc:grpChg>
        <pc:picChg chg="del mod">
          <ac:chgData name="이 선호" userId="a943b7dcc8329319" providerId="LiveId" clId="{CBE5CE1A-7599-4FEC-B2B9-9293DE6E6173}" dt="2023-02-17T02:19:25.905" v="960" actId="478"/>
          <ac:picMkLst>
            <pc:docMk/>
            <pc:sldMk cId="2899909289" sldId="291"/>
            <ac:picMk id="6" creationId="{14DA8C95-0A24-EF7A-D78E-B3490EAAB08A}"/>
          </ac:picMkLst>
        </pc:picChg>
        <pc:picChg chg="add mod">
          <ac:chgData name="이 선호" userId="a943b7dcc8329319" providerId="LiveId" clId="{CBE5CE1A-7599-4FEC-B2B9-9293DE6E6173}" dt="2023-02-17T02:29:43.719" v="990" actId="1076"/>
          <ac:picMkLst>
            <pc:docMk/>
            <pc:sldMk cId="2899909289" sldId="291"/>
            <ac:picMk id="8" creationId="{A76086EB-402C-C63D-BC70-E49463A1BEF3}"/>
          </ac:picMkLst>
        </pc:picChg>
        <pc:picChg chg="add del mod">
          <ac:chgData name="이 선호" userId="a943b7dcc8329319" providerId="LiveId" clId="{CBE5CE1A-7599-4FEC-B2B9-9293DE6E6173}" dt="2023-02-17T02:28:32.658" v="976" actId="478"/>
          <ac:picMkLst>
            <pc:docMk/>
            <pc:sldMk cId="2899909289" sldId="291"/>
            <ac:picMk id="13" creationId="{792FF0C9-92D6-F858-F77A-E802B5033B85}"/>
          </ac:picMkLst>
        </pc:picChg>
        <pc:picChg chg="add mod">
          <ac:chgData name="이 선호" userId="a943b7dcc8329319" providerId="LiveId" clId="{CBE5CE1A-7599-4FEC-B2B9-9293DE6E6173}" dt="2023-02-17T02:29:40.673" v="989" actId="14100"/>
          <ac:picMkLst>
            <pc:docMk/>
            <pc:sldMk cId="2899909289" sldId="291"/>
            <ac:picMk id="22" creationId="{CCA4A057-3DA3-BB20-470E-CE48DEF8CA59}"/>
          </ac:picMkLst>
        </pc:picChg>
      </pc:sldChg>
      <pc:sldChg chg="addSp delSp modSp add del mod">
        <pc:chgData name="이 선호" userId="a943b7dcc8329319" providerId="LiveId" clId="{CBE5CE1A-7599-4FEC-B2B9-9293DE6E6173}" dt="2023-02-17T03:23:00.037" v="1463" actId="47"/>
        <pc:sldMkLst>
          <pc:docMk/>
          <pc:sldMk cId="4059818961" sldId="292"/>
        </pc:sldMkLst>
        <pc:spChg chg="add mod">
          <ac:chgData name="이 선호" userId="a943b7dcc8329319" providerId="LiveId" clId="{CBE5CE1A-7599-4FEC-B2B9-9293DE6E6173}" dt="2023-02-17T02:48:07.536" v="1129"/>
          <ac:spMkLst>
            <pc:docMk/>
            <pc:sldMk cId="4059818961" sldId="292"/>
            <ac:spMk id="8" creationId="{F34FCA95-5D4D-9675-2E7C-438469C1426D}"/>
          </ac:spMkLst>
        </pc:spChg>
        <pc:spChg chg="mod">
          <ac:chgData name="이 선호" userId="a943b7dcc8329319" providerId="LiveId" clId="{CBE5CE1A-7599-4FEC-B2B9-9293DE6E6173}" dt="2023-02-17T02:48:07.536" v="1129"/>
          <ac:spMkLst>
            <pc:docMk/>
            <pc:sldMk cId="4059818961" sldId="292"/>
            <ac:spMk id="13" creationId="{033454B0-D38D-2063-A1F1-9A13DD70E687}"/>
          </ac:spMkLst>
        </pc:spChg>
        <pc:spChg chg="del">
          <ac:chgData name="이 선호" userId="a943b7dcc8329319" providerId="LiveId" clId="{CBE5CE1A-7599-4FEC-B2B9-9293DE6E6173}" dt="2023-02-17T02:48:07.234" v="1128" actId="478"/>
          <ac:spMkLst>
            <pc:docMk/>
            <pc:sldMk cId="4059818961" sldId="292"/>
            <ac:spMk id="14" creationId="{1E07CA73-AB9F-2BA9-FEF7-3D218B1DA708}"/>
          </ac:spMkLst>
        </pc:spChg>
        <pc:spChg chg="del">
          <ac:chgData name="이 선호" userId="a943b7dcc8329319" providerId="LiveId" clId="{CBE5CE1A-7599-4FEC-B2B9-9293DE6E6173}" dt="2023-02-17T02:48:07.234" v="1128" actId="478"/>
          <ac:spMkLst>
            <pc:docMk/>
            <pc:sldMk cId="4059818961" sldId="292"/>
            <ac:spMk id="20" creationId="{D4757884-332F-39BC-C84B-100FD313EB1C}"/>
          </ac:spMkLst>
        </pc:spChg>
        <pc:spChg chg="mod">
          <ac:chgData name="이 선호" userId="a943b7dcc8329319" providerId="LiveId" clId="{CBE5CE1A-7599-4FEC-B2B9-9293DE6E6173}" dt="2023-02-17T02:48:07.536" v="1129"/>
          <ac:spMkLst>
            <pc:docMk/>
            <pc:sldMk cId="4059818961" sldId="292"/>
            <ac:spMk id="21" creationId="{B7FCFAC7-B964-AC03-2100-C87F5218FE72}"/>
          </ac:spMkLst>
        </pc:spChg>
        <pc:spChg chg="add mod">
          <ac:chgData name="이 선호" userId="a943b7dcc8329319" providerId="LiveId" clId="{CBE5CE1A-7599-4FEC-B2B9-9293DE6E6173}" dt="2023-02-17T02:48:07.536" v="1129"/>
          <ac:spMkLst>
            <pc:docMk/>
            <pc:sldMk cId="4059818961" sldId="292"/>
            <ac:spMk id="22" creationId="{38EB0E61-73AB-18EC-9C9D-BB7E0AB728AD}"/>
          </ac:spMkLst>
        </pc:spChg>
        <pc:spChg chg="mod">
          <ac:chgData name="이 선호" userId="a943b7dcc8329319" providerId="LiveId" clId="{CBE5CE1A-7599-4FEC-B2B9-9293DE6E6173}" dt="2023-02-17T02:30:37.010" v="1001" actId="113"/>
          <ac:spMkLst>
            <pc:docMk/>
            <pc:sldMk cId="4059818961" sldId="292"/>
            <ac:spMk id="31" creationId="{395BD864-418C-D666-B11C-207E09A55AAB}"/>
          </ac:spMkLst>
        </pc:spChg>
        <pc:grpChg chg="add mod">
          <ac:chgData name="이 선호" userId="a943b7dcc8329319" providerId="LiveId" clId="{CBE5CE1A-7599-4FEC-B2B9-9293DE6E6173}" dt="2023-02-17T02:48:07.536" v="1129"/>
          <ac:grpSpMkLst>
            <pc:docMk/>
            <pc:sldMk cId="4059818961" sldId="292"/>
            <ac:grpSpMk id="9" creationId="{E89B9E96-E322-03BC-E9BD-B040A7A17CBF}"/>
          </ac:grpSpMkLst>
        </pc:grpChg>
        <pc:grpChg chg="del">
          <ac:chgData name="이 선호" userId="a943b7dcc8329319" providerId="LiveId" clId="{CBE5CE1A-7599-4FEC-B2B9-9293DE6E6173}" dt="2023-02-17T02:48:07.234" v="1128" actId="478"/>
          <ac:grpSpMkLst>
            <pc:docMk/>
            <pc:sldMk cId="4059818961" sldId="292"/>
            <ac:grpSpMk id="19" creationId="{3E840087-3C5C-A0C1-BB8F-A6DB17AB7AAC}"/>
          </ac:grpSpMkLst>
        </pc:grpChg>
        <pc:picChg chg="del mod">
          <ac:chgData name="이 선호" userId="a943b7dcc8329319" providerId="LiveId" clId="{CBE5CE1A-7599-4FEC-B2B9-9293DE6E6173}" dt="2023-02-17T02:30:44.732" v="1002" actId="478"/>
          <ac:picMkLst>
            <pc:docMk/>
            <pc:sldMk cId="4059818961" sldId="292"/>
            <ac:picMk id="6" creationId="{14DA8C95-0A24-EF7A-D78E-B3490EAAB08A}"/>
          </ac:picMkLst>
        </pc:picChg>
        <pc:picChg chg="add mod">
          <ac:chgData name="이 선호" userId="a943b7dcc8329319" providerId="LiveId" clId="{CBE5CE1A-7599-4FEC-B2B9-9293DE6E6173}" dt="2023-02-17T02:31:14.476" v="1008" actId="14100"/>
          <ac:picMkLst>
            <pc:docMk/>
            <pc:sldMk cId="4059818961" sldId="292"/>
            <ac:picMk id="7" creationId="{B9CA1380-C4AB-E799-09A5-6075749AC409}"/>
          </ac:picMkLst>
        </pc:picChg>
      </pc:sldChg>
      <pc:sldChg chg="addSp delSp modSp add mod">
        <pc:chgData name="이 선호" userId="a943b7dcc8329319" providerId="LiveId" clId="{CBE5CE1A-7599-4FEC-B2B9-9293DE6E6173}" dt="2023-02-17T02:48:22.110" v="1133" actId="20577"/>
        <pc:sldMkLst>
          <pc:docMk/>
          <pc:sldMk cId="1508312818" sldId="293"/>
        </pc:sldMkLst>
        <pc:spChg chg="add del">
          <ac:chgData name="이 선호" userId="a943b7dcc8329319" providerId="LiveId" clId="{CBE5CE1A-7599-4FEC-B2B9-9293DE6E6173}" dt="2023-02-17T02:43:19.830" v="1037" actId="22"/>
          <ac:spMkLst>
            <pc:docMk/>
            <pc:sldMk cId="1508312818" sldId="293"/>
            <ac:spMk id="3" creationId="{D0C1A540-5C46-E817-A18D-B04F39820361}"/>
          </ac:spMkLst>
        </pc:spChg>
        <pc:spChg chg="mod">
          <ac:chgData name="이 선호" userId="a943b7dcc8329319" providerId="LiveId" clId="{CBE5CE1A-7599-4FEC-B2B9-9293DE6E6173}" dt="2023-02-17T02:48:22.110" v="1133" actId="20577"/>
          <ac:spMkLst>
            <pc:docMk/>
            <pc:sldMk cId="1508312818" sldId="293"/>
            <ac:spMk id="8" creationId="{30B94838-509E-D44C-E9C2-D36525DFDC6A}"/>
          </ac:spMkLst>
        </pc:spChg>
      </pc:sldChg>
      <pc:sldChg chg="addSp delSp modSp add del mod">
        <pc:chgData name="이 선호" userId="a943b7dcc8329319" providerId="LiveId" clId="{CBE5CE1A-7599-4FEC-B2B9-9293DE6E6173}" dt="2023-02-17T03:23:00.037" v="1463" actId="47"/>
        <pc:sldMkLst>
          <pc:docMk/>
          <pc:sldMk cId="4101632975" sldId="294"/>
        </pc:sldMkLst>
        <pc:spChg chg="add mod">
          <ac:chgData name="이 선호" userId="a943b7dcc8329319" providerId="LiveId" clId="{CBE5CE1A-7599-4FEC-B2B9-9293DE6E6173}" dt="2023-02-17T02:31:30.681" v="1011"/>
          <ac:spMkLst>
            <pc:docMk/>
            <pc:sldMk cId="4101632975" sldId="294"/>
            <ac:spMk id="5" creationId="{8AC87013-4462-79B1-A2EA-F74C7F2B9CCA}"/>
          </ac:spMkLst>
        </pc:spChg>
        <pc:spChg chg="add mod">
          <ac:chgData name="이 선호" userId="a943b7dcc8329319" providerId="LiveId" clId="{CBE5CE1A-7599-4FEC-B2B9-9293DE6E6173}" dt="2023-02-17T02:48:18.275" v="1131"/>
          <ac:spMkLst>
            <pc:docMk/>
            <pc:sldMk cId="4101632975" sldId="294"/>
            <ac:spMk id="9" creationId="{AFFF23C4-87B4-685F-817B-29559F93DAA3}"/>
          </ac:spMkLst>
        </pc:spChg>
        <pc:spChg chg="del">
          <ac:chgData name="이 선호" userId="a943b7dcc8329319" providerId="LiveId" clId="{CBE5CE1A-7599-4FEC-B2B9-9293DE6E6173}" dt="2023-02-17T02:48:17.248" v="1130" actId="478"/>
          <ac:spMkLst>
            <pc:docMk/>
            <pc:sldMk cId="4101632975" sldId="294"/>
            <ac:spMk id="14" creationId="{1E07CA73-AB9F-2BA9-FEF7-3D218B1DA708}"/>
          </ac:spMkLst>
        </pc:spChg>
        <pc:spChg chg="del">
          <ac:chgData name="이 선호" userId="a943b7dcc8329319" providerId="LiveId" clId="{CBE5CE1A-7599-4FEC-B2B9-9293DE6E6173}" dt="2023-02-17T02:48:17.248" v="1130" actId="478"/>
          <ac:spMkLst>
            <pc:docMk/>
            <pc:sldMk cId="4101632975" sldId="294"/>
            <ac:spMk id="20" creationId="{D4757884-332F-39BC-C84B-100FD313EB1C}"/>
          </ac:spMkLst>
        </pc:spChg>
        <pc:spChg chg="mod">
          <ac:chgData name="이 선호" userId="a943b7dcc8329319" providerId="LiveId" clId="{CBE5CE1A-7599-4FEC-B2B9-9293DE6E6173}" dt="2023-02-17T02:48:18.275" v="1131"/>
          <ac:spMkLst>
            <pc:docMk/>
            <pc:sldMk cId="4101632975" sldId="294"/>
            <ac:spMk id="21" creationId="{2838C225-3C13-7799-88E8-F0EB7B1B7677}"/>
          </ac:spMkLst>
        </pc:spChg>
        <pc:spChg chg="mod">
          <ac:chgData name="이 선호" userId="a943b7dcc8329319" providerId="LiveId" clId="{CBE5CE1A-7599-4FEC-B2B9-9293DE6E6173}" dt="2023-02-17T02:48:18.275" v="1131"/>
          <ac:spMkLst>
            <pc:docMk/>
            <pc:sldMk cId="4101632975" sldId="294"/>
            <ac:spMk id="22" creationId="{89E3D825-2CBB-EAD4-2B4B-14E52F0280EA}"/>
          </ac:spMkLst>
        </pc:spChg>
        <pc:spChg chg="add mod">
          <ac:chgData name="이 선호" userId="a943b7dcc8329319" providerId="LiveId" clId="{CBE5CE1A-7599-4FEC-B2B9-9293DE6E6173}" dt="2023-02-17T02:48:18.275" v="1131"/>
          <ac:spMkLst>
            <pc:docMk/>
            <pc:sldMk cId="4101632975" sldId="294"/>
            <ac:spMk id="23" creationId="{081DAF68-D012-792C-54F3-48B716BEB0F8}"/>
          </ac:spMkLst>
        </pc:spChg>
        <pc:spChg chg="mod">
          <ac:chgData name="이 선호" userId="a943b7dcc8329319" providerId="LiveId" clId="{CBE5CE1A-7599-4FEC-B2B9-9293DE6E6173}" dt="2023-02-17T02:42:34.007" v="1020" actId="20577"/>
          <ac:spMkLst>
            <pc:docMk/>
            <pc:sldMk cId="4101632975" sldId="294"/>
            <ac:spMk id="31" creationId="{395BD864-418C-D666-B11C-207E09A55AAB}"/>
          </ac:spMkLst>
        </pc:spChg>
        <pc:grpChg chg="add mod">
          <ac:chgData name="이 선호" userId="a943b7dcc8329319" providerId="LiveId" clId="{CBE5CE1A-7599-4FEC-B2B9-9293DE6E6173}" dt="2023-02-17T02:48:18.275" v="1131"/>
          <ac:grpSpMkLst>
            <pc:docMk/>
            <pc:sldMk cId="4101632975" sldId="294"/>
            <ac:grpSpMk id="13" creationId="{423D0B96-C129-E703-A2D4-DC9F557A8163}"/>
          </ac:grpSpMkLst>
        </pc:grpChg>
        <pc:grpChg chg="del">
          <ac:chgData name="이 선호" userId="a943b7dcc8329319" providerId="LiveId" clId="{CBE5CE1A-7599-4FEC-B2B9-9293DE6E6173}" dt="2023-02-17T02:48:17.248" v="1130" actId="478"/>
          <ac:grpSpMkLst>
            <pc:docMk/>
            <pc:sldMk cId="4101632975" sldId="294"/>
            <ac:grpSpMk id="19" creationId="{3E840087-3C5C-A0C1-BB8F-A6DB17AB7AAC}"/>
          </ac:grpSpMkLst>
        </pc:grpChg>
        <pc:picChg chg="del">
          <ac:chgData name="이 선호" userId="a943b7dcc8329319" providerId="LiveId" clId="{CBE5CE1A-7599-4FEC-B2B9-9293DE6E6173}" dt="2023-02-17T02:42:15.131" v="1012" actId="478"/>
          <ac:picMkLst>
            <pc:docMk/>
            <pc:sldMk cId="4101632975" sldId="294"/>
            <ac:picMk id="7" creationId="{B9CA1380-C4AB-E799-09A5-6075749AC409}"/>
          </ac:picMkLst>
        </pc:picChg>
        <pc:picChg chg="add mod">
          <ac:chgData name="이 선호" userId="a943b7dcc8329319" providerId="LiveId" clId="{CBE5CE1A-7599-4FEC-B2B9-9293DE6E6173}" dt="2023-02-17T02:42:47.006" v="1024" actId="1076"/>
          <ac:picMkLst>
            <pc:docMk/>
            <pc:sldMk cId="4101632975" sldId="294"/>
            <ac:picMk id="8" creationId="{8A623E1F-8C38-E7FC-679D-0074D68897FC}"/>
          </ac:picMkLst>
        </pc:picChg>
      </pc:sldChg>
      <pc:sldChg chg="addSp delSp modSp add mod">
        <pc:chgData name="이 선호" userId="a943b7dcc8329319" providerId="LiveId" clId="{CBE5CE1A-7599-4FEC-B2B9-9293DE6E6173}" dt="2023-02-17T02:48:48.849" v="1141" actId="1076"/>
        <pc:sldMkLst>
          <pc:docMk/>
          <pc:sldMk cId="1569004750" sldId="295"/>
        </pc:sldMkLst>
        <pc:spChg chg="mod">
          <ac:chgData name="이 선호" userId="a943b7dcc8329319" providerId="LiveId" clId="{CBE5CE1A-7599-4FEC-B2B9-9293DE6E6173}" dt="2023-02-17T02:44:40.194" v="1056" actId="1076"/>
          <ac:spMkLst>
            <pc:docMk/>
            <pc:sldMk cId="1569004750" sldId="295"/>
            <ac:spMk id="14" creationId="{1E07CA73-AB9F-2BA9-FEF7-3D218B1DA708}"/>
          </ac:spMkLst>
        </pc:spChg>
        <pc:spChg chg="mod">
          <ac:chgData name="이 선호" userId="a943b7dcc8329319" providerId="LiveId" clId="{CBE5CE1A-7599-4FEC-B2B9-9293DE6E6173}" dt="2023-02-17T02:48:44.048" v="1140" actId="1035"/>
          <ac:spMkLst>
            <pc:docMk/>
            <pc:sldMk cId="1569004750" sldId="295"/>
            <ac:spMk id="15" creationId="{50A2F582-DE62-9A8F-5901-B5B0E249A9F7}"/>
          </ac:spMkLst>
        </pc:spChg>
        <pc:spChg chg="mod">
          <ac:chgData name="이 선호" userId="a943b7dcc8329319" providerId="LiveId" clId="{CBE5CE1A-7599-4FEC-B2B9-9293DE6E6173}" dt="2023-02-17T02:48:27.081" v="1135" actId="20577"/>
          <ac:spMkLst>
            <pc:docMk/>
            <pc:sldMk cId="1569004750" sldId="295"/>
            <ac:spMk id="18" creationId="{0EDC8F65-536D-4CDD-C836-97F5D2E75B05}"/>
          </ac:spMkLst>
        </pc:spChg>
        <pc:spChg chg="mod">
          <ac:chgData name="이 선호" userId="a943b7dcc8329319" providerId="LiveId" clId="{CBE5CE1A-7599-4FEC-B2B9-9293DE6E6173}" dt="2023-02-17T02:48:48.849" v="1141" actId="1076"/>
          <ac:spMkLst>
            <pc:docMk/>
            <pc:sldMk cId="1569004750" sldId="295"/>
            <ac:spMk id="20" creationId="{D4757884-332F-39BC-C84B-100FD313EB1C}"/>
          </ac:spMkLst>
        </pc:spChg>
        <pc:spChg chg="mod">
          <ac:chgData name="이 선호" userId="a943b7dcc8329319" providerId="LiveId" clId="{CBE5CE1A-7599-4FEC-B2B9-9293DE6E6173}" dt="2023-02-17T02:43:39.014" v="1046" actId="113"/>
          <ac:spMkLst>
            <pc:docMk/>
            <pc:sldMk cId="1569004750" sldId="295"/>
            <ac:spMk id="31" creationId="{395BD864-418C-D666-B11C-207E09A55AAB}"/>
          </ac:spMkLst>
        </pc:spChg>
        <pc:grpChg chg="mod">
          <ac:chgData name="이 선호" userId="a943b7dcc8329319" providerId="LiveId" clId="{CBE5CE1A-7599-4FEC-B2B9-9293DE6E6173}" dt="2023-02-17T02:48:42.171" v="1139" actId="1076"/>
          <ac:grpSpMkLst>
            <pc:docMk/>
            <pc:sldMk cId="1569004750" sldId="295"/>
            <ac:grpSpMk id="19" creationId="{3E840087-3C5C-A0C1-BB8F-A6DB17AB7AAC}"/>
          </ac:grpSpMkLst>
        </pc:grpChg>
        <pc:picChg chg="add mod">
          <ac:chgData name="이 선호" userId="a943b7dcc8329319" providerId="LiveId" clId="{CBE5CE1A-7599-4FEC-B2B9-9293DE6E6173}" dt="2023-02-17T02:43:57.981" v="1049" actId="962"/>
          <ac:picMkLst>
            <pc:docMk/>
            <pc:sldMk cId="1569004750" sldId="295"/>
            <ac:picMk id="6" creationId="{2EE482D9-0222-3976-CFAA-DBE3E43C5B22}"/>
          </ac:picMkLst>
        </pc:picChg>
        <pc:picChg chg="del">
          <ac:chgData name="이 선호" userId="a943b7dcc8329319" providerId="LiveId" clId="{CBE5CE1A-7599-4FEC-B2B9-9293DE6E6173}" dt="2023-02-17T02:43:24.138" v="1039" actId="478"/>
          <ac:picMkLst>
            <pc:docMk/>
            <pc:sldMk cId="1569004750" sldId="295"/>
            <ac:picMk id="7" creationId="{B9CA1380-C4AB-E799-09A5-6075749AC409}"/>
          </ac:picMkLst>
        </pc:picChg>
      </pc:sldChg>
      <pc:sldChg chg="addSp delSp modSp add mod">
        <pc:chgData name="이 선호" userId="a943b7dcc8329319" providerId="LiveId" clId="{CBE5CE1A-7599-4FEC-B2B9-9293DE6E6173}" dt="2023-02-17T02:51:12.466" v="1152" actId="1076"/>
        <pc:sldMkLst>
          <pc:docMk/>
          <pc:sldMk cId="2462119821" sldId="296"/>
        </pc:sldMkLst>
        <pc:spChg chg="add mod">
          <ac:chgData name="이 선호" userId="a943b7dcc8329319" providerId="LiveId" clId="{CBE5CE1A-7599-4FEC-B2B9-9293DE6E6173}" dt="2023-02-17T02:44:23.359" v="1052"/>
          <ac:spMkLst>
            <pc:docMk/>
            <pc:sldMk cId="2462119821" sldId="296"/>
            <ac:spMk id="5" creationId="{2CBE4912-A1B7-5AEC-A613-D201FDD518FB}"/>
          </ac:spMkLst>
        </pc:spChg>
        <pc:spChg chg="add del mod">
          <ac:chgData name="이 선호" userId="a943b7dcc8329319" providerId="LiveId" clId="{CBE5CE1A-7599-4FEC-B2B9-9293DE6E6173}" dt="2023-02-17T02:49:05.740" v="1143" actId="478"/>
          <ac:spMkLst>
            <pc:docMk/>
            <pc:sldMk cId="2462119821" sldId="296"/>
            <ac:spMk id="7" creationId="{4DD2C5FE-66D2-8AE7-EB54-93DFC0FAB9D0}"/>
          </ac:spMkLst>
        </pc:spChg>
        <pc:spChg chg="mod">
          <ac:chgData name="이 선호" userId="a943b7dcc8329319" providerId="LiveId" clId="{CBE5CE1A-7599-4FEC-B2B9-9293DE6E6173}" dt="2023-02-17T02:49:00.100" v="1142"/>
          <ac:spMkLst>
            <pc:docMk/>
            <pc:sldMk cId="2462119821" sldId="296"/>
            <ac:spMk id="9" creationId="{7DAF22F7-4414-471E-F29D-3E89260EB483}"/>
          </ac:spMkLst>
        </pc:spChg>
        <pc:spChg chg="mod">
          <ac:chgData name="이 선호" userId="a943b7dcc8329319" providerId="LiveId" clId="{CBE5CE1A-7599-4FEC-B2B9-9293DE6E6173}" dt="2023-02-17T02:49:00.100" v="1142"/>
          <ac:spMkLst>
            <pc:docMk/>
            <pc:sldMk cId="2462119821" sldId="296"/>
            <ac:spMk id="13" creationId="{0AD6A602-5C9A-AEB3-B233-65BE35C454C8}"/>
          </ac:spMkLst>
        </pc:spChg>
        <pc:spChg chg="del">
          <ac:chgData name="이 선호" userId="a943b7dcc8329319" providerId="LiveId" clId="{CBE5CE1A-7599-4FEC-B2B9-9293DE6E6173}" dt="2023-02-17T02:49:05.740" v="1143" actId="478"/>
          <ac:spMkLst>
            <pc:docMk/>
            <pc:sldMk cId="2462119821" sldId="296"/>
            <ac:spMk id="20" creationId="{D4757884-332F-39BC-C84B-100FD313EB1C}"/>
          </ac:spMkLst>
        </pc:spChg>
        <pc:spChg chg="add mod">
          <ac:chgData name="이 선호" userId="a943b7dcc8329319" providerId="LiveId" clId="{CBE5CE1A-7599-4FEC-B2B9-9293DE6E6173}" dt="2023-02-17T02:49:00.100" v="1142"/>
          <ac:spMkLst>
            <pc:docMk/>
            <pc:sldMk cId="2462119821" sldId="296"/>
            <ac:spMk id="21" creationId="{14BF3F3D-73FF-0FC0-3AB3-E606F48A9156}"/>
          </ac:spMkLst>
        </pc:spChg>
        <pc:spChg chg="add mod">
          <ac:chgData name="이 선호" userId="a943b7dcc8329319" providerId="LiveId" clId="{CBE5CE1A-7599-4FEC-B2B9-9293DE6E6173}" dt="2023-02-17T02:49:13.430" v="1145" actId="1076"/>
          <ac:spMkLst>
            <pc:docMk/>
            <pc:sldMk cId="2462119821" sldId="296"/>
            <ac:spMk id="22" creationId="{A6B218EE-4EBC-C96A-8687-54EF6897E5DA}"/>
          </ac:spMkLst>
        </pc:spChg>
        <pc:grpChg chg="add mod">
          <ac:chgData name="이 선호" userId="a943b7dcc8329319" providerId="LiveId" clId="{CBE5CE1A-7599-4FEC-B2B9-9293DE6E6173}" dt="2023-02-17T02:49:00.100" v="1142"/>
          <ac:grpSpMkLst>
            <pc:docMk/>
            <pc:sldMk cId="2462119821" sldId="296"/>
            <ac:grpSpMk id="8" creationId="{BFE4C3BD-54FC-0A4B-E012-DC1B1E4804D6}"/>
          </ac:grpSpMkLst>
        </pc:grpChg>
        <pc:grpChg chg="del">
          <ac:chgData name="이 선호" userId="a943b7dcc8329319" providerId="LiveId" clId="{CBE5CE1A-7599-4FEC-B2B9-9293DE6E6173}" dt="2023-02-17T02:49:05.740" v="1143" actId="478"/>
          <ac:grpSpMkLst>
            <pc:docMk/>
            <pc:sldMk cId="2462119821" sldId="296"/>
            <ac:grpSpMk id="19" creationId="{3E840087-3C5C-A0C1-BB8F-A6DB17AB7AAC}"/>
          </ac:grpSpMkLst>
        </pc:grpChg>
        <pc:picChg chg="del">
          <ac:chgData name="이 선호" userId="a943b7dcc8329319" providerId="LiveId" clId="{CBE5CE1A-7599-4FEC-B2B9-9293DE6E6173}" dt="2023-02-17T02:44:16.221" v="1051" actId="478"/>
          <ac:picMkLst>
            <pc:docMk/>
            <pc:sldMk cId="2462119821" sldId="296"/>
            <ac:picMk id="6" creationId="{2EE482D9-0222-3976-CFAA-DBE3E43C5B22}"/>
          </ac:picMkLst>
        </pc:picChg>
        <pc:picChg chg="add mod">
          <ac:chgData name="이 선호" userId="a943b7dcc8329319" providerId="LiveId" clId="{CBE5CE1A-7599-4FEC-B2B9-9293DE6E6173}" dt="2023-02-17T02:51:12.466" v="1152" actId="1076"/>
          <ac:picMkLst>
            <pc:docMk/>
            <pc:sldMk cId="2462119821" sldId="296"/>
            <ac:picMk id="24" creationId="{1F797FAF-DCDE-CEEA-3CD5-BCD579641D13}"/>
          </ac:picMkLst>
        </pc:picChg>
      </pc:sldChg>
      <pc:sldChg chg="addSp delSp modSp add mod">
        <pc:chgData name="이 선호" userId="a943b7dcc8329319" providerId="LiveId" clId="{CBE5CE1A-7599-4FEC-B2B9-9293DE6E6173}" dt="2023-02-17T03:14:20.241" v="1448" actId="1076"/>
        <pc:sldMkLst>
          <pc:docMk/>
          <pc:sldMk cId="4177874423" sldId="297"/>
        </pc:sldMkLst>
        <pc:spChg chg="mod">
          <ac:chgData name="이 선호" userId="a943b7dcc8329319" providerId="LiveId" clId="{CBE5CE1A-7599-4FEC-B2B9-9293DE6E6173}" dt="2023-02-17T03:13:10.584" v="1442" actId="20577"/>
          <ac:spMkLst>
            <pc:docMk/>
            <pc:sldMk cId="4177874423" sldId="297"/>
            <ac:spMk id="31" creationId="{395BD864-418C-D666-B11C-207E09A55AAB}"/>
          </ac:spMkLst>
        </pc:spChg>
        <pc:picChg chg="del">
          <ac:chgData name="이 선호" userId="a943b7dcc8329319" providerId="LiveId" clId="{CBE5CE1A-7599-4FEC-B2B9-9293DE6E6173}" dt="2023-02-17T02:54:37.314" v="1280" actId="478"/>
          <ac:picMkLst>
            <pc:docMk/>
            <pc:sldMk cId="4177874423" sldId="297"/>
            <ac:picMk id="6" creationId="{2EE482D9-0222-3976-CFAA-DBE3E43C5B22}"/>
          </ac:picMkLst>
        </pc:picChg>
        <pc:picChg chg="add mod">
          <ac:chgData name="이 선호" userId="a943b7dcc8329319" providerId="LiveId" clId="{CBE5CE1A-7599-4FEC-B2B9-9293DE6E6173}" dt="2023-02-17T03:14:20.241" v="1448" actId="1076"/>
          <ac:picMkLst>
            <pc:docMk/>
            <pc:sldMk cId="4177874423" sldId="297"/>
            <ac:picMk id="7" creationId="{8704FD3C-4A35-DDCB-A189-5B2957E5D674}"/>
          </ac:picMkLst>
        </pc:picChg>
      </pc:sldChg>
      <pc:sldChg chg="addSp delSp modSp add mod">
        <pc:chgData name="이 선호" userId="a943b7dcc8329319" providerId="LiveId" clId="{CBE5CE1A-7599-4FEC-B2B9-9293DE6E6173}" dt="2023-02-17T03:15:02.913" v="1459" actId="1076"/>
        <pc:sldMkLst>
          <pc:docMk/>
          <pc:sldMk cId="233953946" sldId="298"/>
        </pc:sldMkLst>
        <pc:spChg chg="add mod">
          <ac:chgData name="이 선호" userId="a943b7dcc8329319" providerId="LiveId" clId="{CBE5CE1A-7599-4FEC-B2B9-9293DE6E6173}" dt="2023-02-17T03:14:27.514" v="1450"/>
          <ac:spMkLst>
            <pc:docMk/>
            <pc:sldMk cId="233953946" sldId="298"/>
            <ac:spMk id="5" creationId="{850B513F-5AF4-A676-B0E8-FFB1D9CFF7CC}"/>
          </ac:spMkLst>
        </pc:spChg>
        <pc:picChg chg="del">
          <ac:chgData name="이 선호" userId="a943b7dcc8329319" providerId="LiveId" clId="{CBE5CE1A-7599-4FEC-B2B9-9293DE6E6173}" dt="2023-02-17T03:14:28.702" v="1451" actId="478"/>
          <ac:picMkLst>
            <pc:docMk/>
            <pc:sldMk cId="233953946" sldId="298"/>
            <ac:picMk id="7" creationId="{8704FD3C-4A35-DDCB-A189-5B2957E5D674}"/>
          </ac:picMkLst>
        </pc:picChg>
        <pc:picChg chg="add mod">
          <ac:chgData name="이 선호" userId="a943b7dcc8329319" providerId="LiveId" clId="{CBE5CE1A-7599-4FEC-B2B9-9293DE6E6173}" dt="2023-02-17T03:15:02.913" v="1459" actId="1076"/>
          <ac:picMkLst>
            <pc:docMk/>
            <pc:sldMk cId="233953946" sldId="298"/>
            <ac:picMk id="8" creationId="{FBFB78AB-5683-2A17-F081-67EA1A75DD10}"/>
          </ac:picMkLst>
        </pc:picChg>
      </pc:sldChg>
      <pc:sldMasterChg chg="setBg modSldLayout">
        <pc:chgData name="이 선호" userId="a943b7dcc8329319" providerId="LiveId" clId="{CBE5CE1A-7599-4FEC-B2B9-9293DE6E6173}" dt="2023-02-17T01:40:19.304" v="2"/>
        <pc:sldMasterMkLst>
          <pc:docMk/>
          <pc:sldMasterMk cId="509019841" sldId="2147483648"/>
        </pc:sldMasterMkLst>
        <pc:sldLayoutChg chg="setBg">
          <pc:chgData name="이 선호" userId="a943b7dcc8329319" providerId="LiveId" clId="{CBE5CE1A-7599-4FEC-B2B9-9293DE6E6173}" dt="2023-02-17T01:40:19.304" v="2"/>
          <pc:sldLayoutMkLst>
            <pc:docMk/>
            <pc:sldMasterMk cId="509019841" sldId="2147483648"/>
            <pc:sldLayoutMk cId="559202445" sldId="2147483649"/>
          </pc:sldLayoutMkLst>
        </pc:sldLayoutChg>
        <pc:sldLayoutChg chg="setBg">
          <pc:chgData name="이 선호" userId="a943b7dcc8329319" providerId="LiveId" clId="{CBE5CE1A-7599-4FEC-B2B9-9293DE6E6173}" dt="2023-02-17T01:40:19.304" v="2"/>
          <pc:sldLayoutMkLst>
            <pc:docMk/>
            <pc:sldMasterMk cId="509019841" sldId="2147483648"/>
            <pc:sldLayoutMk cId="3336264811" sldId="2147483650"/>
          </pc:sldLayoutMkLst>
        </pc:sldLayoutChg>
        <pc:sldLayoutChg chg="setBg">
          <pc:chgData name="이 선호" userId="a943b7dcc8329319" providerId="LiveId" clId="{CBE5CE1A-7599-4FEC-B2B9-9293DE6E6173}" dt="2023-02-17T01:40:19.304" v="2"/>
          <pc:sldLayoutMkLst>
            <pc:docMk/>
            <pc:sldMasterMk cId="509019841" sldId="2147483648"/>
            <pc:sldLayoutMk cId="230385401" sldId="2147483651"/>
          </pc:sldLayoutMkLst>
        </pc:sldLayoutChg>
        <pc:sldLayoutChg chg="setBg">
          <pc:chgData name="이 선호" userId="a943b7dcc8329319" providerId="LiveId" clId="{CBE5CE1A-7599-4FEC-B2B9-9293DE6E6173}" dt="2023-02-17T01:40:19.304" v="2"/>
          <pc:sldLayoutMkLst>
            <pc:docMk/>
            <pc:sldMasterMk cId="509019841" sldId="2147483648"/>
            <pc:sldLayoutMk cId="632125271" sldId="2147483652"/>
          </pc:sldLayoutMkLst>
        </pc:sldLayoutChg>
        <pc:sldLayoutChg chg="setBg">
          <pc:chgData name="이 선호" userId="a943b7dcc8329319" providerId="LiveId" clId="{CBE5CE1A-7599-4FEC-B2B9-9293DE6E6173}" dt="2023-02-17T01:40:19.304" v="2"/>
          <pc:sldLayoutMkLst>
            <pc:docMk/>
            <pc:sldMasterMk cId="509019841" sldId="2147483648"/>
            <pc:sldLayoutMk cId="3642542293" sldId="2147483653"/>
          </pc:sldLayoutMkLst>
        </pc:sldLayoutChg>
        <pc:sldLayoutChg chg="setBg">
          <pc:chgData name="이 선호" userId="a943b7dcc8329319" providerId="LiveId" clId="{CBE5CE1A-7599-4FEC-B2B9-9293DE6E6173}" dt="2023-02-17T01:40:19.304" v="2"/>
          <pc:sldLayoutMkLst>
            <pc:docMk/>
            <pc:sldMasterMk cId="509019841" sldId="2147483648"/>
            <pc:sldLayoutMk cId="3567895008" sldId="2147483654"/>
          </pc:sldLayoutMkLst>
        </pc:sldLayoutChg>
        <pc:sldLayoutChg chg="setBg">
          <pc:chgData name="이 선호" userId="a943b7dcc8329319" providerId="LiveId" clId="{CBE5CE1A-7599-4FEC-B2B9-9293DE6E6173}" dt="2023-02-17T01:40:19.304" v="2"/>
          <pc:sldLayoutMkLst>
            <pc:docMk/>
            <pc:sldMasterMk cId="509019841" sldId="2147483648"/>
            <pc:sldLayoutMk cId="3871025808" sldId="2147483655"/>
          </pc:sldLayoutMkLst>
        </pc:sldLayoutChg>
        <pc:sldLayoutChg chg="setBg">
          <pc:chgData name="이 선호" userId="a943b7dcc8329319" providerId="LiveId" clId="{CBE5CE1A-7599-4FEC-B2B9-9293DE6E6173}" dt="2023-02-17T01:40:19.304" v="2"/>
          <pc:sldLayoutMkLst>
            <pc:docMk/>
            <pc:sldMasterMk cId="509019841" sldId="2147483648"/>
            <pc:sldLayoutMk cId="3389240999" sldId="2147483656"/>
          </pc:sldLayoutMkLst>
        </pc:sldLayoutChg>
        <pc:sldLayoutChg chg="setBg">
          <pc:chgData name="이 선호" userId="a943b7dcc8329319" providerId="LiveId" clId="{CBE5CE1A-7599-4FEC-B2B9-9293DE6E6173}" dt="2023-02-17T01:40:19.304" v="2"/>
          <pc:sldLayoutMkLst>
            <pc:docMk/>
            <pc:sldMasterMk cId="509019841" sldId="2147483648"/>
            <pc:sldLayoutMk cId="1659242620" sldId="2147483657"/>
          </pc:sldLayoutMkLst>
        </pc:sldLayoutChg>
        <pc:sldLayoutChg chg="setBg">
          <pc:chgData name="이 선호" userId="a943b7dcc8329319" providerId="LiveId" clId="{CBE5CE1A-7599-4FEC-B2B9-9293DE6E6173}" dt="2023-02-17T01:40:19.304" v="2"/>
          <pc:sldLayoutMkLst>
            <pc:docMk/>
            <pc:sldMasterMk cId="509019841" sldId="2147483648"/>
            <pc:sldLayoutMk cId="2089981274" sldId="2147483658"/>
          </pc:sldLayoutMkLst>
        </pc:sldLayoutChg>
        <pc:sldLayoutChg chg="setBg">
          <pc:chgData name="이 선호" userId="a943b7dcc8329319" providerId="LiveId" clId="{CBE5CE1A-7599-4FEC-B2B9-9293DE6E6173}" dt="2023-02-17T01:40:19.304" v="2"/>
          <pc:sldLayoutMkLst>
            <pc:docMk/>
            <pc:sldMasterMk cId="509019841" sldId="2147483648"/>
            <pc:sldLayoutMk cId="2409007640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76CD80-91A8-9D2E-5C93-DE82A5637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8669D2-6C39-AC1A-15AB-0CAB938DD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BEF957-01FA-AD2B-C667-F97FE782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4D2E-C9AE-42C4-98B8-20E6A824E9FA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5B78-99E2-50B3-CAC2-1F21BED24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FF92DA-552F-75A0-C462-63F486D0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242A-5634-47F8-9761-9499AB3D4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20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35CB6-987C-C27F-0EF6-9696A1407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3AACAE-E771-0B00-A900-AA22C1F39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3FB31F-1A03-5672-8901-4A7620CCD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4D2E-C9AE-42C4-98B8-20E6A824E9FA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BC7ECF-B067-312E-20AF-116931DA1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151E4C-1375-947C-22A6-7E275B9E2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242A-5634-47F8-9761-9499AB3D4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981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B9DF84-6F51-6586-E3AB-91EC612566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0C9C82-691B-EF8F-A124-B1981B377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234C75-1F5A-EC52-0B34-A3767AF0F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4D2E-C9AE-42C4-98B8-20E6A824E9FA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A72063-6CCA-159D-35A7-57E3199A6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28F474-6F1C-430A-D27A-52EAF7D7A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242A-5634-47F8-9761-9499AB3D4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007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29F75-532A-B538-078F-98DF22D8D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4AFB12-8318-09C7-DC37-EC2DD308D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7EE352-AEB0-5EDD-DE7D-7F85D6AD1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4D2E-C9AE-42C4-98B8-20E6A824E9FA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AC790F-8765-7788-82D7-E4B13732E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A83A2B-8A2A-0853-18FE-1361CD8FC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242A-5634-47F8-9761-9499AB3D4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264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14AA6-C5D2-9000-5A77-A88E9CF5C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60267A-8956-9212-605C-909303C9A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AB71B-47FE-CE66-6F8D-497B9A85B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4D2E-C9AE-42C4-98B8-20E6A824E9FA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8331E2-F0D7-1034-0FC1-AAD4CC231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E82430-2632-37D4-7813-BB7F0B45E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242A-5634-47F8-9761-9499AB3D4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8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84C31-3494-A8DD-8416-5D3FF733F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00DCBB-44B0-780E-2BAF-6569F2F8D7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33CC4A-F6E1-4633-7B30-108ED2979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548D2B-DE20-1293-E11A-2903E2D20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4D2E-C9AE-42C4-98B8-20E6A824E9FA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544986-E0AD-F0AA-B0D9-F6BB82194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D1842D-CD95-6E25-3306-A067A4419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242A-5634-47F8-9761-9499AB3D4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125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344A6-68FD-C418-85FE-641175D02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0FE924-CADC-E4CD-C7FF-99D5443A0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CF5B71-5E00-918C-75DA-9F2AB0B85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193B99-C014-4C4D-5119-C495511025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26AAAA-AFB4-42A9-1974-AA455721A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C8B936-11A5-7015-C205-6FF3ED024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4D2E-C9AE-42C4-98B8-20E6A824E9FA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D94029-464E-3932-F768-F52280053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C5E4BC-782F-2C05-629E-C119DF583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242A-5634-47F8-9761-9499AB3D4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54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803F2-A16E-84CA-B462-05C2E9C09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02A1EB-6D23-E16E-19DC-78FC1ADC5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4D2E-C9AE-42C4-98B8-20E6A824E9FA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99D13F-1062-CB05-FE97-DCA25CA5B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4F417C-EAA2-32E9-A090-76F0DCEB9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242A-5634-47F8-9761-9499AB3D4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89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565814-FEFF-CEE2-75E5-FAEC47EBB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4D2E-C9AE-42C4-98B8-20E6A824E9FA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BF013F-7F6E-819C-16F6-FD3BB85FC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340DA5-2F71-26F2-47B6-0547AA8DB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242A-5634-47F8-9761-9499AB3D4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025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22230-591C-E7DD-F2DF-9FBDE8EAB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3A32BF-7FD1-4290-5108-7CC45CDB8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949597-FB7B-D1AF-A672-F547AA820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456605-1F47-FA09-6774-E908BB4DD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4D2E-C9AE-42C4-98B8-20E6A824E9FA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B64E29-635F-CA8E-D0EF-6AE8FE82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CBEE3D-DA9E-CC50-CCEA-BDC182388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242A-5634-47F8-9761-9499AB3D4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240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083EE-BDFA-DF30-F7E0-B98AF0CE8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A30E89-7280-69BC-8F82-9EDC5F380D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C177D6-CFA0-9099-316E-F58085F96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0BFC76-9CBF-098C-C642-5E685BEE0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4D2E-C9AE-42C4-98B8-20E6A824E9FA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D1285F-4666-D35D-A15F-04C439BB9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22698F-C28A-CF67-6DAF-D83AA9D99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242A-5634-47F8-9761-9499AB3D4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24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9C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E51CCC1-BAF3-9F5A-1222-2549EB6E1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04596C-D116-9068-5FA7-5AD80A88E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A7A23D-A2D3-EB4D-A532-40DFAD1C0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A4D2E-C9AE-42C4-98B8-20E6A824E9FA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DF137B-04D9-4B12-04B8-CF697D9B0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60A305-F1C4-A2C5-5716-9B217EE35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1242A-5634-47F8-9761-9499AB3D4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1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6E6F81C-F2E7-57CE-6010-CA595C6E176C}"/>
              </a:ext>
            </a:extLst>
          </p:cNvPr>
          <p:cNvSpPr/>
          <p:nvPr/>
        </p:nvSpPr>
        <p:spPr>
          <a:xfrm>
            <a:off x="609600" y="406399"/>
            <a:ext cx="10972799" cy="529991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2C36ED-5B33-0581-83FB-0CB56E38643E}"/>
              </a:ext>
            </a:extLst>
          </p:cNvPr>
          <p:cNvSpPr txBox="1"/>
          <p:nvPr/>
        </p:nvSpPr>
        <p:spPr>
          <a:xfrm>
            <a:off x="1381760" y="1280160"/>
            <a:ext cx="386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LIKE LION</a:t>
            </a:r>
            <a:endParaRPr lang="ko-KR" alt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18C114-F5B0-8014-0A69-208AC06E5CE6}"/>
              </a:ext>
            </a:extLst>
          </p:cNvPr>
          <p:cNvSpPr txBox="1"/>
          <p:nvPr/>
        </p:nvSpPr>
        <p:spPr>
          <a:xfrm>
            <a:off x="1381760" y="1850737"/>
            <a:ext cx="386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E49C4D"/>
                </a:solidFill>
              </a:rPr>
              <a:t>5</a:t>
            </a:r>
            <a:r>
              <a:rPr lang="ko-KR" altLang="en-US" sz="4800" b="1" dirty="0">
                <a:solidFill>
                  <a:srgbClr val="E49C4D"/>
                </a:solidFill>
              </a:rPr>
              <a:t>강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B94838-509E-D44C-E9C2-D36525DFDC6A}"/>
              </a:ext>
            </a:extLst>
          </p:cNvPr>
          <p:cNvSpPr txBox="1"/>
          <p:nvPr/>
        </p:nvSpPr>
        <p:spPr>
          <a:xfrm>
            <a:off x="1381760" y="2585853"/>
            <a:ext cx="629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JavaScript </a:t>
            </a:r>
            <a:r>
              <a:rPr lang="ko-KR" altLang="en-US" sz="4800" b="1" dirty="0"/>
              <a:t>기초 교육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4B798C-067A-868E-855D-88D8B091F54E}"/>
              </a:ext>
            </a:extLst>
          </p:cNvPr>
          <p:cNvSpPr txBox="1"/>
          <p:nvPr/>
        </p:nvSpPr>
        <p:spPr>
          <a:xfrm>
            <a:off x="1381760" y="3694082"/>
            <a:ext cx="386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멘토 </a:t>
            </a:r>
            <a:r>
              <a:rPr lang="en-US" altLang="ko-KR" dirty="0"/>
              <a:t>: </a:t>
            </a:r>
            <a:r>
              <a:rPr lang="ko-KR" altLang="en-US" dirty="0"/>
              <a:t>이선호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2937CA2-7620-8E9A-BAF3-C6EA2AB43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823" y="-219919"/>
            <a:ext cx="4184197" cy="6858000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E266652C-85B2-9111-593A-D9B47D17D794}"/>
              </a:ext>
            </a:extLst>
          </p:cNvPr>
          <p:cNvGrpSpPr/>
          <p:nvPr/>
        </p:nvGrpSpPr>
        <p:grpSpPr>
          <a:xfrm>
            <a:off x="0" y="6120143"/>
            <a:ext cx="12192000" cy="737856"/>
            <a:chOff x="0" y="6120143"/>
            <a:chExt cx="12192000" cy="73785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9E935EB-1B3D-9D34-F72E-309EC02627AE}"/>
                </a:ext>
              </a:extLst>
            </p:cNvPr>
            <p:cNvSpPr/>
            <p:nvPr/>
          </p:nvSpPr>
          <p:spPr>
            <a:xfrm>
              <a:off x="0" y="6120143"/>
              <a:ext cx="12192000" cy="737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6" name="그림 15" descr="텍스트이(가) 표시된 사진&#10;&#10;자동 생성된 설명">
              <a:extLst>
                <a:ext uri="{FF2B5EF4-FFF2-40B4-BE49-F238E27FC236}">
                  <a16:creationId xmlns:a16="http://schemas.microsoft.com/office/drawing/2014/main" id="{0836DBE3-3FE5-5D73-73DF-7DEEE86ED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8811" y="6162573"/>
              <a:ext cx="1067175" cy="5780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8390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A236A78-8296-59DD-4EAB-079D0D74D10D}"/>
              </a:ext>
            </a:extLst>
          </p:cNvPr>
          <p:cNvSpPr/>
          <p:nvPr/>
        </p:nvSpPr>
        <p:spPr>
          <a:xfrm>
            <a:off x="609600" y="400504"/>
            <a:ext cx="10972799" cy="529991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4A383CE-86A7-1DDC-7421-8E74819381E1}"/>
              </a:ext>
            </a:extLst>
          </p:cNvPr>
          <p:cNvGrpSpPr/>
          <p:nvPr/>
        </p:nvGrpSpPr>
        <p:grpSpPr>
          <a:xfrm>
            <a:off x="0" y="6120143"/>
            <a:ext cx="12192000" cy="737856"/>
            <a:chOff x="0" y="6120143"/>
            <a:chExt cx="12192000" cy="73785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4199C85-5B7F-1691-63A7-D0720B15F0FB}"/>
                </a:ext>
              </a:extLst>
            </p:cNvPr>
            <p:cNvSpPr/>
            <p:nvPr/>
          </p:nvSpPr>
          <p:spPr>
            <a:xfrm>
              <a:off x="0" y="6120143"/>
              <a:ext cx="12192000" cy="737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EF3BD8CC-8FE0-54C4-6855-43DB7F26F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8811" y="6162573"/>
              <a:ext cx="1067175" cy="578054"/>
            </a:xfrm>
            <a:prstGeom prst="rect">
              <a:avLst/>
            </a:prstGeom>
          </p:spPr>
        </p:pic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7A188908-E4B2-33A3-12ED-6699E0277FE2}"/>
              </a:ext>
            </a:extLst>
          </p:cNvPr>
          <p:cNvSpPr/>
          <p:nvPr/>
        </p:nvSpPr>
        <p:spPr>
          <a:xfrm>
            <a:off x="1509426" y="285115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67004A0-B24A-0148-3DD1-DB66156D70FA}"/>
              </a:ext>
            </a:extLst>
          </p:cNvPr>
          <p:cNvSpPr/>
          <p:nvPr/>
        </p:nvSpPr>
        <p:spPr>
          <a:xfrm>
            <a:off x="4144501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A96344D-2163-2B50-63C3-308FE98D1D5F}"/>
              </a:ext>
            </a:extLst>
          </p:cNvPr>
          <p:cNvSpPr/>
          <p:nvPr/>
        </p:nvSpPr>
        <p:spPr>
          <a:xfrm>
            <a:off x="5460379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E07CA73-AB9F-2BA9-FEF7-3D218B1DA708}"/>
              </a:ext>
            </a:extLst>
          </p:cNvPr>
          <p:cNvSpPr/>
          <p:nvPr/>
        </p:nvSpPr>
        <p:spPr>
          <a:xfrm>
            <a:off x="6776257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0A2F582-DE62-9A8F-5901-B5B0E249A9F7}"/>
              </a:ext>
            </a:extLst>
          </p:cNvPr>
          <p:cNvSpPr/>
          <p:nvPr/>
        </p:nvSpPr>
        <p:spPr>
          <a:xfrm>
            <a:off x="8092135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D25B36A-D659-0A0E-CA3A-06CA7EE5EE8B}"/>
              </a:ext>
            </a:extLst>
          </p:cNvPr>
          <p:cNvSpPr/>
          <p:nvPr/>
        </p:nvSpPr>
        <p:spPr>
          <a:xfrm>
            <a:off x="9408013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EB3FB3D-616B-8659-4E6E-F63B7763DD8C}"/>
              </a:ext>
            </a:extLst>
          </p:cNvPr>
          <p:cNvSpPr/>
          <p:nvPr/>
        </p:nvSpPr>
        <p:spPr>
          <a:xfrm>
            <a:off x="10723891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E840087-3C5C-A0C1-BB8F-A6DB17AB7AAC}"/>
              </a:ext>
            </a:extLst>
          </p:cNvPr>
          <p:cNvGrpSpPr/>
          <p:nvPr/>
        </p:nvGrpSpPr>
        <p:grpSpPr>
          <a:xfrm>
            <a:off x="2704383" y="159121"/>
            <a:ext cx="509286" cy="509286"/>
            <a:chOff x="1261639" y="151886"/>
            <a:chExt cx="509286" cy="509286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E32DB415-0914-C1EC-C9B3-31AC93347549}"/>
                </a:ext>
              </a:extLst>
            </p:cNvPr>
            <p:cNvSpPr/>
            <p:nvPr/>
          </p:nvSpPr>
          <p:spPr>
            <a:xfrm>
              <a:off x="1261639" y="151886"/>
              <a:ext cx="509286" cy="5092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EDC8F65-536D-4CDD-C836-97F5D2E75B05}"/>
                </a:ext>
              </a:extLst>
            </p:cNvPr>
            <p:cNvSpPr txBox="1"/>
            <p:nvPr/>
          </p:nvSpPr>
          <p:spPr>
            <a:xfrm>
              <a:off x="1334982" y="175567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</a:rPr>
                <a:t>2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4757884-332F-39BC-C84B-100FD313EB1C}"/>
              </a:ext>
            </a:extLst>
          </p:cNvPr>
          <p:cNvSpPr txBox="1"/>
          <p:nvPr/>
        </p:nvSpPr>
        <p:spPr>
          <a:xfrm>
            <a:off x="2300305" y="668148"/>
            <a:ext cx="1375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출력을 해보자</a:t>
            </a:r>
            <a:r>
              <a:rPr lang="en-US" altLang="ko-KR" sz="1400" dirty="0"/>
              <a:t>!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5BD864-418C-D666-B11C-207E09A55AAB}"/>
              </a:ext>
            </a:extLst>
          </p:cNvPr>
          <p:cNvSpPr txBox="1"/>
          <p:nvPr/>
        </p:nvSpPr>
        <p:spPr>
          <a:xfrm>
            <a:off x="1114397" y="1126800"/>
            <a:ext cx="100435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effectLst/>
              </a:rPr>
              <a:t>Q2. </a:t>
            </a:r>
            <a:r>
              <a:rPr lang="ko-KR" altLang="en-US" sz="2000" b="1" dirty="0">
                <a:effectLst/>
              </a:rPr>
              <a:t>두 자연수 </a:t>
            </a:r>
            <a:r>
              <a:rPr lang="en-US" altLang="ko-KR" sz="2000" b="1" dirty="0">
                <a:effectLst/>
              </a:rPr>
              <a:t>A</a:t>
            </a:r>
            <a:r>
              <a:rPr lang="ko-KR" altLang="en-US" sz="2000" b="1" dirty="0">
                <a:effectLst/>
              </a:rPr>
              <a:t>와 </a:t>
            </a:r>
            <a:r>
              <a:rPr lang="en-US" altLang="ko-KR" sz="2000" b="1" dirty="0">
                <a:effectLst/>
              </a:rPr>
              <a:t>B</a:t>
            </a:r>
            <a:r>
              <a:rPr lang="ko-KR" altLang="en-US" sz="2000" b="1" dirty="0">
                <a:effectLst/>
              </a:rPr>
              <a:t>가 주어진다</a:t>
            </a:r>
            <a:r>
              <a:rPr lang="en-US" altLang="ko-KR" sz="2000" b="1" dirty="0">
                <a:effectLst/>
              </a:rPr>
              <a:t>. </a:t>
            </a:r>
            <a:br>
              <a:rPr lang="en-US" altLang="ko-KR" sz="2000" b="1" dirty="0">
                <a:effectLst/>
              </a:rPr>
            </a:br>
            <a:r>
              <a:rPr lang="ko-KR" altLang="en-US" sz="2000" b="1" dirty="0">
                <a:effectLst/>
              </a:rPr>
              <a:t>이때</a:t>
            </a:r>
            <a:r>
              <a:rPr lang="en-US" altLang="ko-KR" sz="2000" b="1" dirty="0">
                <a:effectLst/>
              </a:rPr>
              <a:t>, </a:t>
            </a:r>
            <a:r>
              <a:rPr lang="ko-KR" altLang="en-US" sz="2000" b="1" dirty="0">
                <a:effectLst/>
              </a:rPr>
              <a:t>두자연수의 합</a:t>
            </a:r>
            <a:r>
              <a:rPr lang="en-US" altLang="ko-KR" sz="2000" b="1" dirty="0">
                <a:effectLst/>
              </a:rPr>
              <a:t>, </a:t>
            </a:r>
            <a:r>
              <a:rPr lang="ko-KR" altLang="en-US" sz="2000" b="1" dirty="0">
                <a:effectLst/>
              </a:rPr>
              <a:t>차</a:t>
            </a:r>
            <a:r>
              <a:rPr lang="en-US" altLang="ko-KR" sz="2000" b="1" dirty="0">
                <a:effectLst/>
              </a:rPr>
              <a:t>, </a:t>
            </a:r>
            <a:r>
              <a:rPr lang="ko-KR" altLang="en-US" sz="2000" b="1" dirty="0">
                <a:effectLst/>
              </a:rPr>
              <a:t>곱</a:t>
            </a:r>
            <a:r>
              <a:rPr lang="en-US" altLang="ko-KR" sz="2000" b="1" dirty="0">
                <a:effectLst/>
              </a:rPr>
              <a:t>, </a:t>
            </a:r>
            <a:r>
              <a:rPr lang="ko-KR" altLang="en-US" sz="2000" b="1" dirty="0" err="1">
                <a:effectLst/>
              </a:rPr>
              <a:t>나누셈</a:t>
            </a:r>
            <a:r>
              <a:rPr lang="en-US" altLang="ko-KR" sz="2000" b="1" dirty="0">
                <a:effectLst/>
              </a:rPr>
              <a:t>(</a:t>
            </a:r>
            <a:r>
              <a:rPr lang="ko-KR" altLang="en-US" sz="2000" b="1" dirty="0">
                <a:effectLst/>
              </a:rPr>
              <a:t>몫</a:t>
            </a:r>
            <a:r>
              <a:rPr lang="en-US" altLang="ko-KR" sz="2000" b="1" dirty="0">
                <a:effectLst/>
              </a:rPr>
              <a:t>, </a:t>
            </a:r>
            <a:r>
              <a:rPr lang="ko-KR" altLang="en-US" sz="2000" b="1" dirty="0">
                <a:effectLst/>
              </a:rPr>
              <a:t>나머지</a:t>
            </a:r>
            <a:r>
              <a:rPr lang="en-US" altLang="ko-KR" sz="2000" b="1" dirty="0">
                <a:effectLst/>
              </a:rPr>
              <a:t>)</a:t>
            </a:r>
            <a:r>
              <a:rPr lang="ko-KR" altLang="en-US" sz="2000" b="1" dirty="0">
                <a:effectLst/>
              </a:rPr>
              <a:t>를 출력하는 프로그램을 </a:t>
            </a:r>
            <a:r>
              <a:rPr lang="ko-KR" altLang="en-US" sz="2000" b="1" dirty="0" err="1">
                <a:effectLst/>
              </a:rPr>
              <a:t>작성하시오</a:t>
            </a:r>
            <a:r>
              <a:rPr lang="en-US" altLang="ko-KR" sz="2000" b="1" dirty="0">
                <a:effectLst/>
              </a:rPr>
              <a:t>.</a:t>
            </a:r>
            <a:endParaRPr lang="ko-KR" altLang="en-US" sz="2000" b="1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EE7D851-C80A-F520-2E88-3E09DB5606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830" y="2690208"/>
            <a:ext cx="7936508" cy="185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956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A236A78-8296-59DD-4EAB-079D0D74D10D}"/>
              </a:ext>
            </a:extLst>
          </p:cNvPr>
          <p:cNvSpPr/>
          <p:nvPr/>
        </p:nvSpPr>
        <p:spPr>
          <a:xfrm>
            <a:off x="609600" y="400504"/>
            <a:ext cx="10972799" cy="529991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4A383CE-86A7-1DDC-7421-8E74819381E1}"/>
              </a:ext>
            </a:extLst>
          </p:cNvPr>
          <p:cNvGrpSpPr/>
          <p:nvPr/>
        </p:nvGrpSpPr>
        <p:grpSpPr>
          <a:xfrm>
            <a:off x="0" y="6120143"/>
            <a:ext cx="12192000" cy="737856"/>
            <a:chOff x="0" y="6120143"/>
            <a:chExt cx="12192000" cy="73785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4199C85-5B7F-1691-63A7-D0720B15F0FB}"/>
                </a:ext>
              </a:extLst>
            </p:cNvPr>
            <p:cNvSpPr/>
            <p:nvPr/>
          </p:nvSpPr>
          <p:spPr>
            <a:xfrm>
              <a:off x="0" y="6120143"/>
              <a:ext cx="12192000" cy="737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EF3BD8CC-8FE0-54C4-6855-43DB7F26F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8811" y="6162573"/>
              <a:ext cx="1067175" cy="578054"/>
            </a:xfrm>
            <a:prstGeom prst="rect">
              <a:avLst/>
            </a:prstGeom>
          </p:spPr>
        </p:pic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7A188908-E4B2-33A3-12ED-6699E0277FE2}"/>
              </a:ext>
            </a:extLst>
          </p:cNvPr>
          <p:cNvSpPr/>
          <p:nvPr/>
        </p:nvSpPr>
        <p:spPr>
          <a:xfrm>
            <a:off x="1509426" y="285115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67004A0-B24A-0148-3DD1-DB66156D70FA}"/>
              </a:ext>
            </a:extLst>
          </p:cNvPr>
          <p:cNvSpPr/>
          <p:nvPr/>
        </p:nvSpPr>
        <p:spPr>
          <a:xfrm>
            <a:off x="4144501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A96344D-2163-2B50-63C3-308FE98D1D5F}"/>
              </a:ext>
            </a:extLst>
          </p:cNvPr>
          <p:cNvSpPr/>
          <p:nvPr/>
        </p:nvSpPr>
        <p:spPr>
          <a:xfrm>
            <a:off x="5460379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E07CA73-AB9F-2BA9-FEF7-3D218B1DA708}"/>
              </a:ext>
            </a:extLst>
          </p:cNvPr>
          <p:cNvSpPr/>
          <p:nvPr/>
        </p:nvSpPr>
        <p:spPr>
          <a:xfrm>
            <a:off x="6776257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0A2F582-DE62-9A8F-5901-B5B0E249A9F7}"/>
              </a:ext>
            </a:extLst>
          </p:cNvPr>
          <p:cNvSpPr/>
          <p:nvPr/>
        </p:nvSpPr>
        <p:spPr>
          <a:xfrm>
            <a:off x="8092135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D25B36A-D659-0A0E-CA3A-06CA7EE5EE8B}"/>
              </a:ext>
            </a:extLst>
          </p:cNvPr>
          <p:cNvSpPr/>
          <p:nvPr/>
        </p:nvSpPr>
        <p:spPr>
          <a:xfrm>
            <a:off x="9408013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EB3FB3D-616B-8659-4E6E-F63B7763DD8C}"/>
              </a:ext>
            </a:extLst>
          </p:cNvPr>
          <p:cNvSpPr/>
          <p:nvPr/>
        </p:nvSpPr>
        <p:spPr>
          <a:xfrm>
            <a:off x="10723891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E840087-3C5C-A0C1-BB8F-A6DB17AB7AAC}"/>
              </a:ext>
            </a:extLst>
          </p:cNvPr>
          <p:cNvGrpSpPr/>
          <p:nvPr/>
        </p:nvGrpSpPr>
        <p:grpSpPr>
          <a:xfrm>
            <a:off x="2704383" y="159121"/>
            <a:ext cx="509286" cy="509286"/>
            <a:chOff x="1261639" y="151886"/>
            <a:chExt cx="509286" cy="509286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E32DB415-0914-C1EC-C9B3-31AC93347549}"/>
                </a:ext>
              </a:extLst>
            </p:cNvPr>
            <p:cNvSpPr/>
            <p:nvPr/>
          </p:nvSpPr>
          <p:spPr>
            <a:xfrm>
              <a:off x="1261639" y="151886"/>
              <a:ext cx="509286" cy="5092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EDC8F65-536D-4CDD-C836-97F5D2E75B05}"/>
                </a:ext>
              </a:extLst>
            </p:cNvPr>
            <p:cNvSpPr txBox="1"/>
            <p:nvPr/>
          </p:nvSpPr>
          <p:spPr>
            <a:xfrm>
              <a:off x="1334982" y="175567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</a:rPr>
                <a:t>2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4757884-332F-39BC-C84B-100FD313EB1C}"/>
              </a:ext>
            </a:extLst>
          </p:cNvPr>
          <p:cNvSpPr txBox="1"/>
          <p:nvPr/>
        </p:nvSpPr>
        <p:spPr>
          <a:xfrm>
            <a:off x="2300305" y="668148"/>
            <a:ext cx="1375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출력을 해보자</a:t>
            </a:r>
            <a:r>
              <a:rPr lang="en-US" altLang="ko-KR" sz="1400" dirty="0"/>
              <a:t>!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5BD864-418C-D666-B11C-207E09A55AAB}"/>
              </a:ext>
            </a:extLst>
          </p:cNvPr>
          <p:cNvSpPr txBox="1"/>
          <p:nvPr/>
        </p:nvSpPr>
        <p:spPr>
          <a:xfrm>
            <a:off x="1074200" y="1258906"/>
            <a:ext cx="100435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effectLst/>
              </a:rPr>
              <a:t>Q2. </a:t>
            </a:r>
            <a:r>
              <a:rPr lang="ko-KR" altLang="en-US" sz="2000" b="1" dirty="0">
                <a:effectLst/>
              </a:rPr>
              <a:t>두 자연수 </a:t>
            </a:r>
            <a:r>
              <a:rPr lang="en-US" altLang="ko-KR" sz="2000" b="1" dirty="0">
                <a:effectLst/>
              </a:rPr>
              <a:t>A</a:t>
            </a:r>
            <a:r>
              <a:rPr lang="ko-KR" altLang="en-US" sz="2000" b="1" dirty="0">
                <a:effectLst/>
              </a:rPr>
              <a:t>와 </a:t>
            </a:r>
            <a:r>
              <a:rPr lang="en-US" altLang="ko-KR" sz="2000" b="1" dirty="0">
                <a:effectLst/>
              </a:rPr>
              <a:t>B</a:t>
            </a:r>
            <a:r>
              <a:rPr lang="ko-KR" altLang="en-US" sz="2000" b="1" dirty="0">
                <a:effectLst/>
              </a:rPr>
              <a:t>가 주어진다</a:t>
            </a:r>
            <a:r>
              <a:rPr lang="en-US" altLang="ko-KR" sz="2000" b="1" dirty="0">
                <a:effectLst/>
              </a:rPr>
              <a:t>. </a:t>
            </a:r>
            <a:br>
              <a:rPr lang="en-US" altLang="ko-KR" sz="2000" b="1" dirty="0">
                <a:effectLst/>
              </a:rPr>
            </a:br>
            <a:r>
              <a:rPr lang="ko-KR" altLang="en-US" sz="2000" b="1" dirty="0">
                <a:effectLst/>
              </a:rPr>
              <a:t>이때</a:t>
            </a:r>
            <a:r>
              <a:rPr lang="en-US" altLang="ko-KR" sz="2000" b="1" dirty="0">
                <a:effectLst/>
              </a:rPr>
              <a:t>, </a:t>
            </a:r>
            <a:r>
              <a:rPr lang="ko-KR" altLang="en-US" sz="2000" b="1" dirty="0">
                <a:effectLst/>
              </a:rPr>
              <a:t>두자연수의 합</a:t>
            </a:r>
            <a:r>
              <a:rPr lang="en-US" altLang="ko-KR" sz="2000" b="1" dirty="0">
                <a:effectLst/>
              </a:rPr>
              <a:t>, </a:t>
            </a:r>
            <a:r>
              <a:rPr lang="ko-KR" altLang="en-US" sz="2000" b="1" dirty="0">
                <a:effectLst/>
              </a:rPr>
              <a:t>차</a:t>
            </a:r>
            <a:r>
              <a:rPr lang="en-US" altLang="ko-KR" sz="2000" b="1" dirty="0">
                <a:effectLst/>
              </a:rPr>
              <a:t>, </a:t>
            </a:r>
            <a:r>
              <a:rPr lang="ko-KR" altLang="en-US" sz="2000" b="1" dirty="0">
                <a:effectLst/>
              </a:rPr>
              <a:t>곱</a:t>
            </a:r>
            <a:r>
              <a:rPr lang="en-US" altLang="ko-KR" sz="2000" b="1" dirty="0">
                <a:effectLst/>
              </a:rPr>
              <a:t>, </a:t>
            </a:r>
            <a:r>
              <a:rPr lang="ko-KR" altLang="en-US" sz="2000" b="1" dirty="0" err="1">
                <a:effectLst/>
              </a:rPr>
              <a:t>나누셈</a:t>
            </a:r>
            <a:r>
              <a:rPr lang="en-US" altLang="ko-KR" sz="2000" b="1" dirty="0">
                <a:effectLst/>
              </a:rPr>
              <a:t>(</a:t>
            </a:r>
            <a:r>
              <a:rPr lang="ko-KR" altLang="en-US" sz="2000" b="1" dirty="0">
                <a:effectLst/>
              </a:rPr>
              <a:t>몫</a:t>
            </a:r>
            <a:r>
              <a:rPr lang="en-US" altLang="ko-KR" sz="2000" b="1" dirty="0">
                <a:effectLst/>
              </a:rPr>
              <a:t>, </a:t>
            </a:r>
            <a:r>
              <a:rPr lang="ko-KR" altLang="en-US" sz="2000" b="1" dirty="0">
                <a:effectLst/>
              </a:rPr>
              <a:t>나머지</a:t>
            </a:r>
            <a:r>
              <a:rPr lang="en-US" altLang="ko-KR" sz="2000" b="1" dirty="0">
                <a:effectLst/>
              </a:rPr>
              <a:t>)</a:t>
            </a:r>
            <a:r>
              <a:rPr lang="ko-KR" altLang="en-US" sz="2000" b="1" dirty="0">
                <a:effectLst/>
              </a:rPr>
              <a:t>를 출력하는 프로그램을 </a:t>
            </a:r>
            <a:r>
              <a:rPr lang="ko-KR" altLang="en-US" sz="2000" b="1" dirty="0" err="1">
                <a:effectLst/>
              </a:rPr>
              <a:t>작성하시오</a:t>
            </a:r>
            <a:r>
              <a:rPr lang="en-US" altLang="ko-KR" sz="2000" b="1" dirty="0">
                <a:effectLst/>
              </a:rPr>
              <a:t>.</a:t>
            </a:r>
            <a:endParaRPr lang="ko-KR" alt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E02AF2-0535-BDAC-BBFD-F0E3C185F10F}"/>
              </a:ext>
            </a:extLst>
          </p:cNvPr>
          <p:cNvSpPr txBox="1"/>
          <p:nvPr/>
        </p:nvSpPr>
        <p:spPr>
          <a:xfrm>
            <a:off x="965075" y="89340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&lt;</a:t>
            </a:r>
            <a:r>
              <a:rPr lang="ko-KR" altLang="en-US" b="1" dirty="0">
                <a:solidFill>
                  <a:srgbClr val="FF0000"/>
                </a:solidFill>
              </a:rPr>
              <a:t>정답</a:t>
            </a:r>
            <a:r>
              <a:rPr lang="en-US" altLang="ko-KR" b="1" dirty="0">
                <a:solidFill>
                  <a:srgbClr val="FF0000"/>
                </a:solidFill>
              </a:rPr>
              <a:t>&gt;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D6D3D883-BD07-3145-7369-2F882CE48C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45" r="40631"/>
          <a:stretch/>
        </p:blipFill>
        <p:spPr>
          <a:xfrm>
            <a:off x="1074200" y="2089986"/>
            <a:ext cx="3882535" cy="3230286"/>
          </a:xfrm>
          <a:prstGeom prst="rect">
            <a:avLst/>
          </a:prstGeom>
        </p:spPr>
      </p:pic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C693A9BF-3780-2876-E82C-30C1D12B80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986" y="2825194"/>
            <a:ext cx="5966812" cy="190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06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6E6F81C-F2E7-57CE-6010-CA595C6E176C}"/>
              </a:ext>
            </a:extLst>
          </p:cNvPr>
          <p:cNvSpPr/>
          <p:nvPr/>
        </p:nvSpPr>
        <p:spPr>
          <a:xfrm>
            <a:off x="609600" y="406399"/>
            <a:ext cx="10972799" cy="529991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B94838-509E-D44C-E9C2-D36525DFDC6A}"/>
              </a:ext>
            </a:extLst>
          </p:cNvPr>
          <p:cNvSpPr txBox="1"/>
          <p:nvPr/>
        </p:nvSpPr>
        <p:spPr>
          <a:xfrm>
            <a:off x="2946399" y="2640859"/>
            <a:ext cx="629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/>
              <a:t>3. </a:t>
            </a:r>
            <a:r>
              <a:rPr lang="ko-KR" altLang="en-US" sz="4800" b="1" dirty="0"/>
              <a:t>조건문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266652C-85B2-9111-593A-D9B47D17D794}"/>
              </a:ext>
            </a:extLst>
          </p:cNvPr>
          <p:cNvGrpSpPr/>
          <p:nvPr/>
        </p:nvGrpSpPr>
        <p:grpSpPr>
          <a:xfrm>
            <a:off x="0" y="6120143"/>
            <a:ext cx="12192000" cy="737856"/>
            <a:chOff x="0" y="6120143"/>
            <a:chExt cx="12192000" cy="73785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9E935EB-1B3D-9D34-F72E-309EC02627AE}"/>
                </a:ext>
              </a:extLst>
            </p:cNvPr>
            <p:cNvSpPr/>
            <p:nvPr/>
          </p:nvSpPr>
          <p:spPr>
            <a:xfrm>
              <a:off x="0" y="6120143"/>
              <a:ext cx="12192000" cy="737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6" name="그림 15" descr="텍스트이(가) 표시된 사진&#10;&#10;자동 생성된 설명">
              <a:extLst>
                <a:ext uri="{FF2B5EF4-FFF2-40B4-BE49-F238E27FC236}">
                  <a16:creationId xmlns:a16="http://schemas.microsoft.com/office/drawing/2014/main" id="{0836DBE3-3FE5-5D73-73DF-7DEEE86ED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8811" y="6162573"/>
              <a:ext cx="1067175" cy="5780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4223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A236A78-8296-59DD-4EAB-079D0D74D10D}"/>
              </a:ext>
            </a:extLst>
          </p:cNvPr>
          <p:cNvSpPr/>
          <p:nvPr/>
        </p:nvSpPr>
        <p:spPr>
          <a:xfrm>
            <a:off x="609600" y="400504"/>
            <a:ext cx="10972799" cy="529991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4A383CE-86A7-1DDC-7421-8E74819381E1}"/>
              </a:ext>
            </a:extLst>
          </p:cNvPr>
          <p:cNvGrpSpPr/>
          <p:nvPr/>
        </p:nvGrpSpPr>
        <p:grpSpPr>
          <a:xfrm>
            <a:off x="0" y="6120143"/>
            <a:ext cx="12192000" cy="737856"/>
            <a:chOff x="0" y="6120143"/>
            <a:chExt cx="12192000" cy="73785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4199C85-5B7F-1691-63A7-D0720B15F0FB}"/>
                </a:ext>
              </a:extLst>
            </p:cNvPr>
            <p:cNvSpPr/>
            <p:nvPr/>
          </p:nvSpPr>
          <p:spPr>
            <a:xfrm>
              <a:off x="0" y="6120143"/>
              <a:ext cx="12192000" cy="737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EF3BD8CC-8FE0-54C4-6855-43DB7F26F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8811" y="6162573"/>
              <a:ext cx="1067175" cy="578054"/>
            </a:xfrm>
            <a:prstGeom prst="rect">
              <a:avLst/>
            </a:prstGeom>
          </p:spPr>
        </p:pic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7A188908-E4B2-33A3-12ED-6699E0277FE2}"/>
              </a:ext>
            </a:extLst>
          </p:cNvPr>
          <p:cNvSpPr/>
          <p:nvPr/>
        </p:nvSpPr>
        <p:spPr>
          <a:xfrm>
            <a:off x="1509426" y="285115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67004A0-B24A-0148-3DD1-DB66156D70FA}"/>
              </a:ext>
            </a:extLst>
          </p:cNvPr>
          <p:cNvSpPr/>
          <p:nvPr/>
        </p:nvSpPr>
        <p:spPr>
          <a:xfrm>
            <a:off x="2701410" y="280505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A96344D-2163-2B50-63C3-308FE98D1D5F}"/>
              </a:ext>
            </a:extLst>
          </p:cNvPr>
          <p:cNvSpPr/>
          <p:nvPr/>
        </p:nvSpPr>
        <p:spPr>
          <a:xfrm>
            <a:off x="5460379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E07CA73-AB9F-2BA9-FEF7-3D218B1DA708}"/>
              </a:ext>
            </a:extLst>
          </p:cNvPr>
          <p:cNvSpPr/>
          <p:nvPr/>
        </p:nvSpPr>
        <p:spPr>
          <a:xfrm>
            <a:off x="6776257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0A2F582-DE62-9A8F-5901-B5B0E249A9F7}"/>
              </a:ext>
            </a:extLst>
          </p:cNvPr>
          <p:cNvSpPr/>
          <p:nvPr/>
        </p:nvSpPr>
        <p:spPr>
          <a:xfrm>
            <a:off x="8092135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D25B36A-D659-0A0E-CA3A-06CA7EE5EE8B}"/>
              </a:ext>
            </a:extLst>
          </p:cNvPr>
          <p:cNvSpPr/>
          <p:nvPr/>
        </p:nvSpPr>
        <p:spPr>
          <a:xfrm>
            <a:off x="9408013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EB3FB3D-616B-8659-4E6E-F63B7763DD8C}"/>
              </a:ext>
            </a:extLst>
          </p:cNvPr>
          <p:cNvSpPr/>
          <p:nvPr/>
        </p:nvSpPr>
        <p:spPr>
          <a:xfrm>
            <a:off x="10723891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E840087-3C5C-A0C1-BB8F-A6DB17AB7AAC}"/>
              </a:ext>
            </a:extLst>
          </p:cNvPr>
          <p:cNvGrpSpPr/>
          <p:nvPr/>
        </p:nvGrpSpPr>
        <p:grpSpPr>
          <a:xfrm>
            <a:off x="3893395" y="175278"/>
            <a:ext cx="509286" cy="509286"/>
            <a:chOff x="1261639" y="151886"/>
            <a:chExt cx="509286" cy="509286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E32DB415-0914-C1EC-C9B3-31AC93347549}"/>
                </a:ext>
              </a:extLst>
            </p:cNvPr>
            <p:cNvSpPr/>
            <p:nvPr/>
          </p:nvSpPr>
          <p:spPr>
            <a:xfrm>
              <a:off x="1261639" y="151886"/>
              <a:ext cx="509286" cy="5092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EDC8F65-536D-4CDD-C836-97F5D2E75B05}"/>
                </a:ext>
              </a:extLst>
            </p:cNvPr>
            <p:cNvSpPr txBox="1"/>
            <p:nvPr/>
          </p:nvSpPr>
          <p:spPr>
            <a:xfrm>
              <a:off x="1334982" y="175567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</a:rPr>
                <a:t>3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4757884-332F-39BC-C84B-100FD313EB1C}"/>
              </a:ext>
            </a:extLst>
          </p:cNvPr>
          <p:cNvSpPr txBox="1"/>
          <p:nvPr/>
        </p:nvSpPr>
        <p:spPr>
          <a:xfrm>
            <a:off x="3786400" y="77601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조건문</a:t>
            </a:r>
            <a:endParaRPr lang="en-US" altLang="ko-KR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5BD864-418C-D666-B11C-207E09A55AAB}"/>
              </a:ext>
            </a:extLst>
          </p:cNvPr>
          <p:cNvSpPr txBox="1"/>
          <p:nvPr/>
        </p:nvSpPr>
        <p:spPr>
          <a:xfrm>
            <a:off x="1114397" y="1126800"/>
            <a:ext cx="100435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effectLst/>
              </a:rPr>
              <a:t>Q1. </a:t>
            </a:r>
            <a:r>
              <a:rPr lang="ko-KR" altLang="en-US" sz="2000" b="1" dirty="0">
                <a:effectLst/>
              </a:rPr>
              <a:t>두 정수 </a:t>
            </a:r>
            <a:r>
              <a:rPr lang="en-US" altLang="ko-KR" sz="2000" b="1" dirty="0">
                <a:effectLst/>
              </a:rPr>
              <a:t>A</a:t>
            </a:r>
            <a:r>
              <a:rPr lang="ko-KR" altLang="en-US" sz="2000" b="1" dirty="0">
                <a:effectLst/>
              </a:rPr>
              <a:t>와 </a:t>
            </a:r>
            <a:r>
              <a:rPr lang="en-US" altLang="ko-KR" sz="2000" b="1" dirty="0">
                <a:effectLst/>
              </a:rPr>
              <a:t>B</a:t>
            </a:r>
            <a:r>
              <a:rPr lang="ko-KR" altLang="en-US" sz="2000" b="1" dirty="0">
                <a:effectLst/>
              </a:rPr>
              <a:t>가 주어졌을 때</a:t>
            </a:r>
            <a:r>
              <a:rPr lang="en-US" altLang="ko-KR" sz="2000" b="1" dirty="0">
                <a:effectLst/>
              </a:rPr>
              <a:t>, </a:t>
            </a:r>
            <a:br>
              <a:rPr lang="en-US" altLang="ko-KR" sz="2000" b="1" dirty="0">
                <a:effectLst/>
              </a:rPr>
            </a:br>
            <a:r>
              <a:rPr lang="en-US" altLang="ko-KR" sz="2000" b="1" dirty="0">
                <a:effectLst/>
              </a:rPr>
              <a:t>A</a:t>
            </a:r>
            <a:r>
              <a:rPr lang="ko-KR" altLang="en-US" sz="2000" b="1" dirty="0">
                <a:effectLst/>
              </a:rPr>
              <a:t>와 </a:t>
            </a:r>
            <a:r>
              <a:rPr lang="en-US" altLang="ko-KR" sz="2000" b="1" dirty="0">
                <a:effectLst/>
              </a:rPr>
              <a:t>B</a:t>
            </a:r>
            <a:r>
              <a:rPr lang="ko-KR" altLang="en-US" sz="2000" b="1" dirty="0">
                <a:effectLst/>
              </a:rPr>
              <a:t>를 비교여 같으면 </a:t>
            </a:r>
            <a:r>
              <a:rPr lang="en-US" altLang="ko-KR" sz="2000" b="1" dirty="0">
                <a:effectLst/>
              </a:rPr>
              <a:t>== , A</a:t>
            </a:r>
            <a:r>
              <a:rPr lang="ko-KR" altLang="en-US" sz="2000" b="1" dirty="0" err="1">
                <a:effectLst/>
              </a:rPr>
              <a:t>가크면</a:t>
            </a:r>
            <a:r>
              <a:rPr lang="ko-KR" altLang="en-US" sz="2000" b="1" dirty="0">
                <a:effectLst/>
              </a:rPr>
              <a:t> </a:t>
            </a:r>
            <a:r>
              <a:rPr lang="en-US" altLang="ko-KR" sz="2000" b="1" dirty="0">
                <a:effectLst/>
              </a:rPr>
              <a:t>&gt;, B</a:t>
            </a:r>
            <a:r>
              <a:rPr lang="ko-KR" altLang="en-US" sz="2000" b="1" dirty="0" err="1">
                <a:effectLst/>
              </a:rPr>
              <a:t>가크면</a:t>
            </a:r>
            <a:r>
              <a:rPr lang="ko-KR" altLang="en-US" sz="2000" b="1" dirty="0">
                <a:effectLst/>
              </a:rPr>
              <a:t> </a:t>
            </a:r>
            <a:r>
              <a:rPr lang="en-US" altLang="ko-KR" sz="2000" b="1" dirty="0">
                <a:effectLst/>
              </a:rPr>
              <a:t>&lt; </a:t>
            </a:r>
            <a:r>
              <a:rPr lang="ko-KR" altLang="en-US" sz="2000" b="1" dirty="0">
                <a:effectLst/>
              </a:rPr>
              <a:t>을 </a:t>
            </a:r>
            <a:r>
              <a:rPr lang="ko-KR" altLang="en-US" sz="2000" b="1" dirty="0" err="1">
                <a:effectLst/>
              </a:rPr>
              <a:t>출력하시오</a:t>
            </a:r>
            <a:r>
              <a:rPr lang="en-US" altLang="ko-KR" sz="2000" b="1" dirty="0">
                <a:effectLst/>
              </a:rPr>
              <a:t>.</a:t>
            </a:r>
            <a:endParaRPr lang="ko-KR" altLang="en-US" sz="20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E9E065-92D2-02B1-FE9D-782862E71C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500" y="2314457"/>
            <a:ext cx="6810843" cy="270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21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A236A78-8296-59DD-4EAB-079D0D74D10D}"/>
              </a:ext>
            </a:extLst>
          </p:cNvPr>
          <p:cNvSpPr/>
          <p:nvPr/>
        </p:nvSpPr>
        <p:spPr>
          <a:xfrm>
            <a:off x="609600" y="400504"/>
            <a:ext cx="10972799" cy="529991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4A383CE-86A7-1DDC-7421-8E74819381E1}"/>
              </a:ext>
            </a:extLst>
          </p:cNvPr>
          <p:cNvGrpSpPr/>
          <p:nvPr/>
        </p:nvGrpSpPr>
        <p:grpSpPr>
          <a:xfrm>
            <a:off x="0" y="6120143"/>
            <a:ext cx="12192000" cy="737856"/>
            <a:chOff x="0" y="6120143"/>
            <a:chExt cx="12192000" cy="73785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4199C85-5B7F-1691-63A7-D0720B15F0FB}"/>
                </a:ext>
              </a:extLst>
            </p:cNvPr>
            <p:cNvSpPr/>
            <p:nvPr/>
          </p:nvSpPr>
          <p:spPr>
            <a:xfrm>
              <a:off x="0" y="6120143"/>
              <a:ext cx="12192000" cy="737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EF3BD8CC-8FE0-54C4-6855-43DB7F26F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8811" y="6162573"/>
              <a:ext cx="1067175" cy="578054"/>
            </a:xfrm>
            <a:prstGeom prst="rect">
              <a:avLst/>
            </a:prstGeom>
          </p:spPr>
        </p:pic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7A188908-E4B2-33A3-12ED-6699E0277FE2}"/>
              </a:ext>
            </a:extLst>
          </p:cNvPr>
          <p:cNvSpPr/>
          <p:nvPr/>
        </p:nvSpPr>
        <p:spPr>
          <a:xfrm>
            <a:off x="1509426" y="285115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67004A0-B24A-0148-3DD1-DB66156D70FA}"/>
              </a:ext>
            </a:extLst>
          </p:cNvPr>
          <p:cNvSpPr/>
          <p:nvPr/>
        </p:nvSpPr>
        <p:spPr>
          <a:xfrm>
            <a:off x="2701410" y="280505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A96344D-2163-2B50-63C3-308FE98D1D5F}"/>
              </a:ext>
            </a:extLst>
          </p:cNvPr>
          <p:cNvSpPr/>
          <p:nvPr/>
        </p:nvSpPr>
        <p:spPr>
          <a:xfrm>
            <a:off x="5460379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E07CA73-AB9F-2BA9-FEF7-3D218B1DA708}"/>
              </a:ext>
            </a:extLst>
          </p:cNvPr>
          <p:cNvSpPr/>
          <p:nvPr/>
        </p:nvSpPr>
        <p:spPr>
          <a:xfrm>
            <a:off x="6776257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0A2F582-DE62-9A8F-5901-B5B0E249A9F7}"/>
              </a:ext>
            </a:extLst>
          </p:cNvPr>
          <p:cNvSpPr/>
          <p:nvPr/>
        </p:nvSpPr>
        <p:spPr>
          <a:xfrm>
            <a:off x="8092135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D25B36A-D659-0A0E-CA3A-06CA7EE5EE8B}"/>
              </a:ext>
            </a:extLst>
          </p:cNvPr>
          <p:cNvSpPr/>
          <p:nvPr/>
        </p:nvSpPr>
        <p:spPr>
          <a:xfrm>
            <a:off x="9408013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EB3FB3D-616B-8659-4E6E-F63B7763DD8C}"/>
              </a:ext>
            </a:extLst>
          </p:cNvPr>
          <p:cNvSpPr/>
          <p:nvPr/>
        </p:nvSpPr>
        <p:spPr>
          <a:xfrm>
            <a:off x="10723891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E840087-3C5C-A0C1-BB8F-A6DB17AB7AAC}"/>
              </a:ext>
            </a:extLst>
          </p:cNvPr>
          <p:cNvGrpSpPr/>
          <p:nvPr/>
        </p:nvGrpSpPr>
        <p:grpSpPr>
          <a:xfrm>
            <a:off x="3893395" y="175278"/>
            <a:ext cx="509286" cy="509286"/>
            <a:chOff x="1261639" y="151886"/>
            <a:chExt cx="509286" cy="509286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E32DB415-0914-C1EC-C9B3-31AC93347549}"/>
                </a:ext>
              </a:extLst>
            </p:cNvPr>
            <p:cNvSpPr/>
            <p:nvPr/>
          </p:nvSpPr>
          <p:spPr>
            <a:xfrm>
              <a:off x="1261639" y="151886"/>
              <a:ext cx="509286" cy="5092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EDC8F65-536D-4CDD-C836-97F5D2E75B05}"/>
                </a:ext>
              </a:extLst>
            </p:cNvPr>
            <p:cNvSpPr txBox="1"/>
            <p:nvPr/>
          </p:nvSpPr>
          <p:spPr>
            <a:xfrm>
              <a:off x="1334982" y="175567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</a:rPr>
                <a:t>3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4757884-332F-39BC-C84B-100FD313EB1C}"/>
              </a:ext>
            </a:extLst>
          </p:cNvPr>
          <p:cNvSpPr txBox="1"/>
          <p:nvPr/>
        </p:nvSpPr>
        <p:spPr>
          <a:xfrm>
            <a:off x="3786400" y="77601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조건문</a:t>
            </a:r>
            <a:endParaRPr lang="en-US" altLang="ko-KR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5BD864-418C-D666-B11C-207E09A55AAB}"/>
              </a:ext>
            </a:extLst>
          </p:cNvPr>
          <p:cNvSpPr txBox="1"/>
          <p:nvPr/>
        </p:nvSpPr>
        <p:spPr>
          <a:xfrm>
            <a:off x="1114397" y="1126800"/>
            <a:ext cx="100435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effectLst/>
              </a:rPr>
              <a:t>Q1. </a:t>
            </a:r>
            <a:r>
              <a:rPr lang="ko-KR" altLang="en-US" sz="2000" b="1" dirty="0">
                <a:effectLst/>
              </a:rPr>
              <a:t>두 정수 </a:t>
            </a:r>
            <a:r>
              <a:rPr lang="en-US" altLang="ko-KR" sz="2000" b="1" dirty="0">
                <a:effectLst/>
              </a:rPr>
              <a:t>A</a:t>
            </a:r>
            <a:r>
              <a:rPr lang="ko-KR" altLang="en-US" sz="2000" b="1" dirty="0">
                <a:effectLst/>
              </a:rPr>
              <a:t>와 </a:t>
            </a:r>
            <a:r>
              <a:rPr lang="en-US" altLang="ko-KR" sz="2000" b="1" dirty="0">
                <a:effectLst/>
              </a:rPr>
              <a:t>B</a:t>
            </a:r>
            <a:r>
              <a:rPr lang="ko-KR" altLang="en-US" sz="2000" b="1" dirty="0">
                <a:effectLst/>
              </a:rPr>
              <a:t>가 주어졌을 때</a:t>
            </a:r>
            <a:r>
              <a:rPr lang="en-US" altLang="ko-KR" sz="2000" b="1" dirty="0">
                <a:effectLst/>
              </a:rPr>
              <a:t>, </a:t>
            </a:r>
            <a:br>
              <a:rPr lang="en-US" altLang="ko-KR" sz="2000" b="1" dirty="0">
                <a:effectLst/>
              </a:rPr>
            </a:br>
            <a:r>
              <a:rPr lang="en-US" altLang="ko-KR" sz="2000" b="1" dirty="0">
                <a:effectLst/>
              </a:rPr>
              <a:t>A</a:t>
            </a:r>
            <a:r>
              <a:rPr lang="ko-KR" altLang="en-US" sz="2000" b="1" dirty="0">
                <a:effectLst/>
              </a:rPr>
              <a:t>와 </a:t>
            </a:r>
            <a:r>
              <a:rPr lang="en-US" altLang="ko-KR" sz="2000" b="1" dirty="0">
                <a:effectLst/>
              </a:rPr>
              <a:t>B</a:t>
            </a:r>
            <a:r>
              <a:rPr lang="ko-KR" altLang="en-US" sz="2000" b="1" dirty="0">
                <a:effectLst/>
              </a:rPr>
              <a:t>를 비교여 같으면 </a:t>
            </a:r>
            <a:r>
              <a:rPr lang="en-US" altLang="ko-KR" sz="2000" b="1" dirty="0">
                <a:effectLst/>
              </a:rPr>
              <a:t>== , A</a:t>
            </a:r>
            <a:r>
              <a:rPr lang="ko-KR" altLang="en-US" sz="2000" b="1" dirty="0" err="1">
                <a:effectLst/>
              </a:rPr>
              <a:t>가크면</a:t>
            </a:r>
            <a:r>
              <a:rPr lang="ko-KR" altLang="en-US" sz="2000" b="1" dirty="0">
                <a:effectLst/>
              </a:rPr>
              <a:t> </a:t>
            </a:r>
            <a:r>
              <a:rPr lang="en-US" altLang="ko-KR" sz="2000" b="1" dirty="0">
                <a:effectLst/>
              </a:rPr>
              <a:t>&gt;, B</a:t>
            </a:r>
            <a:r>
              <a:rPr lang="ko-KR" altLang="en-US" sz="2000" b="1" dirty="0" err="1">
                <a:effectLst/>
              </a:rPr>
              <a:t>가크면</a:t>
            </a:r>
            <a:r>
              <a:rPr lang="ko-KR" altLang="en-US" sz="2000" b="1" dirty="0">
                <a:effectLst/>
              </a:rPr>
              <a:t> </a:t>
            </a:r>
            <a:r>
              <a:rPr lang="en-US" altLang="ko-KR" sz="2000" b="1" dirty="0">
                <a:effectLst/>
              </a:rPr>
              <a:t>&lt; </a:t>
            </a:r>
            <a:r>
              <a:rPr lang="ko-KR" altLang="en-US" sz="2000" b="1" dirty="0">
                <a:effectLst/>
              </a:rPr>
              <a:t>을 </a:t>
            </a:r>
            <a:r>
              <a:rPr lang="ko-KR" altLang="en-US" sz="2000" b="1" dirty="0" err="1">
                <a:effectLst/>
              </a:rPr>
              <a:t>출력하시오</a:t>
            </a:r>
            <a:r>
              <a:rPr lang="en-US" altLang="ko-KR" sz="2000" b="1" dirty="0">
                <a:effectLst/>
              </a:rPr>
              <a:t>.</a:t>
            </a:r>
            <a:endParaRPr lang="ko-KR" altLang="en-US" sz="2000" b="1" dirty="0"/>
          </a:p>
        </p:txBody>
      </p:sp>
      <p:pic>
        <p:nvPicPr>
          <p:cNvPr id="7" name="그림 6" descr="텍스트, 화면이(가) 표시된 사진&#10;&#10;자동 생성된 설명">
            <a:extLst>
              <a:ext uri="{FF2B5EF4-FFF2-40B4-BE49-F238E27FC236}">
                <a16:creationId xmlns:a16="http://schemas.microsoft.com/office/drawing/2014/main" id="{6C55316E-4364-0A8A-47F6-1584DAC48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549" y="2068080"/>
            <a:ext cx="2378605" cy="33460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06CBBF-5457-D5E7-6BA4-C51D7E29C548}"/>
              </a:ext>
            </a:extLst>
          </p:cNvPr>
          <p:cNvSpPr txBox="1"/>
          <p:nvPr/>
        </p:nvSpPr>
        <p:spPr>
          <a:xfrm>
            <a:off x="965075" y="89340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&lt;</a:t>
            </a:r>
            <a:r>
              <a:rPr lang="ko-KR" altLang="en-US" b="1" dirty="0">
                <a:solidFill>
                  <a:srgbClr val="FF0000"/>
                </a:solidFill>
              </a:rPr>
              <a:t>정답</a:t>
            </a:r>
            <a:r>
              <a:rPr lang="en-US" altLang="ko-KR" b="1" dirty="0">
                <a:solidFill>
                  <a:srgbClr val="FF0000"/>
                </a:solidFill>
              </a:rPr>
              <a:t>&gt;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635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A236A78-8296-59DD-4EAB-079D0D74D10D}"/>
              </a:ext>
            </a:extLst>
          </p:cNvPr>
          <p:cNvSpPr/>
          <p:nvPr/>
        </p:nvSpPr>
        <p:spPr>
          <a:xfrm>
            <a:off x="609600" y="400504"/>
            <a:ext cx="10972799" cy="529991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4A383CE-86A7-1DDC-7421-8E74819381E1}"/>
              </a:ext>
            </a:extLst>
          </p:cNvPr>
          <p:cNvGrpSpPr/>
          <p:nvPr/>
        </p:nvGrpSpPr>
        <p:grpSpPr>
          <a:xfrm>
            <a:off x="0" y="6120143"/>
            <a:ext cx="12192000" cy="737856"/>
            <a:chOff x="0" y="6120143"/>
            <a:chExt cx="12192000" cy="73785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4199C85-5B7F-1691-63A7-D0720B15F0FB}"/>
                </a:ext>
              </a:extLst>
            </p:cNvPr>
            <p:cNvSpPr/>
            <p:nvPr/>
          </p:nvSpPr>
          <p:spPr>
            <a:xfrm>
              <a:off x="0" y="6120143"/>
              <a:ext cx="12192000" cy="737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EF3BD8CC-8FE0-54C4-6855-43DB7F26F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8811" y="6162573"/>
              <a:ext cx="1067175" cy="578054"/>
            </a:xfrm>
            <a:prstGeom prst="rect">
              <a:avLst/>
            </a:prstGeom>
          </p:spPr>
        </p:pic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7A188908-E4B2-33A3-12ED-6699E0277FE2}"/>
              </a:ext>
            </a:extLst>
          </p:cNvPr>
          <p:cNvSpPr/>
          <p:nvPr/>
        </p:nvSpPr>
        <p:spPr>
          <a:xfrm>
            <a:off x="1509426" y="285115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67004A0-B24A-0148-3DD1-DB66156D70FA}"/>
              </a:ext>
            </a:extLst>
          </p:cNvPr>
          <p:cNvSpPr/>
          <p:nvPr/>
        </p:nvSpPr>
        <p:spPr>
          <a:xfrm>
            <a:off x="2701410" y="280505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A96344D-2163-2B50-63C3-308FE98D1D5F}"/>
              </a:ext>
            </a:extLst>
          </p:cNvPr>
          <p:cNvSpPr/>
          <p:nvPr/>
        </p:nvSpPr>
        <p:spPr>
          <a:xfrm>
            <a:off x="5460379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E07CA73-AB9F-2BA9-FEF7-3D218B1DA708}"/>
              </a:ext>
            </a:extLst>
          </p:cNvPr>
          <p:cNvSpPr/>
          <p:nvPr/>
        </p:nvSpPr>
        <p:spPr>
          <a:xfrm>
            <a:off x="6776257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0A2F582-DE62-9A8F-5901-B5B0E249A9F7}"/>
              </a:ext>
            </a:extLst>
          </p:cNvPr>
          <p:cNvSpPr/>
          <p:nvPr/>
        </p:nvSpPr>
        <p:spPr>
          <a:xfrm>
            <a:off x="8092135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D25B36A-D659-0A0E-CA3A-06CA7EE5EE8B}"/>
              </a:ext>
            </a:extLst>
          </p:cNvPr>
          <p:cNvSpPr/>
          <p:nvPr/>
        </p:nvSpPr>
        <p:spPr>
          <a:xfrm>
            <a:off x="9408013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EB3FB3D-616B-8659-4E6E-F63B7763DD8C}"/>
              </a:ext>
            </a:extLst>
          </p:cNvPr>
          <p:cNvSpPr/>
          <p:nvPr/>
        </p:nvSpPr>
        <p:spPr>
          <a:xfrm>
            <a:off x="10723891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E840087-3C5C-A0C1-BB8F-A6DB17AB7AAC}"/>
              </a:ext>
            </a:extLst>
          </p:cNvPr>
          <p:cNvGrpSpPr/>
          <p:nvPr/>
        </p:nvGrpSpPr>
        <p:grpSpPr>
          <a:xfrm>
            <a:off x="3893395" y="175278"/>
            <a:ext cx="509286" cy="509286"/>
            <a:chOff x="1261639" y="151886"/>
            <a:chExt cx="509286" cy="509286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E32DB415-0914-C1EC-C9B3-31AC93347549}"/>
                </a:ext>
              </a:extLst>
            </p:cNvPr>
            <p:cNvSpPr/>
            <p:nvPr/>
          </p:nvSpPr>
          <p:spPr>
            <a:xfrm>
              <a:off x="1261639" y="151886"/>
              <a:ext cx="509286" cy="5092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EDC8F65-536D-4CDD-C836-97F5D2E75B05}"/>
                </a:ext>
              </a:extLst>
            </p:cNvPr>
            <p:cNvSpPr txBox="1"/>
            <p:nvPr/>
          </p:nvSpPr>
          <p:spPr>
            <a:xfrm>
              <a:off x="1334982" y="175567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</a:rPr>
                <a:t>3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4757884-332F-39BC-C84B-100FD313EB1C}"/>
              </a:ext>
            </a:extLst>
          </p:cNvPr>
          <p:cNvSpPr txBox="1"/>
          <p:nvPr/>
        </p:nvSpPr>
        <p:spPr>
          <a:xfrm>
            <a:off x="3786400" y="77601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조건문</a:t>
            </a:r>
            <a:endParaRPr lang="en-US" altLang="ko-KR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5BD864-418C-D666-B11C-207E09A55AAB}"/>
              </a:ext>
            </a:extLst>
          </p:cNvPr>
          <p:cNvSpPr txBox="1"/>
          <p:nvPr/>
        </p:nvSpPr>
        <p:spPr>
          <a:xfrm>
            <a:off x="1074200" y="1045555"/>
            <a:ext cx="10043598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effectLst/>
              </a:rPr>
              <a:t>Q2. 1</a:t>
            </a:r>
            <a:r>
              <a:rPr lang="ko-KR" altLang="en-US" sz="2000" b="1" dirty="0">
                <a:effectLst/>
              </a:rPr>
              <a:t>에서부터 </a:t>
            </a:r>
            <a:r>
              <a:rPr lang="en-US" altLang="ko-KR" sz="2000" b="1" dirty="0">
                <a:effectLst/>
              </a:rPr>
              <a:t>6</a:t>
            </a:r>
            <a:r>
              <a:rPr lang="ko-KR" altLang="en-US" sz="2000" b="1" dirty="0">
                <a:effectLst/>
              </a:rPr>
              <a:t>까지의 눈을 가진 </a:t>
            </a:r>
            <a:r>
              <a:rPr lang="en-US" altLang="ko-KR" sz="2000" b="1" dirty="0">
                <a:effectLst/>
              </a:rPr>
              <a:t>3</a:t>
            </a:r>
            <a:r>
              <a:rPr lang="ko-KR" altLang="en-US" sz="2000" b="1" dirty="0">
                <a:effectLst/>
              </a:rPr>
              <a:t>개의 주사위를 던져서 다음과 같은 규칙에 따라 상금을 받는 게임이 있다</a:t>
            </a:r>
            <a:r>
              <a:rPr lang="en-US" altLang="ko-KR" sz="2000" b="1" dirty="0">
                <a:effectLst/>
              </a:rPr>
              <a:t>.</a:t>
            </a:r>
          </a:p>
          <a:p>
            <a:br>
              <a:rPr lang="en-US" altLang="ko-KR" sz="2000" b="1" dirty="0">
                <a:solidFill>
                  <a:srgbClr val="FF0000"/>
                </a:solidFill>
                <a:effectLst/>
              </a:rPr>
            </a:br>
            <a:r>
              <a:rPr lang="en-US" altLang="ko-KR" dirty="0">
                <a:solidFill>
                  <a:srgbClr val="FF0000"/>
                </a:solidFill>
                <a:effectLst/>
              </a:rPr>
              <a:t>1. </a:t>
            </a:r>
            <a:r>
              <a:rPr lang="ko-KR" altLang="en-US" dirty="0">
                <a:solidFill>
                  <a:srgbClr val="FF0000"/>
                </a:solidFill>
                <a:effectLst/>
              </a:rPr>
              <a:t>같은 눈이 </a:t>
            </a:r>
            <a:r>
              <a:rPr lang="en-US" altLang="ko-KR" dirty="0">
                <a:solidFill>
                  <a:srgbClr val="FF0000"/>
                </a:solidFill>
                <a:effectLst/>
              </a:rPr>
              <a:t>3</a:t>
            </a:r>
            <a:r>
              <a:rPr lang="ko-KR" altLang="en-US" dirty="0">
                <a:solidFill>
                  <a:srgbClr val="FF0000"/>
                </a:solidFill>
                <a:effectLst/>
              </a:rPr>
              <a:t>개가 나오면 </a:t>
            </a:r>
            <a:r>
              <a:rPr lang="en-US" altLang="ko-KR" dirty="0">
                <a:solidFill>
                  <a:srgbClr val="FF0000"/>
                </a:solidFill>
                <a:effectLst/>
              </a:rPr>
              <a:t>10,000</a:t>
            </a:r>
            <a:r>
              <a:rPr lang="ko-KR" altLang="en-US" dirty="0">
                <a:solidFill>
                  <a:srgbClr val="FF0000"/>
                </a:solidFill>
                <a:effectLst/>
              </a:rPr>
              <a:t>원</a:t>
            </a:r>
            <a:r>
              <a:rPr lang="en-US" altLang="ko-KR" dirty="0">
                <a:solidFill>
                  <a:srgbClr val="FF0000"/>
                </a:solidFill>
                <a:effectLst/>
              </a:rPr>
              <a:t>+(</a:t>
            </a:r>
            <a:r>
              <a:rPr lang="ko-KR" altLang="en-US" dirty="0">
                <a:solidFill>
                  <a:srgbClr val="FF0000"/>
                </a:solidFill>
                <a:effectLst/>
              </a:rPr>
              <a:t>같은 눈</a:t>
            </a:r>
            <a:r>
              <a:rPr lang="en-US" altLang="ko-KR" dirty="0">
                <a:solidFill>
                  <a:srgbClr val="FF0000"/>
                </a:solidFill>
                <a:effectLst/>
              </a:rPr>
              <a:t>)×1,000</a:t>
            </a:r>
            <a:r>
              <a:rPr lang="ko-KR" altLang="en-US" dirty="0">
                <a:solidFill>
                  <a:srgbClr val="FF0000"/>
                </a:solidFill>
                <a:effectLst/>
              </a:rPr>
              <a:t>원의 상금을 받게 된다</a:t>
            </a:r>
            <a:r>
              <a:rPr lang="en-US" altLang="ko-KR" dirty="0">
                <a:solidFill>
                  <a:srgbClr val="FF0000"/>
                </a:solidFill>
                <a:effectLst/>
              </a:rPr>
              <a:t>.</a:t>
            </a:r>
            <a:br>
              <a:rPr lang="en-US" altLang="ko-KR" dirty="0">
                <a:solidFill>
                  <a:srgbClr val="FF0000"/>
                </a:solidFill>
                <a:effectLst/>
              </a:rPr>
            </a:br>
            <a:r>
              <a:rPr lang="en-US" altLang="ko-KR" dirty="0">
                <a:solidFill>
                  <a:srgbClr val="FF0000"/>
                </a:solidFill>
                <a:effectLst/>
              </a:rPr>
              <a:t>2. </a:t>
            </a:r>
            <a:r>
              <a:rPr lang="ko-KR" altLang="en-US" dirty="0">
                <a:solidFill>
                  <a:srgbClr val="FF0000"/>
                </a:solidFill>
                <a:effectLst/>
              </a:rPr>
              <a:t>같은 눈이 </a:t>
            </a:r>
            <a:r>
              <a:rPr lang="en-US" altLang="ko-KR" dirty="0">
                <a:solidFill>
                  <a:srgbClr val="FF0000"/>
                </a:solidFill>
                <a:effectLst/>
              </a:rPr>
              <a:t>2</a:t>
            </a:r>
            <a:r>
              <a:rPr lang="ko-KR" altLang="en-US" dirty="0">
                <a:solidFill>
                  <a:srgbClr val="FF0000"/>
                </a:solidFill>
                <a:effectLst/>
              </a:rPr>
              <a:t>개만 나오는 경우에는 </a:t>
            </a:r>
            <a:r>
              <a:rPr lang="en-US" altLang="ko-KR" dirty="0">
                <a:solidFill>
                  <a:srgbClr val="FF0000"/>
                </a:solidFill>
                <a:effectLst/>
              </a:rPr>
              <a:t>1,000</a:t>
            </a:r>
            <a:r>
              <a:rPr lang="ko-KR" altLang="en-US" dirty="0">
                <a:solidFill>
                  <a:srgbClr val="FF0000"/>
                </a:solidFill>
                <a:effectLst/>
              </a:rPr>
              <a:t>원</a:t>
            </a:r>
            <a:r>
              <a:rPr lang="en-US" altLang="ko-KR" dirty="0">
                <a:solidFill>
                  <a:srgbClr val="FF0000"/>
                </a:solidFill>
                <a:effectLst/>
              </a:rPr>
              <a:t>+(</a:t>
            </a:r>
            <a:r>
              <a:rPr lang="ko-KR" altLang="en-US" dirty="0">
                <a:solidFill>
                  <a:srgbClr val="FF0000"/>
                </a:solidFill>
                <a:effectLst/>
              </a:rPr>
              <a:t>같은 눈</a:t>
            </a:r>
            <a:r>
              <a:rPr lang="en-US" altLang="ko-KR" dirty="0">
                <a:solidFill>
                  <a:srgbClr val="FF0000"/>
                </a:solidFill>
                <a:effectLst/>
              </a:rPr>
              <a:t>)×100</a:t>
            </a:r>
            <a:r>
              <a:rPr lang="ko-KR" altLang="en-US" dirty="0">
                <a:solidFill>
                  <a:srgbClr val="FF0000"/>
                </a:solidFill>
                <a:effectLst/>
              </a:rPr>
              <a:t>원의 상금을 받게 된다</a:t>
            </a:r>
            <a:r>
              <a:rPr lang="en-US" altLang="ko-KR" dirty="0">
                <a:solidFill>
                  <a:srgbClr val="FF0000"/>
                </a:solidFill>
                <a:effectLst/>
              </a:rPr>
              <a:t>.</a:t>
            </a:r>
            <a:br>
              <a:rPr lang="en-US" altLang="ko-KR" dirty="0">
                <a:solidFill>
                  <a:srgbClr val="FF0000"/>
                </a:solidFill>
                <a:effectLst/>
              </a:rPr>
            </a:br>
            <a:r>
              <a:rPr lang="en-US" altLang="ko-KR" dirty="0">
                <a:solidFill>
                  <a:srgbClr val="FF0000"/>
                </a:solidFill>
                <a:effectLst/>
              </a:rPr>
              <a:t>3. </a:t>
            </a:r>
            <a:r>
              <a:rPr lang="ko-KR" altLang="en-US" dirty="0">
                <a:solidFill>
                  <a:srgbClr val="FF0000"/>
                </a:solidFill>
                <a:effectLst/>
              </a:rPr>
              <a:t>모두 다른 눈이 나오는 경우에는 </a:t>
            </a:r>
            <a:r>
              <a:rPr lang="en-US" altLang="ko-KR" dirty="0">
                <a:solidFill>
                  <a:srgbClr val="FF0000"/>
                </a:solidFill>
                <a:effectLst/>
              </a:rPr>
              <a:t>(</a:t>
            </a:r>
            <a:r>
              <a:rPr lang="ko-KR" altLang="en-US" dirty="0">
                <a:solidFill>
                  <a:srgbClr val="FF0000"/>
                </a:solidFill>
                <a:effectLst/>
              </a:rPr>
              <a:t>그 중 가장 큰 눈</a:t>
            </a:r>
            <a:r>
              <a:rPr lang="en-US" altLang="ko-KR" dirty="0">
                <a:solidFill>
                  <a:srgbClr val="FF0000"/>
                </a:solidFill>
                <a:effectLst/>
              </a:rPr>
              <a:t>)×100</a:t>
            </a:r>
            <a:r>
              <a:rPr lang="ko-KR" altLang="en-US" dirty="0">
                <a:solidFill>
                  <a:srgbClr val="FF0000"/>
                </a:solidFill>
                <a:effectLst/>
              </a:rPr>
              <a:t>원의 상금을 받게 된다</a:t>
            </a:r>
            <a:r>
              <a:rPr lang="en-US" altLang="ko-KR" dirty="0">
                <a:solidFill>
                  <a:srgbClr val="FF0000"/>
                </a:solidFill>
                <a:effectLst/>
              </a:rPr>
              <a:t>.</a:t>
            </a:r>
            <a:br>
              <a:rPr lang="en-US" altLang="ko-KR" sz="2000" b="1" dirty="0">
                <a:effectLst/>
              </a:rPr>
            </a:br>
            <a:endParaRPr lang="en-US" altLang="ko-KR" sz="2000" b="1" dirty="0">
              <a:effectLst/>
            </a:endParaRPr>
          </a:p>
          <a:p>
            <a:r>
              <a:rPr lang="ko-KR" altLang="en-US" sz="1600" dirty="0" err="1"/>
              <a:t>예로들면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2,2,6 </a:t>
            </a:r>
            <a:r>
              <a:rPr lang="ko-KR" altLang="en-US" sz="1600" dirty="0"/>
              <a:t>이 나오면</a:t>
            </a:r>
            <a:endParaRPr lang="en-US" altLang="ko-KR" sz="1600" dirty="0"/>
          </a:p>
          <a:p>
            <a:r>
              <a:rPr lang="en-US" altLang="ko-KR" sz="1600" dirty="0">
                <a:effectLst/>
              </a:rPr>
              <a:t>1000 + 2 </a:t>
            </a:r>
            <a:r>
              <a:rPr lang="en-US" altLang="ko-KR" sz="1600" dirty="0"/>
              <a:t>x 100 = 1200</a:t>
            </a:r>
            <a:r>
              <a:rPr lang="ko-KR" altLang="en-US" sz="1600" dirty="0"/>
              <a:t>원을 상금으로 받는다</a:t>
            </a:r>
            <a:endParaRPr lang="en-US" altLang="ko-KR" sz="1600" dirty="0"/>
          </a:p>
          <a:p>
            <a:br>
              <a:rPr lang="en-US" altLang="ko-KR" sz="2000" b="1" dirty="0">
                <a:effectLst/>
              </a:rPr>
            </a:br>
            <a:r>
              <a:rPr lang="en-US" altLang="ko-KR" sz="2000" b="1" dirty="0">
                <a:effectLst/>
              </a:rPr>
              <a:t>3</a:t>
            </a:r>
            <a:r>
              <a:rPr lang="ko-KR" altLang="en-US" sz="2000" b="1" dirty="0">
                <a:effectLst/>
              </a:rPr>
              <a:t>개 주사위의 나온 눈이 주어질 때</a:t>
            </a:r>
            <a:r>
              <a:rPr lang="en-US" altLang="ko-KR" sz="2000" b="1" dirty="0">
                <a:effectLst/>
              </a:rPr>
              <a:t>, </a:t>
            </a:r>
            <a:r>
              <a:rPr lang="ko-KR" altLang="en-US" sz="2000" b="1" dirty="0">
                <a:effectLst/>
              </a:rPr>
              <a:t>상금을 계산하는 프로그램을 작성 </a:t>
            </a:r>
            <a:r>
              <a:rPr lang="ko-KR" altLang="en-US" sz="2000" b="1" dirty="0" err="1">
                <a:effectLst/>
              </a:rPr>
              <a:t>하시오</a:t>
            </a:r>
            <a:r>
              <a:rPr lang="en-US" altLang="ko-KR" sz="2000" b="1" dirty="0">
                <a:effectLst/>
              </a:rPr>
              <a:t>.</a:t>
            </a:r>
            <a:endParaRPr lang="ko-KR" altLang="en-US" sz="2000" b="1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AE27AF8-9666-5068-D7D3-E04FF61A8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372" y="4417619"/>
            <a:ext cx="8163604" cy="155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846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A236A78-8296-59DD-4EAB-079D0D74D10D}"/>
              </a:ext>
            </a:extLst>
          </p:cNvPr>
          <p:cNvSpPr/>
          <p:nvPr/>
        </p:nvSpPr>
        <p:spPr>
          <a:xfrm>
            <a:off x="609600" y="400504"/>
            <a:ext cx="10972799" cy="529991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4A383CE-86A7-1DDC-7421-8E74819381E1}"/>
              </a:ext>
            </a:extLst>
          </p:cNvPr>
          <p:cNvGrpSpPr/>
          <p:nvPr/>
        </p:nvGrpSpPr>
        <p:grpSpPr>
          <a:xfrm>
            <a:off x="0" y="6120143"/>
            <a:ext cx="12192000" cy="737856"/>
            <a:chOff x="0" y="6120143"/>
            <a:chExt cx="12192000" cy="73785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4199C85-5B7F-1691-63A7-D0720B15F0FB}"/>
                </a:ext>
              </a:extLst>
            </p:cNvPr>
            <p:cNvSpPr/>
            <p:nvPr/>
          </p:nvSpPr>
          <p:spPr>
            <a:xfrm>
              <a:off x="0" y="6120143"/>
              <a:ext cx="12192000" cy="737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EF3BD8CC-8FE0-54C4-6855-43DB7F26F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8811" y="6162573"/>
              <a:ext cx="1067175" cy="578054"/>
            </a:xfrm>
            <a:prstGeom prst="rect">
              <a:avLst/>
            </a:prstGeom>
          </p:spPr>
        </p:pic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7A188908-E4B2-33A3-12ED-6699E0277FE2}"/>
              </a:ext>
            </a:extLst>
          </p:cNvPr>
          <p:cNvSpPr/>
          <p:nvPr/>
        </p:nvSpPr>
        <p:spPr>
          <a:xfrm>
            <a:off x="1509426" y="285115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67004A0-B24A-0148-3DD1-DB66156D70FA}"/>
              </a:ext>
            </a:extLst>
          </p:cNvPr>
          <p:cNvSpPr/>
          <p:nvPr/>
        </p:nvSpPr>
        <p:spPr>
          <a:xfrm>
            <a:off x="2701410" y="280505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A96344D-2163-2B50-63C3-308FE98D1D5F}"/>
              </a:ext>
            </a:extLst>
          </p:cNvPr>
          <p:cNvSpPr/>
          <p:nvPr/>
        </p:nvSpPr>
        <p:spPr>
          <a:xfrm>
            <a:off x="5460379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E07CA73-AB9F-2BA9-FEF7-3D218B1DA708}"/>
              </a:ext>
            </a:extLst>
          </p:cNvPr>
          <p:cNvSpPr/>
          <p:nvPr/>
        </p:nvSpPr>
        <p:spPr>
          <a:xfrm>
            <a:off x="6776257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0A2F582-DE62-9A8F-5901-B5B0E249A9F7}"/>
              </a:ext>
            </a:extLst>
          </p:cNvPr>
          <p:cNvSpPr/>
          <p:nvPr/>
        </p:nvSpPr>
        <p:spPr>
          <a:xfrm>
            <a:off x="8092135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D25B36A-D659-0A0E-CA3A-06CA7EE5EE8B}"/>
              </a:ext>
            </a:extLst>
          </p:cNvPr>
          <p:cNvSpPr/>
          <p:nvPr/>
        </p:nvSpPr>
        <p:spPr>
          <a:xfrm>
            <a:off x="9408013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EB3FB3D-616B-8659-4E6E-F63B7763DD8C}"/>
              </a:ext>
            </a:extLst>
          </p:cNvPr>
          <p:cNvSpPr/>
          <p:nvPr/>
        </p:nvSpPr>
        <p:spPr>
          <a:xfrm>
            <a:off x="10723891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E840087-3C5C-A0C1-BB8F-A6DB17AB7AAC}"/>
              </a:ext>
            </a:extLst>
          </p:cNvPr>
          <p:cNvGrpSpPr/>
          <p:nvPr/>
        </p:nvGrpSpPr>
        <p:grpSpPr>
          <a:xfrm>
            <a:off x="3893395" y="175278"/>
            <a:ext cx="509286" cy="509286"/>
            <a:chOff x="1261639" y="151886"/>
            <a:chExt cx="509286" cy="509286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E32DB415-0914-C1EC-C9B3-31AC93347549}"/>
                </a:ext>
              </a:extLst>
            </p:cNvPr>
            <p:cNvSpPr/>
            <p:nvPr/>
          </p:nvSpPr>
          <p:spPr>
            <a:xfrm>
              <a:off x="1261639" y="151886"/>
              <a:ext cx="509286" cy="5092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EDC8F65-536D-4CDD-C836-97F5D2E75B05}"/>
                </a:ext>
              </a:extLst>
            </p:cNvPr>
            <p:cNvSpPr txBox="1"/>
            <p:nvPr/>
          </p:nvSpPr>
          <p:spPr>
            <a:xfrm>
              <a:off x="1334982" y="175567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</a:rPr>
                <a:t>3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4757884-332F-39BC-C84B-100FD313EB1C}"/>
              </a:ext>
            </a:extLst>
          </p:cNvPr>
          <p:cNvSpPr txBox="1"/>
          <p:nvPr/>
        </p:nvSpPr>
        <p:spPr>
          <a:xfrm>
            <a:off x="3786400" y="77601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조건문</a:t>
            </a:r>
            <a:endParaRPr lang="en-US" altLang="ko-KR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5BD864-418C-D666-B11C-207E09A55AAB}"/>
              </a:ext>
            </a:extLst>
          </p:cNvPr>
          <p:cNvSpPr txBox="1"/>
          <p:nvPr/>
        </p:nvSpPr>
        <p:spPr>
          <a:xfrm>
            <a:off x="1074200" y="1045555"/>
            <a:ext cx="100435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effectLst/>
              </a:rPr>
              <a:t>Q2. 3</a:t>
            </a:r>
            <a:r>
              <a:rPr lang="ko-KR" altLang="en-US" sz="2000" b="1" dirty="0">
                <a:effectLst/>
              </a:rPr>
              <a:t>개 주사위의 나온 눈이 주어질 때</a:t>
            </a:r>
            <a:r>
              <a:rPr lang="en-US" altLang="ko-KR" sz="2000" b="1" dirty="0">
                <a:effectLst/>
              </a:rPr>
              <a:t>,</a:t>
            </a:r>
          </a:p>
          <a:p>
            <a:r>
              <a:rPr lang="en-US" altLang="ko-KR" sz="2000" b="1" dirty="0">
                <a:effectLst/>
              </a:rPr>
              <a:t> </a:t>
            </a:r>
            <a:r>
              <a:rPr lang="ko-KR" altLang="en-US" sz="2000" b="1" dirty="0">
                <a:effectLst/>
              </a:rPr>
              <a:t>상금을 계산하는 프로그램을 작성 </a:t>
            </a:r>
            <a:r>
              <a:rPr lang="ko-KR" altLang="en-US" sz="2000" b="1" dirty="0" err="1">
                <a:effectLst/>
              </a:rPr>
              <a:t>하시오</a:t>
            </a:r>
            <a:r>
              <a:rPr lang="en-US" altLang="ko-KR" sz="2000" b="1" dirty="0">
                <a:effectLst/>
              </a:rPr>
              <a:t>.</a:t>
            </a:r>
            <a:endParaRPr lang="ko-KR" alt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148832-0705-ACDC-8DAE-C34875E8E794}"/>
              </a:ext>
            </a:extLst>
          </p:cNvPr>
          <p:cNvSpPr txBox="1"/>
          <p:nvPr/>
        </p:nvSpPr>
        <p:spPr>
          <a:xfrm>
            <a:off x="960668" y="78824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&lt;</a:t>
            </a:r>
            <a:r>
              <a:rPr lang="ko-KR" altLang="en-US" b="1" dirty="0">
                <a:solidFill>
                  <a:srgbClr val="FF0000"/>
                </a:solidFill>
              </a:rPr>
              <a:t>정답</a:t>
            </a:r>
            <a:r>
              <a:rPr lang="en-US" altLang="ko-KR" b="1" dirty="0">
                <a:solidFill>
                  <a:srgbClr val="FF0000"/>
                </a:solidFill>
              </a:rPr>
              <a:t>&gt;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7" name="그림 6" descr="텍스트, 모니터, 화면, 스크린샷이(가) 표시된 사진&#10;&#10;자동 생성된 설명">
            <a:extLst>
              <a:ext uri="{FF2B5EF4-FFF2-40B4-BE49-F238E27FC236}">
                <a16:creationId xmlns:a16="http://schemas.microsoft.com/office/drawing/2014/main" id="{2F1651BA-2DAB-CF62-47E6-B68F7DE199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257" y="650879"/>
            <a:ext cx="4354444" cy="521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79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6E6F81C-F2E7-57CE-6010-CA595C6E176C}"/>
              </a:ext>
            </a:extLst>
          </p:cNvPr>
          <p:cNvSpPr/>
          <p:nvPr/>
        </p:nvSpPr>
        <p:spPr>
          <a:xfrm>
            <a:off x="609600" y="406399"/>
            <a:ext cx="10972799" cy="529991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B94838-509E-D44C-E9C2-D36525DFDC6A}"/>
              </a:ext>
            </a:extLst>
          </p:cNvPr>
          <p:cNvSpPr txBox="1"/>
          <p:nvPr/>
        </p:nvSpPr>
        <p:spPr>
          <a:xfrm>
            <a:off x="2946399" y="2640859"/>
            <a:ext cx="629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/>
              <a:t>4. </a:t>
            </a:r>
            <a:r>
              <a:rPr lang="ko-KR" altLang="en-US" sz="4800" b="1" dirty="0" err="1"/>
              <a:t>반복문</a:t>
            </a:r>
            <a:endParaRPr lang="ko-KR" altLang="en-US" sz="4800" b="1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266652C-85B2-9111-593A-D9B47D17D794}"/>
              </a:ext>
            </a:extLst>
          </p:cNvPr>
          <p:cNvGrpSpPr/>
          <p:nvPr/>
        </p:nvGrpSpPr>
        <p:grpSpPr>
          <a:xfrm>
            <a:off x="0" y="6120143"/>
            <a:ext cx="12192000" cy="737856"/>
            <a:chOff x="0" y="6120143"/>
            <a:chExt cx="12192000" cy="73785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9E935EB-1B3D-9D34-F72E-309EC02627AE}"/>
                </a:ext>
              </a:extLst>
            </p:cNvPr>
            <p:cNvSpPr/>
            <p:nvPr/>
          </p:nvSpPr>
          <p:spPr>
            <a:xfrm>
              <a:off x="0" y="6120143"/>
              <a:ext cx="12192000" cy="737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6" name="그림 15" descr="텍스트이(가) 표시된 사진&#10;&#10;자동 생성된 설명">
              <a:extLst>
                <a:ext uri="{FF2B5EF4-FFF2-40B4-BE49-F238E27FC236}">
                  <a16:creationId xmlns:a16="http://schemas.microsoft.com/office/drawing/2014/main" id="{0836DBE3-3FE5-5D73-73DF-7DEEE86ED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8811" y="6162573"/>
              <a:ext cx="1067175" cy="5780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104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A236A78-8296-59DD-4EAB-079D0D74D10D}"/>
              </a:ext>
            </a:extLst>
          </p:cNvPr>
          <p:cNvSpPr/>
          <p:nvPr/>
        </p:nvSpPr>
        <p:spPr>
          <a:xfrm>
            <a:off x="609599" y="406400"/>
            <a:ext cx="10972799" cy="529991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4A383CE-86A7-1DDC-7421-8E74819381E1}"/>
              </a:ext>
            </a:extLst>
          </p:cNvPr>
          <p:cNvGrpSpPr/>
          <p:nvPr/>
        </p:nvGrpSpPr>
        <p:grpSpPr>
          <a:xfrm>
            <a:off x="0" y="6120143"/>
            <a:ext cx="12192000" cy="737856"/>
            <a:chOff x="0" y="6120143"/>
            <a:chExt cx="12192000" cy="73785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4199C85-5B7F-1691-63A7-D0720B15F0FB}"/>
                </a:ext>
              </a:extLst>
            </p:cNvPr>
            <p:cNvSpPr/>
            <p:nvPr/>
          </p:nvSpPr>
          <p:spPr>
            <a:xfrm>
              <a:off x="0" y="6120143"/>
              <a:ext cx="12192000" cy="737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EF3BD8CC-8FE0-54C4-6855-43DB7F26F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8811" y="6162573"/>
              <a:ext cx="1067175" cy="578054"/>
            </a:xfrm>
            <a:prstGeom prst="rect">
              <a:avLst/>
            </a:prstGeom>
          </p:spPr>
        </p:pic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7A188908-E4B2-33A3-12ED-6699E0277FE2}"/>
              </a:ext>
            </a:extLst>
          </p:cNvPr>
          <p:cNvSpPr/>
          <p:nvPr/>
        </p:nvSpPr>
        <p:spPr>
          <a:xfrm>
            <a:off x="1509426" y="285115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67004A0-B24A-0148-3DD1-DB66156D70FA}"/>
              </a:ext>
            </a:extLst>
          </p:cNvPr>
          <p:cNvSpPr/>
          <p:nvPr/>
        </p:nvSpPr>
        <p:spPr>
          <a:xfrm>
            <a:off x="2701410" y="280505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A96344D-2163-2B50-63C3-308FE98D1D5F}"/>
              </a:ext>
            </a:extLst>
          </p:cNvPr>
          <p:cNvSpPr/>
          <p:nvPr/>
        </p:nvSpPr>
        <p:spPr>
          <a:xfrm>
            <a:off x="4017288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E07CA73-AB9F-2BA9-FEF7-3D218B1DA708}"/>
              </a:ext>
            </a:extLst>
          </p:cNvPr>
          <p:cNvSpPr/>
          <p:nvPr/>
        </p:nvSpPr>
        <p:spPr>
          <a:xfrm>
            <a:off x="6776257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0A2F582-DE62-9A8F-5901-B5B0E249A9F7}"/>
              </a:ext>
            </a:extLst>
          </p:cNvPr>
          <p:cNvSpPr/>
          <p:nvPr/>
        </p:nvSpPr>
        <p:spPr>
          <a:xfrm>
            <a:off x="8092135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D25B36A-D659-0A0E-CA3A-06CA7EE5EE8B}"/>
              </a:ext>
            </a:extLst>
          </p:cNvPr>
          <p:cNvSpPr/>
          <p:nvPr/>
        </p:nvSpPr>
        <p:spPr>
          <a:xfrm>
            <a:off x="9408013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EB3FB3D-616B-8659-4E6E-F63B7763DD8C}"/>
              </a:ext>
            </a:extLst>
          </p:cNvPr>
          <p:cNvSpPr/>
          <p:nvPr/>
        </p:nvSpPr>
        <p:spPr>
          <a:xfrm>
            <a:off x="10723891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E840087-3C5C-A0C1-BB8F-A6DB17AB7AAC}"/>
              </a:ext>
            </a:extLst>
          </p:cNvPr>
          <p:cNvGrpSpPr/>
          <p:nvPr/>
        </p:nvGrpSpPr>
        <p:grpSpPr>
          <a:xfrm>
            <a:off x="5271219" y="161007"/>
            <a:ext cx="509286" cy="509286"/>
            <a:chOff x="1261639" y="151886"/>
            <a:chExt cx="509286" cy="509286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E32DB415-0914-C1EC-C9B3-31AC93347549}"/>
                </a:ext>
              </a:extLst>
            </p:cNvPr>
            <p:cNvSpPr/>
            <p:nvPr/>
          </p:nvSpPr>
          <p:spPr>
            <a:xfrm>
              <a:off x="1261639" y="151886"/>
              <a:ext cx="509286" cy="5092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EDC8F65-536D-4CDD-C836-97F5D2E75B05}"/>
                </a:ext>
              </a:extLst>
            </p:cNvPr>
            <p:cNvSpPr txBox="1"/>
            <p:nvPr/>
          </p:nvSpPr>
          <p:spPr>
            <a:xfrm>
              <a:off x="1334982" y="175567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</a:rPr>
                <a:t>4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4757884-332F-39BC-C84B-100FD313EB1C}"/>
              </a:ext>
            </a:extLst>
          </p:cNvPr>
          <p:cNvSpPr txBox="1"/>
          <p:nvPr/>
        </p:nvSpPr>
        <p:spPr>
          <a:xfrm>
            <a:off x="5164224" y="70801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반복문</a:t>
            </a:r>
            <a:endParaRPr lang="en-US" altLang="ko-KR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5BD864-418C-D666-B11C-207E09A55AAB}"/>
              </a:ext>
            </a:extLst>
          </p:cNvPr>
          <p:cNvSpPr txBox="1"/>
          <p:nvPr/>
        </p:nvSpPr>
        <p:spPr>
          <a:xfrm>
            <a:off x="1114397" y="1126800"/>
            <a:ext cx="1004359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effectLst/>
              </a:rPr>
              <a:t>Q1. </a:t>
            </a:r>
            <a:r>
              <a:rPr lang="ko-KR" altLang="en-US" sz="2000" b="1" dirty="0">
                <a:effectLst/>
              </a:rPr>
              <a:t>구구단 </a:t>
            </a:r>
            <a:r>
              <a:rPr lang="en-US" altLang="ko-KR" sz="2000" b="1" dirty="0">
                <a:effectLst/>
              </a:rPr>
              <a:t>N</a:t>
            </a:r>
            <a:r>
              <a:rPr lang="ko-KR" altLang="en-US" sz="2000" b="1" dirty="0">
                <a:effectLst/>
              </a:rPr>
              <a:t>단을 출력형식에 맞춰 출력하는 프로그램을 </a:t>
            </a:r>
            <a:r>
              <a:rPr lang="ko-KR" altLang="en-US" sz="2000" b="1" dirty="0" err="1">
                <a:effectLst/>
              </a:rPr>
              <a:t>작성하시오</a:t>
            </a:r>
            <a:r>
              <a:rPr lang="en-US" altLang="ko-KR" sz="2000" b="1" dirty="0">
                <a:effectLst/>
              </a:rPr>
              <a:t>.</a:t>
            </a:r>
            <a:br>
              <a:rPr lang="en-US" altLang="ko-KR" sz="2000" b="1" dirty="0">
                <a:effectLst/>
              </a:rPr>
            </a:br>
            <a:endParaRPr lang="en-US" altLang="ko-KR" sz="2000" b="1" dirty="0">
              <a:effectLst/>
            </a:endParaRPr>
          </a:p>
          <a:p>
            <a:r>
              <a:rPr lang="en-US" altLang="ko-KR" dirty="0">
                <a:solidFill>
                  <a:srgbClr val="FF0000"/>
                </a:solidFill>
                <a:effectLst/>
              </a:rPr>
              <a:t>&lt;</a:t>
            </a:r>
            <a:r>
              <a:rPr lang="ko-KR" altLang="en-US" dirty="0">
                <a:solidFill>
                  <a:srgbClr val="FF0000"/>
                </a:solidFill>
                <a:effectLst/>
              </a:rPr>
              <a:t>출력형식</a:t>
            </a:r>
            <a:r>
              <a:rPr lang="en-US" altLang="ko-KR" dirty="0">
                <a:solidFill>
                  <a:srgbClr val="FF0000"/>
                </a:solidFill>
                <a:effectLst/>
              </a:rPr>
              <a:t>&gt;</a:t>
            </a:r>
          </a:p>
          <a:p>
            <a:endParaRPr lang="ko-KR" altLang="en-US" sz="1600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EC409DCF-B35D-2C37-4667-F41AD15DC4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92" r="9453"/>
          <a:stretch/>
        </p:blipFill>
        <p:spPr>
          <a:xfrm>
            <a:off x="1243487" y="2162174"/>
            <a:ext cx="1587013" cy="3262645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8CE0B844-261F-B5F3-DAE1-C92B2530DB4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068"/>
          <a:stretch/>
        </p:blipFill>
        <p:spPr>
          <a:xfrm>
            <a:off x="4831271" y="2056925"/>
            <a:ext cx="3670859" cy="150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301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A236A78-8296-59DD-4EAB-079D0D74D10D}"/>
              </a:ext>
            </a:extLst>
          </p:cNvPr>
          <p:cNvSpPr/>
          <p:nvPr/>
        </p:nvSpPr>
        <p:spPr>
          <a:xfrm>
            <a:off x="609599" y="406400"/>
            <a:ext cx="10972799" cy="529991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4A383CE-86A7-1DDC-7421-8E74819381E1}"/>
              </a:ext>
            </a:extLst>
          </p:cNvPr>
          <p:cNvGrpSpPr/>
          <p:nvPr/>
        </p:nvGrpSpPr>
        <p:grpSpPr>
          <a:xfrm>
            <a:off x="0" y="6120143"/>
            <a:ext cx="12192000" cy="737856"/>
            <a:chOff x="0" y="6120143"/>
            <a:chExt cx="12192000" cy="73785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4199C85-5B7F-1691-63A7-D0720B15F0FB}"/>
                </a:ext>
              </a:extLst>
            </p:cNvPr>
            <p:cNvSpPr/>
            <p:nvPr/>
          </p:nvSpPr>
          <p:spPr>
            <a:xfrm>
              <a:off x="0" y="6120143"/>
              <a:ext cx="12192000" cy="737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EF3BD8CC-8FE0-54C4-6855-43DB7F26F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8811" y="6162573"/>
              <a:ext cx="1067175" cy="578054"/>
            </a:xfrm>
            <a:prstGeom prst="rect">
              <a:avLst/>
            </a:prstGeom>
          </p:spPr>
        </p:pic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7A188908-E4B2-33A3-12ED-6699E0277FE2}"/>
              </a:ext>
            </a:extLst>
          </p:cNvPr>
          <p:cNvSpPr/>
          <p:nvPr/>
        </p:nvSpPr>
        <p:spPr>
          <a:xfrm>
            <a:off x="1509426" y="285115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67004A0-B24A-0148-3DD1-DB66156D70FA}"/>
              </a:ext>
            </a:extLst>
          </p:cNvPr>
          <p:cNvSpPr/>
          <p:nvPr/>
        </p:nvSpPr>
        <p:spPr>
          <a:xfrm>
            <a:off x="2701410" y="280505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A96344D-2163-2B50-63C3-308FE98D1D5F}"/>
              </a:ext>
            </a:extLst>
          </p:cNvPr>
          <p:cNvSpPr/>
          <p:nvPr/>
        </p:nvSpPr>
        <p:spPr>
          <a:xfrm>
            <a:off x="4018947" y="266047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E07CA73-AB9F-2BA9-FEF7-3D218B1DA708}"/>
              </a:ext>
            </a:extLst>
          </p:cNvPr>
          <p:cNvSpPr/>
          <p:nvPr/>
        </p:nvSpPr>
        <p:spPr>
          <a:xfrm>
            <a:off x="6776257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0A2F582-DE62-9A8F-5901-B5B0E249A9F7}"/>
              </a:ext>
            </a:extLst>
          </p:cNvPr>
          <p:cNvSpPr/>
          <p:nvPr/>
        </p:nvSpPr>
        <p:spPr>
          <a:xfrm>
            <a:off x="8092135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D25B36A-D659-0A0E-CA3A-06CA7EE5EE8B}"/>
              </a:ext>
            </a:extLst>
          </p:cNvPr>
          <p:cNvSpPr/>
          <p:nvPr/>
        </p:nvSpPr>
        <p:spPr>
          <a:xfrm>
            <a:off x="9408013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EB3FB3D-616B-8659-4E6E-F63B7763DD8C}"/>
              </a:ext>
            </a:extLst>
          </p:cNvPr>
          <p:cNvSpPr/>
          <p:nvPr/>
        </p:nvSpPr>
        <p:spPr>
          <a:xfrm>
            <a:off x="10723891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5BD864-418C-D666-B11C-207E09A55AAB}"/>
              </a:ext>
            </a:extLst>
          </p:cNvPr>
          <p:cNvSpPr txBox="1"/>
          <p:nvPr/>
        </p:nvSpPr>
        <p:spPr>
          <a:xfrm>
            <a:off x="1114397" y="1126800"/>
            <a:ext cx="1004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effectLst/>
              </a:rPr>
              <a:t>Q1. </a:t>
            </a:r>
            <a:r>
              <a:rPr lang="ko-KR" altLang="en-US" sz="2000" b="1" dirty="0">
                <a:effectLst/>
              </a:rPr>
              <a:t>구구단 </a:t>
            </a:r>
            <a:r>
              <a:rPr lang="en-US" altLang="ko-KR" sz="2000" b="1" dirty="0">
                <a:effectLst/>
              </a:rPr>
              <a:t>N</a:t>
            </a:r>
            <a:r>
              <a:rPr lang="ko-KR" altLang="en-US" sz="2000" b="1" dirty="0">
                <a:effectLst/>
              </a:rPr>
              <a:t>단을 출력형식에 맞춰 출력하는 프로그램을 </a:t>
            </a:r>
            <a:r>
              <a:rPr lang="ko-KR" altLang="en-US" sz="2000" b="1" dirty="0" err="1">
                <a:effectLst/>
              </a:rPr>
              <a:t>작성하시오</a:t>
            </a:r>
            <a:r>
              <a:rPr lang="en-US" altLang="ko-KR" sz="2000" b="1" dirty="0">
                <a:effectLst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C5B5B1-ED87-05BE-465F-462FEE843B37}"/>
              </a:ext>
            </a:extLst>
          </p:cNvPr>
          <p:cNvSpPr txBox="1"/>
          <p:nvPr/>
        </p:nvSpPr>
        <p:spPr>
          <a:xfrm>
            <a:off x="965075" y="89340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&lt;</a:t>
            </a:r>
            <a:r>
              <a:rPr lang="ko-KR" altLang="en-US" b="1" dirty="0">
                <a:solidFill>
                  <a:srgbClr val="FF0000"/>
                </a:solidFill>
              </a:rPr>
              <a:t>정답</a:t>
            </a:r>
            <a:r>
              <a:rPr lang="en-US" altLang="ko-KR" b="1" dirty="0">
                <a:solidFill>
                  <a:srgbClr val="FF0000"/>
                </a:solidFill>
              </a:rPr>
              <a:t>&gt;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9" name="그림 8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5679E980-4C16-099C-10E9-11F5E6B726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62" y="2247310"/>
            <a:ext cx="6258012" cy="1813717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F114983-5A23-1E75-A6B3-B3FD83D7A14E}"/>
              </a:ext>
            </a:extLst>
          </p:cNvPr>
          <p:cNvGrpSpPr/>
          <p:nvPr/>
        </p:nvGrpSpPr>
        <p:grpSpPr>
          <a:xfrm>
            <a:off x="5271219" y="161007"/>
            <a:ext cx="509286" cy="509286"/>
            <a:chOff x="1261639" y="151886"/>
            <a:chExt cx="509286" cy="509286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206D8D1E-2038-FCA7-21AF-7D4A3ABEBAEF}"/>
                </a:ext>
              </a:extLst>
            </p:cNvPr>
            <p:cNvSpPr/>
            <p:nvPr/>
          </p:nvSpPr>
          <p:spPr>
            <a:xfrm>
              <a:off x="1261639" y="151886"/>
              <a:ext cx="509286" cy="5092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5791C8F-8471-BEEE-61AD-4E131C2133AB}"/>
                </a:ext>
              </a:extLst>
            </p:cNvPr>
            <p:cNvSpPr txBox="1"/>
            <p:nvPr/>
          </p:nvSpPr>
          <p:spPr>
            <a:xfrm>
              <a:off x="1334982" y="175567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</a:rPr>
                <a:t>4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75A6F50-3D3D-8C45-736D-A0C9CD49B7FE}"/>
              </a:ext>
            </a:extLst>
          </p:cNvPr>
          <p:cNvSpPr txBox="1"/>
          <p:nvPr/>
        </p:nvSpPr>
        <p:spPr>
          <a:xfrm>
            <a:off x="5164224" y="70801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반복문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978839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6E6F81C-F2E7-57CE-6010-CA595C6E176C}"/>
              </a:ext>
            </a:extLst>
          </p:cNvPr>
          <p:cNvSpPr/>
          <p:nvPr/>
        </p:nvSpPr>
        <p:spPr>
          <a:xfrm>
            <a:off x="609600" y="406399"/>
            <a:ext cx="10972799" cy="529991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B94838-509E-D44C-E9C2-D36525DFDC6A}"/>
              </a:ext>
            </a:extLst>
          </p:cNvPr>
          <p:cNvSpPr txBox="1"/>
          <p:nvPr/>
        </p:nvSpPr>
        <p:spPr>
          <a:xfrm>
            <a:off x="2946399" y="2640859"/>
            <a:ext cx="629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/>
              <a:t>1. </a:t>
            </a:r>
            <a:r>
              <a:rPr lang="ko-KR" altLang="en-US" sz="4800" b="1" dirty="0"/>
              <a:t>기본 세팅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266652C-85B2-9111-593A-D9B47D17D794}"/>
              </a:ext>
            </a:extLst>
          </p:cNvPr>
          <p:cNvGrpSpPr/>
          <p:nvPr/>
        </p:nvGrpSpPr>
        <p:grpSpPr>
          <a:xfrm>
            <a:off x="0" y="6120143"/>
            <a:ext cx="12192000" cy="737856"/>
            <a:chOff x="0" y="6120143"/>
            <a:chExt cx="12192000" cy="73785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9E935EB-1B3D-9D34-F72E-309EC02627AE}"/>
                </a:ext>
              </a:extLst>
            </p:cNvPr>
            <p:cNvSpPr/>
            <p:nvPr/>
          </p:nvSpPr>
          <p:spPr>
            <a:xfrm>
              <a:off x="0" y="6120143"/>
              <a:ext cx="12192000" cy="737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6" name="그림 15" descr="텍스트이(가) 표시된 사진&#10;&#10;자동 생성된 설명">
              <a:extLst>
                <a:ext uri="{FF2B5EF4-FFF2-40B4-BE49-F238E27FC236}">
                  <a16:creationId xmlns:a16="http://schemas.microsoft.com/office/drawing/2014/main" id="{0836DBE3-3FE5-5D73-73DF-7DEEE86ED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8811" y="6162573"/>
              <a:ext cx="1067175" cy="5780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6783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A236A78-8296-59DD-4EAB-079D0D74D10D}"/>
              </a:ext>
            </a:extLst>
          </p:cNvPr>
          <p:cNvSpPr/>
          <p:nvPr/>
        </p:nvSpPr>
        <p:spPr>
          <a:xfrm>
            <a:off x="609599" y="406400"/>
            <a:ext cx="10972799" cy="529991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4A383CE-86A7-1DDC-7421-8E74819381E1}"/>
              </a:ext>
            </a:extLst>
          </p:cNvPr>
          <p:cNvGrpSpPr/>
          <p:nvPr/>
        </p:nvGrpSpPr>
        <p:grpSpPr>
          <a:xfrm>
            <a:off x="0" y="6120143"/>
            <a:ext cx="12192000" cy="737856"/>
            <a:chOff x="0" y="6120143"/>
            <a:chExt cx="12192000" cy="73785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4199C85-5B7F-1691-63A7-D0720B15F0FB}"/>
                </a:ext>
              </a:extLst>
            </p:cNvPr>
            <p:cNvSpPr/>
            <p:nvPr/>
          </p:nvSpPr>
          <p:spPr>
            <a:xfrm>
              <a:off x="0" y="6120143"/>
              <a:ext cx="12192000" cy="737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EF3BD8CC-8FE0-54C4-6855-43DB7F26F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8811" y="6162573"/>
              <a:ext cx="1067175" cy="578054"/>
            </a:xfrm>
            <a:prstGeom prst="rect">
              <a:avLst/>
            </a:prstGeom>
          </p:spPr>
        </p:pic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7A188908-E4B2-33A3-12ED-6699E0277FE2}"/>
              </a:ext>
            </a:extLst>
          </p:cNvPr>
          <p:cNvSpPr/>
          <p:nvPr/>
        </p:nvSpPr>
        <p:spPr>
          <a:xfrm>
            <a:off x="1509426" y="285115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67004A0-B24A-0148-3DD1-DB66156D70FA}"/>
              </a:ext>
            </a:extLst>
          </p:cNvPr>
          <p:cNvSpPr/>
          <p:nvPr/>
        </p:nvSpPr>
        <p:spPr>
          <a:xfrm>
            <a:off x="2701410" y="280505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A96344D-2163-2B50-63C3-308FE98D1D5F}"/>
              </a:ext>
            </a:extLst>
          </p:cNvPr>
          <p:cNvSpPr/>
          <p:nvPr/>
        </p:nvSpPr>
        <p:spPr>
          <a:xfrm>
            <a:off x="4017287" y="277438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E07CA73-AB9F-2BA9-FEF7-3D218B1DA708}"/>
              </a:ext>
            </a:extLst>
          </p:cNvPr>
          <p:cNvSpPr/>
          <p:nvPr/>
        </p:nvSpPr>
        <p:spPr>
          <a:xfrm>
            <a:off x="6776257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0A2F582-DE62-9A8F-5901-B5B0E249A9F7}"/>
              </a:ext>
            </a:extLst>
          </p:cNvPr>
          <p:cNvSpPr/>
          <p:nvPr/>
        </p:nvSpPr>
        <p:spPr>
          <a:xfrm>
            <a:off x="8092135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D25B36A-D659-0A0E-CA3A-06CA7EE5EE8B}"/>
              </a:ext>
            </a:extLst>
          </p:cNvPr>
          <p:cNvSpPr/>
          <p:nvPr/>
        </p:nvSpPr>
        <p:spPr>
          <a:xfrm>
            <a:off x="9408013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EB3FB3D-616B-8659-4E6E-F63B7763DD8C}"/>
              </a:ext>
            </a:extLst>
          </p:cNvPr>
          <p:cNvSpPr/>
          <p:nvPr/>
        </p:nvSpPr>
        <p:spPr>
          <a:xfrm>
            <a:off x="10723891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5BD864-418C-D666-B11C-207E09A55AAB}"/>
              </a:ext>
            </a:extLst>
          </p:cNvPr>
          <p:cNvSpPr txBox="1"/>
          <p:nvPr/>
        </p:nvSpPr>
        <p:spPr>
          <a:xfrm>
            <a:off x="1114397" y="1126800"/>
            <a:ext cx="1004359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effectLst/>
              </a:rPr>
              <a:t>Q2. N</a:t>
            </a:r>
            <a:r>
              <a:rPr lang="ko-KR" altLang="en-US" sz="2000" b="1" dirty="0">
                <a:effectLst/>
              </a:rPr>
              <a:t>값이 주어질 때</a:t>
            </a:r>
            <a:r>
              <a:rPr lang="en-US" altLang="ko-KR" sz="2000" b="1" dirty="0">
                <a:effectLst/>
              </a:rPr>
              <a:t>, </a:t>
            </a:r>
            <a:r>
              <a:rPr lang="ko-KR" altLang="en-US" sz="2000" b="1" dirty="0">
                <a:effectLst/>
              </a:rPr>
              <a:t>첫 번째 줄에는 </a:t>
            </a:r>
            <a:r>
              <a:rPr lang="en-US" altLang="ko-KR" sz="2000" b="1" dirty="0">
                <a:effectLst/>
              </a:rPr>
              <a:t>1</a:t>
            </a:r>
            <a:r>
              <a:rPr lang="ko-KR" altLang="en-US" sz="2000" b="1" dirty="0">
                <a:effectLst/>
              </a:rPr>
              <a:t>개</a:t>
            </a:r>
            <a:r>
              <a:rPr lang="en-US" altLang="ko-KR" sz="2000" b="1" dirty="0">
                <a:effectLst/>
              </a:rPr>
              <a:t>, </a:t>
            </a:r>
            <a:r>
              <a:rPr lang="ko-KR" altLang="en-US" sz="2000" b="1" dirty="0">
                <a:effectLst/>
              </a:rPr>
              <a:t>두 번째 줄에는 두개 </a:t>
            </a:r>
            <a:r>
              <a:rPr lang="en-US" altLang="ko-KR" sz="2000" b="1" dirty="0">
                <a:effectLst/>
              </a:rPr>
              <a:t>… N</a:t>
            </a:r>
            <a:r>
              <a:rPr lang="ko-KR" altLang="en-US" sz="2000" b="1" dirty="0">
                <a:effectLst/>
              </a:rPr>
              <a:t>번째 줄에 </a:t>
            </a:r>
            <a:r>
              <a:rPr lang="en-US" altLang="ko-KR" sz="2000" b="1" dirty="0">
                <a:effectLst/>
              </a:rPr>
              <a:t>N</a:t>
            </a:r>
            <a:r>
              <a:rPr lang="ko-KR" altLang="en-US" sz="2000" b="1" dirty="0">
                <a:effectLst/>
              </a:rPr>
              <a:t>개의 별을 </a:t>
            </a:r>
            <a:r>
              <a:rPr lang="ko-KR" altLang="en-US" sz="2000" b="1" dirty="0" err="1">
                <a:effectLst/>
              </a:rPr>
              <a:t>출력하시오</a:t>
            </a:r>
            <a:r>
              <a:rPr lang="en-US" altLang="ko-KR" sz="2000" b="1" dirty="0">
                <a:effectLst/>
              </a:rPr>
              <a:t>.</a:t>
            </a:r>
            <a:r>
              <a:rPr lang="ko-KR" altLang="en-US" sz="2000" b="1" dirty="0">
                <a:effectLst/>
              </a:rPr>
              <a:t> </a:t>
            </a:r>
            <a:endParaRPr lang="en-US" altLang="ko-KR" sz="2000" b="1" dirty="0">
              <a:effectLst/>
            </a:endParaRPr>
          </a:p>
          <a:p>
            <a:endParaRPr lang="en-US" altLang="ko-KR" sz="2000" b="1" dirty="0"/>
          </a:p>
          <a:p>
            <a:r>
              <a:rPr lang="en-US" altLang="ko-KR" sz="2000" dirty="0">
                <a:solidFill>
                  <a:srgbClr val="FF0000"/>
                </a:solidFill>
                <a:effectLst/>
              </a:rPr>
              <a:t>&lt;</a:t>
            </a:r>
            <a:r>
              <a:rPr lang="ko-KR" altLang="en-US" sz="2000" dirty="0">
                <a:solidFill>
                  <a:srgbClr val="FF0000"/>
                </a:solidFill>
                <a:effectLst/>
              </a:rPr>
              <a:t>출력 예시</a:t>
            </a:r>
            <a:r>
              <a:rPr lang="en-US" altLang="ko-KR" sz="2000" dirty="0">
                <a:solidFill>
                  <a:srgbClr val="FF0000"/>
                </a:solidFill>
                <a:effectLst/>
              </a:rPr>
              <a:t>&gt;</a:t>
            </a:r>
            <a:br>
              <a:rPr lang="en-US" altLang="ko-KR" sz="2000" b="1" dirty="0">
                <a:effectLst/>
              </a:rPr>
            </a:br>
            <a:endParaRPr lang="en-US" altLang="ko-KR" sz="2000" b="1" dirty="0">
              <a:effectLst/>
            </a:endParaRPr>
          </a:p>
          <a:p>
            <a:endParaRPr lang="ko-KR" alt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A66AE3F-34E7-5DFB-833E-847901E53D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5" t="31945"/>
          <a:stretch/>
        </p:blipFill>
        <p:spPr>
          <a:xfrm>
            <a:off x="1114397" y="2388684"/>
            <a:ext cx="3470918" cy="3240737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6C8540CB-7A09-F20C-B9C4-3F9E16A81A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144"/>
          <a:stretch/>
        </p:blipFill>
        <p:spPr>
          <a:xfrm>
            <a:off x="5576920" y="2296640"/>
            <a:ext cx="4234092" cy="1877437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854D8CB7-F681-6CCB-F880-2D966A66931A}"/>
              </a:ext>
            </a:extLst>
          </p:cNvPr>
          <p:cNvGrpSpPr/>
          <p:nvPr/>
        </p:nvGrpSpPr>
        <p:grpSpPr>
          <a:xfrm>
            <a:off x="5271219" y="161007"/>
            <a:ext cx="509286" cy="509286"/>
            <a:chOff x="1261639" y="151886"/>
            <a:chExt cx="509286" cy="509286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25F2BA2-D6CB-7A12-0F48-E6BBFAE0AA88}"/>
                </a:ext>
              </a:extLst>
            </p:cNvPr>
            <p:cNvSpPr/>
            <p:nvPr/>
          </p:nvSpPr>
          <p:spPr>
            <a:xfrm>
              <a:off x="1261639" y="151886"/>
              <a:ext cx="509286" cy="5092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60EDEC6-CE8A-6B62-FAD0-FCDBDFDDCBE1}"/>
                </a:ext>
              </a:extLst>
            </p:cNvPr>
            <p:cNvSpPr txBox="1"/>
            <p:nvPr/>
          </p:nvSpPr>
          <p:spPr>
            <a:xfrm>
              <a:off x="1334982" y="175567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</a:rPr>
                <a:t>4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4E0B988-3050-9A87-4246-31D4BAA75664}"/>
              </a:ext>
            </a:extLst>
          </p:cNvPr>
          <p:cNvSpPr txBox="1"/>
          <p:nvPr/>
        </p:nvSpPr>
        <p:spPr>
          <a:xfrm>
            <a:off x="5164224" y="70801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반복문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635760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A236A78-8296-59DD-4EAB-079D0D74D10D}"/>
              </a:ext>
            </a:extLst>
          </p:cNvPr>
          <p:cNvSpPr/>
          <p:nvPr/>
        </p:nvSpPr>
        <p:spPr>
          <a:xfrm>
            <a:off x="609599" y="406400"/>
            <a:ext cx="10972799" cy="529991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4A383CE-86A7-1DDC-7421-8E74819381E1}"/>
              </a:ext>
            </a:extLst>
          </p:cNvPr>
          <p:cNvGrpSpPr/>
          <p:nvPr/>
        </p:nvGrpSpPr>
        <p:grpSpPr>
          <a:xfrm>
            <a:off x="0" y="6120143"/>
            <a:ext cx="12192000" cy="737856"/>
            <a:chOff x="0" y="6120143"/>
            <a:chExt cx="12192000" cy="73785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4199C85-5B7F-1691-63A7-D0720B15F0FB}"/>
                </a:ext>
              </a:extLst>
            </p:cNvPr>
            <p:cNvSpPr/>
            <p:nvPr/>
          </p:nvSpPr>
          <p:spPr>
            <a:xfrm>
              <a:off x="0" y="6120143"/>
              <a:ext cx="12192000" cy="737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EF3BD8CC-8FE0-54C4-6855-43DB7F26F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8811" y="6162573"/>
              <a:ext cx="1067175" cy="578054"/>
            </a:xfrm>
            <a:prstGeom prst="rect">
              <a:avLst/>
            </a:prstGeom>
          </p:spPr>
        </p:pic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7A188908-E4B2-33A3-12ED-6699E0277FE2}"/>
              </a:ext>
            </a:extLst>
          </p:cNvPr>
          <p:cNvSpPr/>
          <p:nvPr/>
        </p:nvSpPr>
        <p:spPr>
          <a:xfrm>
            <a:off x="1509426" y="285115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67004A0-B24A-0148-3DD1-DB66156D70FA}"/>
              </a:ext>
            </a:extLst>
          </p:cNvPr>
          <p:cNvSpPr/>
          <p:nvPr/>
        </p:nvSpPr>
        <p:spPr>
          <a:xfrm>
            <a:off x="2701410" y="280505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A96344D-2163-2B50-63C3-308FE98D1D5F}"/>
              </a:ext>
            </a:extLst>
          </p:cNvPr>
          <p:cNvSpPr/>
          <p:nvPr/>
        </p:nvSpPr>
        <p:spPr>
          <a:xfrm>
            <a:off x="4028684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E07CA73-AB9F-2BA9-FEF7-3D218B1DA708}"/>
              </a:ext>
            </a:extLst>
          </p:cNvPr>
          <p:cNvSpPr/>
          <p:nvPr/>
        </p:nvSpPr>
        <p:spPr>
          <a:xfrm>
            <a:off x="6776257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0A2F582-DE62-9A8F-5901-B5B0E249A9F7}"/>
              </a:ext>
            </a:extLst>
          </p:cNvPr>
          <p:cNvSpPr/>
          <p:nvPr/>
        </p:nvSpPr>
        <p:spPr>
          <a:xfrm>
            <a:off x="8092135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D25B36A-D659-0A0E-CA3A-06CA7EE5EE8B}"/>
              </a:ext>
            </a:extLst>
          </p:cNvPr>
          <p:cNvSpPr/>
          <p:nvPr/>
        </p:nvSpPr>
        <p:spPr>
          <a:xfrm>
            <a:off x="9408013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EB3FB3D-616B-8659-4E6E-F63B7763DD8C}"/>
              </a:ext>
            </a:extLst>
          </p:cNvPr>
          <p:cNvSpPr/>
          <p:nvPr/>
        </p:nvSpPr>
        <p:spPr>
          <a:xfrm>
            <a:off x="10723891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5BD864-418C-D666-B11C-207E09A55AAB}"/>
              </a:ext>
            </a:extLst>
          </p:cNvPr>
          <p:cNvSpPr txBox="1"/>
          <p:nvPr/>
        </p:nvSpPr>
        <p:spPr>
          <a:xfrm>
            <a:off x="1114397" y="1126800"/>
            <a:ext cx="1004359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effectLst/>
              </a:rPr>
              <a:t>Q2. N</a:t>
            </a:r>
            <a:r>
              <a:rPr lang="ko-KR" altLang="en-US" sz="2000" b="1" dirty="0">
                <a:effectLst/>
              </a:rPr>
              <a:t>값이 주어질 때</a:t>
            </a:r>
            <a:r>
              <a:rPr lang="en-US" altLang="ko-KR" sz="2000" b="1" dirty="0">
                <a:effectLst/>
              </a:rPr>
              <a:t>, </a:t>
            </a:r>
            <a:r>
              <a:rPr lang="ko-KR" altLang="en-US" sz="2000" b="1" dirty="0">
                <a:effectLst/>
              </a:rPr>
              <a:t>첫 번째 줄에는 </a:t>
            </a:r>
            <a:r>
              <a:rPr lang="en-US" altLang="ko-KR" sz="2000" b="1" dirty="0">
                <a:effectLst/>
              </a:rPr>
              <a:t>1</a:t>
            </a:r>
            <a:r>
              <a:rPr lang="ko-KR" altLang="en-US" sz="2000" b="1" dirty="0">
                <a:effectLst/>
              </a:rPr>
              <a:t>개</a:t>
            </a:r>
            <a:r>
              <a:rPr lang="en-US" altLang="ko-KR" sz="2000" b="1" dirty="0">
                <a:effectLst/>
              </a:rPr>
              <a:t>, </a:t>
            </a:r>
            <a:r>
              <a:rPr lang="ko-KR" altLang="en-US" sz="2000" b="1" dirty="0">
                <a:effectLst/>
              </a:rPr>
              <a:t>두 번째 줄에는 두개 </a:t>
            </a:r>
            <a:r>
              <a:rPr lang="en-US" altLang="ko-KR" sz="2000" b="1" dirty="0">
                <a:effectLst/>
              </a:rPr>
              <a:t>… N</a:t>
            </a:r>
            <a:r>
              <a:rPr lang="ko-KR" altLang="en-US" sz="2000" b="1" dirty="0">
                <a:effectLst/>
              </a:rPr>
              <a:t>번째 줄에 </a:t>
            </a:r>
            <a:r>
              <a:rPr lang="en-US" altLang="ko-KR" sz="2000" b="1" dirty="0">
                <a:effectLst/>
              </a:rPr>
              <a:t>N</a:t>
            </a:r>
            <a:r>
              <a:rPr lang="ko-KR" altLang="en-US" sz="2000" b="1" dirty="0">
                <a:effectLst/>
              </a:rPr>
              <a:t>개의 별을 </a:t>
            </a:r>
            <a:r>
              <a:rPr lang="ko-KR" altLang="en-US" sz="2000" b="1" dirty="0" err="1">
                <a:effectLst/>
              </a:rPr>
              <a:t>출력하시오</a:t>
            </a:r>
            <a:r>
              <a:rPr lang="en-US" altLang="ko-KR" sz="2000" b="1" dirty="0">
                <a:effectLst/>
              </a:rPr>
              <a:t>.</a:t>
            </a:r>
            <a:r>
              <a:rPr lang="ko-KR" altLang="en-US" sz="2000" b="1" dirty="0">
                <a:effectLst/>
              </a:rPr>
              <a:t> </a:t>
            </a:r>
            <a:endParaRPr lang="en-US" altLang="ko-KR" sz="2000" b="1" dirty="0">
              <a:effectLst/>
            </a:endParaRPr>
          </a:p>
          <a:p>
            <a:endParaRPr lang="en-US" altLang="ko-KR" sz="2000" b="1" dirty="0"/>
          </a:p>
          <a:p>
            <a:br>
              <a:rPr lang="en-US" altLang="ko-KR" sz="2000" b="1" dirty="0">
                <a:effectLst/>
              </a:rPr>
            </a:br>
            <a:endParaRPr lang="en-US" altLang="ko-KR" sz="2000" b="1" dirty="0">
              <a:effectLst/>
            </a:endParaRPr>
          </a:p>
          <a:p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40B109-33A1-48FA-5D4D-B4527D5AD808}"/>
              </a:ext>
            </a:extLst>
          </p:cNvPr>
          <p:cNvSpPr txBox="1"/>
          <p:nvPr/>
        </p:nvSpPr>
        <p:spPr>
          <a:xfrm>
            <a:off x="965075" y="89340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&lt;</a:t>
            </a:r>
            <a:r>
              <a:rPr lang="ko-KR" altLang="en-US" b="1" dirty="0">
                <a:solidFill>
                  <a:srgbClr val="FF0000"/>
                </a:solidFill>
              </a:rPr>
              <a:t>정답</a:t>
            </a:r>
            <a:r>
              <a:rPr lang="en-US" altLang="ko-KR" b="1" dirty="0">
                <a:solidFill>
                  <a:srgbClr val="FF0000"/>
                </a:solidFill>
              </a:rPr>
              <a:t>&gt;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8" name="그림 7" descr="텍스트, 실내이(가) 표시된 사진&#10;&#10;자동 생성된 설명">
            <a:extLst>
              <a:ext uri="{FF2B5EF4-FFF2-40B4-BE49-F238E27FC236}">
                <a16:creationId xmlns:a16="http://schemas.microsoft.com/office/drawing/2014/main" id="{E2B64378-5F31-6AF0-D975-B6E0BFF20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400" y="2139314"/>
            <a:ext cx="4305735" cy="2906075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55D7B9C-E2B1-32B4-6D7A-A97E4C447025}"/>
              </a:ext>
            </a:extLst>
          </p:cNvPr>
          <p:cNvGrpSpPr/>
          <p:nvPr/>
        </p:nvGrpSpPr>
        <p:grpSpPr>
          <a:xfrm>
            <a:off x="5271219" y="161007"/>
            <a:ext cx="509286" cy="509286"/>
            <a:chOff x="1261639" y="151886"/>
            <a:chExt cx="509286" cy="509286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A8D92872-7DBB-EFC1-F9E4-C086312E5B44}"/>
                </a:ext>
              </a:extLst>
            </p:cNvPr>
            <p:cNvSpPr/>
            <p:nvPr/>
          </p:nvSpPr>
          <p:spPr>
            <a:xfrm>
              <a:off x="1261639" y="151886"/>
              <a:ext cx="509286" cy="5092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52DDA7-989D-64C9-9B92-67490E89F4D2}"/>
                </a:ext>
              </a:extLst>
            </p:cNvPr>
            <p:cNvSpPr txBox="1"/>
            <p:nvPr/>
          </p:nvSpPr>
          <p:spPr>
            <a:xfrm>
              <a:off x="1334982" y="175567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</a:rPr>
                <a:t>4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0CD0593-0491-BF7F-8867-BFF79CB143A3}"/>
              </a:ext>
            </a:extLst>
          </p:cNvPr>
          <p:cNvSpPr txBox="1"/>
          <p:nvPr/>
        </p:nvSpPr>
        <p:spPr>
          <a:xfrm>
            <a:off x="5164224" y="70801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반복문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255972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6E6F81C-F2E7-57CE-6010-CA595C6E176C}"/>
              </a:ext>
            </a:extLst>
          </p:cNvPr>
          <p:cNvSpPr/>
          <p:nvPr/>
        </p:nvSpPr>
        <p:spPr>
          <a:xfrm>
            <a:off x="609600" y="406399"/>
            <a:ext cx="10972799" cy="529991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B94838-509E-D44C-E9C2-D36525DFDC6A}"/>
              </a:ext>
            </a:extLst>
          </p:cNvPr>
          <p:cNvSpPr txBox="1"/>
          <p:nvPr/>
        </p:nvSpPr>
        <p:spPr>
          <a:xfrm>
            <a:off x="2946399" y="2640859"/>
            <a:ext cx="629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/>
              <a:t>5. </a:t>
            </a:r>
            <a:r>
              <a:rPr lang="ko-KR" altLang="en-US" sz="4800" b="1" dirty="0"/>
              <a:t>배열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266652C-85B2-9111-593A-D9B47D17D794}"/>
              </a:ext>
            </a:extLst>
          </p:cNvPr>
          <p:cNvGrpSpPr/>
          <p:nvPr/>
        </p:nvGrpSpPr>
        <p:grpSpPr>
          <a:xfrm>
            <a:off x="0" y="6120143"/>
            <a:ext cx="12192000" cy="737856"/>
            <a:chOff x="0" y="6120143"/>
            <a:chExt cx="12192000" cy="73785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9E935EB-1B3D-9D34-F72E-309EC02627AE}"/>
                </a:ext>
              </a:extLst>
            </p:cNvPr>
            <p:cNvSpPr/>
            <p:nvPr/>
          </p:nvSpPr>
          <p:spPr>
            <a:xfrm>
              <a:off x="0" y="6120143"/>
              <a:ext cx="12192000" cy="737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6" name="그림 15" descr="텍스트이(가) 표시된 사진&#10;&#10;자동 생성된 설명">
              <a:extLst>
                <a:ext uri="{FF2B5EF4-FFF2-40B4-BE49-F238E27FC236}">
                  <a16:creationId xmlns:a16="http://schemas.microsoft.com/office/drawing/2014/main" id="{0836DBE3-3FE5-5D73-73DF-7DEEE86ED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8811" y="6162573"/>
              <a:ext cx="1067175" cy="5780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7239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A236A78-8296-59DD-4EAB-079D0D74D10D}"/>
              </a:ext>
            </a:extLst>
          </p:cNvPr>
          <p:cNvSpPr/>
          <p:nvPr/>
        </p:nvSpPr>
        <p:spPr>
          <a:xfrm>
            <a:off x="609599" y="406400"/>
            <a:ext cx="10972799" cy="529991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4A383CE-86A7-1DDC-7421-8E74819381E1}"/>
              </a:ext>
            </a:extLst>
          </p:cNvPr>
          <p:cNvGrpSpPr/>
          <p:nvPr/>
        </p:nvGrpSpPr>
        <p:grpSpPr>
          <a:xfrm>
            <a:off x="0" y="6120143"/>
            <a:ext cx="12192000" cy="737856"/>
            <a:chOff x="0" y="6120143"/>
            <a:chExt cx="12192000" cy="73785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4199C85-5B7F-1691-63A7-D0720B15F0FB}"/>
                </a:ext>
              </a:extLst>
            </p:cNvPr>
            <p:cNvSpPr/>
            <p:nvPr/>
          </p:nvSpPr>
          <p:spPr>
            <a:xfrm>
              <a:off x="0" y="6120143"/>
              <a:ext cx="12192000" cy="737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EF3BD8CC-8FE0-54C4-6855-43DB7F26F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8811" y="6162573"/>
              <a:ext cx="1067175" cy="578054"/>
            </a:xfrm>
            <a:prstGeom prst="rect">
              <a:avLst/>
            </a:prstGeom>
          </p:spPr>
        </p:pic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7A188908-E4B2-33A3-12ED-6699E0277FE2}"/>
              </a:ext>
            </a:extLst>
          </p:cNvPr>
          <p:cNvSpPr/>
          <p:nvPr/>
        </p:nvSpPr>
        <p:spPr>
          <a:xfrm>
            <a:off x="1509426" y="285115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67004A0-B24A-0148-3DD1-DB66156D70FA}"/>
              </a:ext>
            </a:extLst>
          </p:cNvPr>
          <p:cNvSpPr/>
          <p:nvPr/>
        </p:nvSpPr>
        <p:spPr>
          <a:xfrm>
            <a:off x="2701410" y="280505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A96344D-2163-2B50-63C3-308FE98D1D5F}"/>
              </a:ext>
            </a:extLst>
          </p:cNvPr>
          <p:cNvSpPr/>
          <p:nvPr/>
        </p:nvSpPr>
        <p:spPr>
          <a:xfrm>
            <a:off x="4017288" y="274435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E07CA73-AB9F-2BA9-FEF7-3D218B1DA708}"/>
              </a:ext>
            </a:extLst>
          </p:cNvPr>
          <p:cNvSpPr/>
          <p:nvPr/>
        </p:nvSpPr>
        <p:spPr>
          <a:xfrm>
            <a:off x="5462255" y="274435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0A2F582-DE62-9A8F-5901-B5B0E249A9F7}"/>
              </a:ext>
            </a:extLst>
          </p:cNvPr>
          <p:cNvSpPr/>
          <p:nvPr/>
        </p:nvSpPr>
        <p:spPr>
          <a:xfrm>
            <a:off x="8092135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D25B36A-D659-0A0E-CA3A-06CA7EE5EE8B}"/>
              </a:ext>
            </a:extLst>
          </p:cNvPr>
          <p:cNvSpPr/>
          <p:nvPr/>
        </p:nvSpPr>
        <p:spPr>
          <a:xfrm>
            <a:off x="9408013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EB3FB3D-616B-8659-4E6E-F63B7763DD8C}"/>
              </a:ext>
            </a:extLst>
          </p:cNvPr>
          <p:cNvSpPr/>
          <p:nvPr/>
        </p:nvSpPr>
        <p:spPr>
          <a:xfrm>
            <a:off x="10723891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E840087-3C5C-A0C1-BB8F-A6DB17AB7AAC}"/>
              </a:ext>
            </a:extLst>
          </p:cNvPr>
          <p:cNvGrpSpPr/>
          <p:nvPr/>
        </p:nvGrpSpPr>
        <p:grpSpPr>
          <a:xfrm>
            <a:off x="6587097" y="123265"/>
            <a:ext cx="509286" cy="509286"/>
            <a:chOff x="1261639" y="151886"/>
            <a:chExt cx="509286" cy="509286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E32DB415-0914-C1EC-C9B3-31AC93347549}"/>
                </a:ext>
              </a:extLst>
            </p:cNvPr>
            <p:cNvSpPr/>
            <p:nvPr/>
          </p:nvSpPr>
          <p:spPr>
            <a:xfrm>
              <a:off x="1261639" y="151886"/>
              <a:ext cx="509286" cy="5092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EDC8F65-536D-4CDD-C836-97F5D2E75B05}"/>
                </a:ext>
              </a:extLst>
            </p:cNvPr>
            <p:cNvSpPr txBox="1"/>
            <p:nvPr/>
          </p:nvSpPr>
          <p:spPr>
            <a:xfrm>
              <a:off x="1334982" y="175567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</a:rPr>
                <a:t>5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4757884-332F-39BC-C84B-100FD313EB1C}"/>
              </a:ext>
            </a:extLst>
          </p:cNvPr>
          <p:cNvSpPr txBox="1"/>
          <p:nvPr/>
        </p:nvSpPr>
        <p:spPr>
          <a:xfrm>
            <a:off x="6552644" y="70019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배열</a:t>
            </a:r>
            <a:endParaRPr lang="en-US" altLang="ko-KR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5BD864-418C-D666-B11C-207E09A55AAB}"/>
              </a:ext>
            </a:extLst>
          </p:cNvPr>
          <p:cNvSpPr txBox="1"/>
          <p:nvPr/>
        </p:nvSpPr>
        <p:spPr>
          <a:xfrm>
            <a:off x="1114397" y="1126800"/>
            <a:ext cx="10043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effectLst/>
              </a:rPr>
              <a:t>Q1. </a:t>
            </a:r>
            <a:r>
              <a:rPr lang="ko-KR" altLang="en-US" sz="2000" b="1" dirty="0">
                <a:effectLst/>
              </a:rPr>
              <a:t>배열 </a:t>
            </a:r>
            <a:r>
              <a:rPr lang="en-US" altLang="ko-KR" sz="2000" b="1" dirty="0">
                <a:effectLst/>
              </a:rPr>
              <a:t>k</a:t>
            </a:r>
            <a:r>
              <a:rPr lang="ko-KR" altLang="en-US" sz="2000" b="1" dirty="0">
                <a:effectLst/>
              </a:rPr>
              <a:t>가 주어졌을 때</a:t>
            </a:r>
            <a:r>
              <a:rPr lang="en-US" altLang="ko-KR" sz="2000" b="1" dirty="0">
                <a:effectLst/>
              </a:rPr>
              <a:t>, </a:t>
            </a:r>
            <a:r>
              <a:rPr lang="ko-KR" altLang="en-US" sz="2000" b="1" dirty="0">
                <a:effectLst/>
              </a:rPr>
              <a:t>정수 </a:t>
            </a:r>
            <a:r>
              <a:rPr lang="en-US" altLang="ko-KR" sz="2000" b="1" dirty="0">
                <a:effectLst/>
              </a:rPr>
              <a:t>n</a:t>
            </a:r>
            <a:r>
              <a:rPr lang="ko-KR" altLang="en-US" sz="2000" b="1" dirty="0">
                <a:effectLst/>
              </a:rPr>
              <a:t>이 몇 개 있는지 구하는 프로그램을 </a:t>
            </a:r>
            <a:r>
              <a:rPr lang="ko-KR" altLang="en-US" sz="2000" b="1" dirty="0" err="1">
                <a:effectLst/>
              </a:rPr>
              <a:t>작성하시오</a:t>
            </a:r>
            <a:r>
              <a:rPr lang="en-US" altLang="ko-KR" sz="2000" b="1" dirty="0">
                <a:effectLst/>
              </a:rPr>
              <a:t>.</a:t>
            </a:r>
          </a:p>
          <a:p>
            <a:endParaRPr lang="ko-KR" altLang="en-US" sz="1600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B1C2658-D0F8-DED5-C1F0-2CEFB1695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415" y="2095106"/>
            <a:ext cx="9539561" cy="244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681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A236A78-8296-59DD-4EAB-079D0D74D10D}"/>
              </a:ext>
            </a:extLst>
          </p:cNvPr>
          <p:cNvSpPr/>
          <p:nvPr/>
        </p:nvSpPr>
        <p:spPr>
          <a:xfrm>
            <a:off x="609599" y="406400"/>
            <a:ext cx="10972799" cy="529991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4A383CE-86A7-1DDC-7421-8E74819381E1}"/>
              </a:ext>
            </a:extLst>
          </p:cNvPr>
          <p:cNvGrpSpPr/>
          <p:nvPr/>
        </p:nvGrpSpPr>
        <p:grpSpPr>
          <a:xfrm>
            <a:off x="0" y="6120143"/>
            <a:ext cx="12192000" cy="737856"/>
            <a:chOff x="0" y="6120143"/>
            <a:chExt cx="12192000" cy="73785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4199C85-5B7F-1691-63A7-D0720B15F0FB}"/>
                </a:ext>
              </a:extLst>
            </p:cNvPr>
            <p:cNvSpPr/>
            <p:nvPr/>
          </p:nvSpPr>
          <p:spPr>
            <a:xfrm>
              <a:off x="0" y="6120143"/>
              <a:ext cx="12192000" cy="737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EF3BD8CC-8FE0-54C4-6855-43DB7F26F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8811" y="6162573"/>
              <a:ext cx="1067175" cy="578054"/>
            </a:xfrm>
            <a:prstGeom prst="rect">
              <a:avLst/>
            </a:prstGeom>
          </p:spPr>
        </p:pic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7A188908-E4B2-33A3-12ED-6699E0277FE2}"/>
              </a:ext>
            </a:extLst>
          </p:cNvPr>
          <p:cNvSpPr/>
          <p:nvPr/>
        </p:nvSpPr>
        <p:spPr>
          <a:xfrm>
            <a:off x="1509426" y="285115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67004A0-B24A-0148-3DD1-DB66156D70FA}"/>
              </a:ext>
            </a:extLst>
          </p:cNvPr>
          <p:cNvSpPr/>
          <p:nvPr/>
        </p:nvSpPr>
        <p:spPr>
          <a:xfrm>
            <a:off x="2701410" y="280505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A96344D-2163-2B50-63C3-308FE98D1D5F}"/>
              </a:ext>
            </a:extLst>
          </p:cNvPr>
          <p:cNvSpPr/>
          <p:nvPr/>
        </p:nvSpPr>
        <p:spPr>
          <a:xfrm>
            <a:off x="4017288" y="274435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0A2F582-DE62-9A8F-5901-B5B0E249A9F7}"/>
              </a:ext>
            </a:extLst>
          </p:cNvPr>
          <p:cNvSpPr/>
          <p:nvPr/>
        </p:nvSpPr>
        <p:spPr>
          <a:xfrm>
            <a:off x="8092135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D25B36A-D659-0A0E-CA3A-06CA7EE5EE8B}"/>
              </a:ext>
            </a:extLst>
          </p:cNvPr>
          <p:cNvSpPr/>
          <p:nvPr/>
        </p:nvSpPr>
        <p:spPr>
          <a:xfrm>
            <a:off x="9408013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EB3FB3D-616B-8659-4E6E-F63B7763DD8C}"/>
              </a:ext>
            </a:extLst>
          </p:cNvPr>
          <p:cNvSpPr/>
          <p:nvPr/>
        </p:nvSpPr>
        <p:spPr>
          <a:xfrm>
            <a:off x="10723891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5BD864-418C-D666-B11C-207E09A55AAB}"/>
              </a:ext>
            </a:extLst>
          </p:cNvPr>
          <p:cNvSpPr txBox="1"/>
          <p:nvPr/>
        </p:nvSpPr>
        <p:spPr>
          <a:xfrm>
            <a:off x="1114397" y="1126800"/>
            <a:ext cx="10043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effectLst/>
              </a:rPr>
              <a:t>Q1. </a:t>
            </a:r>
            <a:r>
              <a:rPr lang="ko-KR" altLang="en-US" sz="2000" b="1" dirty="0">
                <a:effectLst/>
              </a:rPr>
              <a:t>배열 </a:t>
            </a:r>
            <a:r>
              <a:rPr lang="en-US" altLang="ko-KR" sz="2000" b="1" dirty="0">
                <a:effectLst/>
              </a:rPr>
              <a:t>k</a:t>
            </a:r>
            <a:r>
              <a:rPr lang="ko-KR" altLang="en-US" sz="2000" b="1" dirty="0">
                <a:effectLst/>
              </a:rPr>
              <a:t>가 주어졌을 때</a:t>
            </a:r>
            <a:r>
              <a:rPr lang="en-US" altLang="ko-KR" sz="2000" b="1" dirty="0">
                <a:effectLst/>
              </a:rPr>
              <a:t>, </a:t>
            </a:r>
            <a:r>
              <a:rPr lang="ko-KR" altLang="en-US" sz="2000" b="1" dirty="0">
                <a:effectLst/>
              </a:rPr>
              <a:t>정수 </a:t>
            </a:r>
            <a:r>
              <a:rPr lang="en-US" altLang="ko-KR" sz="2000" b="1" dirty="0">
                <a:effectLst/>
              </a:rPr>
              <a:t>n</a:t>
            </a:r>
            <a:r>
              <a:rPr lang="ko-KR" altLang="en-US" sz="2000" b="1" dirty="0">
                <a:effectLst/>
              </a:rPr>
              <a:t>이 몇 개 있는지 구하는 프로그램을 </a:t>
            </a:r>
            <a:r>
              <a:rPr lang="ko-KR" altLang="en-US" sz="2000" b="1" dirty="0" err="1">
                <a:effectLst/>
              </a:rPr>
              <a:t>작성하시오</a:t>
            </a:r>
            <a:r>
              <a:rPr lang="en-US" altLang="ko-KR" sz="2000" b="1" dirty="0">
                <a:effectLst/>
              </a:rPr>
              <a:t>.</a:t>
            </a:r>
          </a:p>
          <a:p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E61116-A0EB-71A0-664B-BEB3C1B96152}"/>
              </a:ext>
            </a:extLst>
          </p:cNvPr>
          <p:cNvSpPr txBox="1"/>
          <p:nvPr/>
        </p:nvSpPr>
        <p:spPr>
          <a:xfrm>
            <a:off x="965075" y="89340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&lt;</a:t>
            </a:r>
            <a:r>
              <a:rPr lang="ko-KR" altLang="en-US" b="1" dirty="0">
                <a:solidFill>
                  <a:srgbClr val="FF0000"/>
                </a:solidFill>
              </a:rPr>
              <a:t>정답</a:t>
            </a:r>
            <a:r>
              <a:rPr lang="en-US" altLang="ko-KR" b="1" dirty="0">
                <a:solidFill>
                  <a:srgbClr val="FF0000"/>
                </a:solidFill>
              </a:rPr>
              <a:t>&gt;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01E23980-2165-278D-4150-4CDAFC09D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412" y="1902221"/>
            <a:ext cx="5151929" cy="3083636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36E0134C-DDE6-1830-D51F-9004282A16A4}"/>
              </a:ext>
            </a:extLst>
          </p:cNvPr>
          <p:cNvSpPr/>
          <p:nvPr/>
        </p:nvSpPr>
        <p:spPr>
          <a:xfrm>
            <a:off x="5462255" y="274435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0266B90-866F-7586-F2E4-E38CAB48B107}"/>
              </a:ext>
            </a:extLst>
          </p:cNvPr>
          <p:cNvGrpSpPr/>
          <p:nvPr/>
        </p:nvGrpSpPr>
        <p:grpSpPr>
          <a:xfrm>
            <a:off x="6587097" y="123265"/>
            <a:ext cx="509286" cy="509286"/>
            <a:chOff x="1261639" y="151886"/>
            <a:chExt cx="509286" cy="509286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E45B099-A72D-CF1E-4F4D-E657DF23B3D8}"/>
                </a:ext>
              </a:extLst>
            </p:cNvPr>
            <p:cNvSpPr/>
            <p:nvPr/>
          </p:nvSpPr>
          <p:spPr>
            <a:xfrm>
              <a:off x="1261639" y="151886"/>
              <a:ext cx="509286" cy="5092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E226255-00FF-E27E-3414-22692A8FCB56}"/>
                </a:ext>
              </a:extLst>
            </p:cNvPr>
            <p:cNvSpPr txBox="1"/>
            <p:nvPr/>
          </p:nvSpPr>
          <p:spPr>
            <a:xfrm>
              <a:off x="1334982" y="175567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</a:rPr>
                <a:t>5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6DFC024-58A5-6D26-40A9-CF02192AF967}"/>
              </a:ext>
            </a:extLst>
          </p:cNvPr>
          <p:cNvSpPr txBox="1"/>
          <p:nvPr/>
        </p:nvSpPr>
        <p:spPr>
          <a:xfrm>
            <a:off x="6552644" y="70019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배열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023337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A236A78-8296-59DD-4EAB-079D0D74D10D}"/>
              </a:ext>
            </a:extLst>
          </p:cNvPr>
          <p:cNvSpPr/>
          <p:nvPr/>
        </p:nvSpPr>
        <p:spPr>
          <a:xfrm>
            <a:off x="609599" y="406400"/>
            <a:ext cx="10972799" cy="529991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4A383CE-86A7-1DDC-7421-8E74819381E1}"/>
              </a:ext>
            </a:extLst>
          </p:cNvPr>
          <p:cNvGrpSpPr/>
          <p:nvPr/>
        </p:nvGrpSpPr>
        <p:grpSpPr>
          <a:xfrm>
            <a:off x="0" y="6120143"/>
            <a:ext cx="12192000" cy="737856"/>
            <a:chOff x="0" y="6120143"/>
            <a:chExt cx="12192000" cy="73785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4199C85-5B7F-1691-63A7-D0720B15F0FB}"/>
                </a:ext>
              </a:extLst>
            </p:cNvPr>
            <p:cNvSpPr/>
            <p:nvPr/>
          </p:nvSpPr>
          <p:spPr>
            <a:xfrm>
              <a:off x="0" y="6120143"/>
              <a:ext cx="12192000" cy="737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EF3BD8CC-8FE0-54C4-6855-43DB7F26F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8811" y="6162573"/>
              <a:ext cx="1067175" cy="578054"/>
            </a:xfrm>
            <a:prstGeom prst="rect">
              <a:avLst/>
            </a:prstGeom>
          </p:spPr>
        </p:pic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7A188908-E4B2-33A3-12ED-6699E0277FE2}"/>
              </a:ext>
            </a:extLst>
          </p:cNvPr>
          <p:cNvSpPr/>
          <p:nvPr/>
        </p:nvSpPr>
        <p:spPr>
          <a:xfrm>
            <a:off x="1509426" y="285115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67004A0-B24A-0148-3DD1-DB66156D70FA}"/>
              </a:ext>
            </a:extLst>
          </p:cNvPr>
          <p:cNvSpPr/>
          <p:nvPr/>
        </p:nvSpPr>
        <p:spPr>
          <a:xfrm>
            <a:off x="2701410" y="280505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A96344D-2163-2B50-63C3-308FE98D1D5F}"/>
              </a:ext>
            </a:extLst>
          </p:cNvPr>
          <p:cNvSpPr/>
          <p:nvPr/>
        </p:nvSpPr>
        <p:spPr>
          <a:xfrm>
            <a:off x="4017288" y="274435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0A2F582-DE62-9A8F-5901-B5B0E249A9F7}"/>
              </a:ext>
            </a:extLst>
          </p:cNvPr>
          <p:cNvSpPr/>
          <p:nvPr/>
        </p:nvSpPr>
        <p:spPr>
          <a:xfrm>
            <a:off x="8092135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D25B36A-D659-0A0E-CA3A-06CA7EE5EE8B}"/>
              </a:ext>
            </a:extLst>
          </p:cNvPr>
          <p:cNvSpPr/>
          <p:nvPr/>
        </p:nvSpPr>
        <p:spPr>
          <a:xfrm>
            <a:off x="9408013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EB3FB3D-616B-8659-4E6E-F63B7763DD8C}"/>
              </a:ext>
            </a:extLst>
          </p:cNvPr>
          <p:cNvSpPr/>
          <p:nvPr/>
        </p:nvSpPr>
        <p:spPr>
          <a:xfrm>
            <a:off x="10723891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5BD864-418C-D666-B11C-207E09A55AAB}"/>
              </a:ext>
            </a:extLst>
          </p:cNvPr>
          <p:cNvSpPr txBox="1"/>
          <p:nvPr/>
        </p:nvSpPr>
        <p:spPr>
          <a:xfrm>
            <a:off x="1114397" y="1126800"/>
            <a:ext cx="10043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effectLst/>
              </a:rPr>
              <a:t>Q2. </a:t>
            </a:r>
            <a:r>
              <a:rPr lang="ko-KR" altLang="en-US" sz="2000" b="1" dirty="0">
                <a:effectLst/>
              </a:rPr>
              <a:t>배열 </a:t>
            </a:r>
            <a:r>
              <a:rPr lang="en-US" altLang="ko-KR" sz="2000" b="1" dirty="0">
                <a:effectLst/>
              </a:rPr>
              <a:t>k</a:t>
            </a:r>
            <a:r>
              <a:rPr lang="ko-KR" altLang="en-US" sz="2000" b="1" dirty="0">
                <a:effectLst/>
              </a:rPr>
              <a:t>가 주어졌을 때</a:t>
            </a:r>
            <a:r>
              <a:rPr lang="en-US" altLang="ko-KR" sz="2000" b="1" dirty="0">
                <a:effectLst/>
              </a:rPr>
              <a:t>, </a:t>
            </a:r>
            <a:r>
              <a:rPr lang="ko-KR" altLang="en-US" sz="2000" b="1" dirty="0">
                <a:effectLst/>
              </a:rPr>
              <a:t>최댓값과 최솟값을 구하는 프로그램을 </a:t>
            </a:r>
            <a:r>
              <a:rPr lang="ko-KR" altLang="en-US" sz="2000" b="1" dirty="0" err="1">
                <a:effectLst/>
              </a:rPr>
              <a:t>작성하시오</a:t>
            </a:r>
            <a:r>
              <a:rPr lang="en-US" altLang="ko-KR" sz="2000" b="1" dirty="0">
                <a:effectLst/>
              </a:rPr>
              <a:t>.</a:t>
            </a:r>
          </a:p>
          <a:p>
            <a:endParaRPr lang="ko-KR" altLang="en-US" sz="1600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14DA8C95-0A24-EF7A-D78E-B3490EAAB0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656" y="2030649"/>
            <a:ext cx="8830235" cy="2413331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4AE1F532-02F5-B3BC-CD4E-C262C1F75F2F}"/>
              </a:ext>
            </a:extLst>
          </p:cNvPr>
          <p:cNvSpPr/>
          <p:nvPr/>
        </p:nvSpPr>
        <p:spPr>
          <a:xfrm>
            <a:off x="5462255" y="274435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F1081D4-7CA2-D7D9-BBE8-38A6FCE7EE1C}"/>
              </a:ext>
            </a:extLst>
          </p:cNvPr>
          <p:cNvGrpSpPr/>
          <p:nvPr/>
        </p:nvGrpSpPr>
        <p:grpSpPr>
          <a:xfrm>
            <a:off x="6587097" y="123265"/>
            <a:ext cx="509286" cy="509286"/>
            <a:chOff x="1261639" y="151886"/>
            <a:chExt cx="509286" cy="509286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3BBFFE6-CA20-EBF7-BE34-D7B51FD2EC12}"/>
                </a:ext>
              </a:extLst>
            </p:cNvPr>
            <p:cNvSpPr/>
            <p:nvPr/>
          </p:nvSpPr>
          <p:spPr>
            <a:xfrm>
              <a:off x="1261639" y="151886"/>
              <a:ext cx="509286" cy="5092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CE438C5-15CA-7828-9491-9D14FC88F010}"/>
                </a:ext>
              </a:extLst>
            </p:cNvPr>
            <p:cNvSpPr txBox="1"/>
            <p:nvPr/>
          </p:nvSpPr>
          <p:spPr>
            <a:xfrm>
              <a:off x="1334982" y="175567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</a:rPr>
                <a:t>5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D5BBA12-ED75-95ED-F2DE-C1D11823A01D}"/>
              </a:ext>
            </a:extLst>
          </p:cNvPr>
          <p:cNvSpPr txBox="1"/>
          <p:nvPr/>
        </p:nvSpPr>
        <p:spPr>
          <a:xfrm>
            <a:off x="6552644" y="70019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배열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5851092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A236A78-8296-59DD-4EAB-079D0D74D10D}"/>
              </a:ext>
            </a:extLst>
          </p:cNvPr>
          <p:cNvSpPr/>
          <p:nvPr/>
        </p:nvSpPr>
        <p:spPr>
          <a:xfrm>
            <a:off x="609599" y="406400"/>
            <a:ext cx="10972799" cy="529991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4A383CE-86A7-1DDC-7421-8E74819381E1}"/>
              </a:ext>
            </a:extLst>
          </p:cNvPr>
          <p:cNvGrpSpPr/>
          <p:nvPr/>
        </p:nvGrpSpPr>
        <p:grpSpPr>
          <a:xfrm>
            <a:off x="0" y="6120143"/>
            <a:ext cx="12192000" cy="737856"/>
            <a:chOff x="0" y="6120143"/>
            <a:chExt cx="12192000" cy="73785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4199C85-5B7F-1691-63A7-D0720B15F0FB}"/>
                </a:ext>
              </a:extLst>
            </p:cNvPr>
            <p:cNvSpPr/>
            <p:nvPr/>
          </p:nvSpPr>
          <p:spPr>
            <a:xfrm>
              <a:off x="0" y="6120143"/>
              <a:ext cx="12192000" cy="737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EF3BD8CC-8FE0-54C4-6855-43DB7F26F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8811" y="6162573"/>
              <a:ext cx="1067175" cy="578054"/>
            </a:xfrm>
            <a:prstGeom prst="rect">
              <a:avLst/>
            </a:prstGeom>
          </p:spPr>
        </p:pic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7A188908-E4B2-33A3-12ED-6699E0277FE2}"/>
              </a:ext>
            </a:extLst>
          </p:cNvPr>
          <p:cNvSpPr/>
          <p:nvPr/>
        </p:nvSpPr>
        <p:spPr>
          <a:xfrm>
            <a:off x="1509426" y="285115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67004A0-B24A-0148-3DD1-DB66156D70FA}"/>
              </a:ext>
            </a:extLst>
          </p:cNvPr>
          <p:cNvSpPr/>
          <p:nvPr/>
        </p:nvSpPr>
        <p:spPr>
          <a:xfrm>
            <a:off x="2701410" y="280505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A96344D-2163-2B50-63C3-308FE98D1D5F}"/>
              </a:ext>
            </a:extLst>
          </p:cNvPr>
          <p:cNvSpPr/>
          <p:nvPr/>
        </p:nvSpPr>
        <p:spPr>
          <a:xfrm>
            <a:off x="4017288" y="274435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0A2F582-DE62-9A8F-5901-B5B0E249A9F7}"/>
              </a:ext>
            </a:extLst>
          </p:cNvPr>
          <p:cNvSpPr/>
          <p:nvPr/>
        </p:nvSpPr>
        <p:spPr>
          <a:xfrm>
            <a:off x="8092135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D25B36A-D659-0A0E-CA3A-06CA7EE5EE8B}"/>
              </a:ext>
            </a:extLst>
          </p:cNvPr>
          <p:cNvSpPr/>
          <p:nvPr/>
        </p:nvSpPr>
        <p:spPr>
          <a:xfrm>
            <a:off x="9408013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EB3FB3D-616B-8659-4E6E-F63B7763DD8C}"/>
              </a:ext>
            </a:extLst>
          </p:cNvPr>
          <p:cNvSpPr/>
          <p:nvPr/>
        </p:nvSpPr>
        <p:spPr>
          <a:xfrm>
            <a:off x="10723891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5BD864-418C-D666-B11C-207E09A55AAB}"/>
              </a:ext>
            </a:extLst>
          </p:cNvPr>
          <p:cNvSpPr txBox="1"/>
          <p:nvPr/>
        </p:nvSpPr>
        <p:spPr>
          <a:xfrm>
            <a:off x="1114397" y="1126800"/>
            <a:ext cx="10043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effectLst/>
              </a:rPr>
              <a:t>Q2. </a:t>
            </a:r>
            <a:r>
              <a:rPr lang="ko-KR" altLang="en-US" sz="2000" b="1" dirty="0">
                <a:effectLst/>
              </a:rPr>
              <a:t>배열 </a:t>
            </a:r>
            <a:r>
              <a:rPr lang="en-US" altLang="ko-KR" sz="2000" b="1" dirty="0">
                <a:effectLst/>
              </a:rPr>
              <a:t>k</a:t>
            </a:r>
            <a:r>
              <a:rPr lang="ko-KR" altLang="en-US" sz="2000" b="1" dirty="0">
                <a:effectLst/>
              </a:rPr>
              <a:t>가 주어졌을 때</a:t>
            </a:r>
            <a:r>
              <a:rPr lang="en-US" altLang="ko-KR" sz="2000" b="1" dirty="0">
                <a:effectLst/>
              </a:rPr>
              <a:t>, </a:t>
            </a:r>
            <a:r>
              <a:rPr lang="ko-KR" altLang="en-US" sz="2000" b="1" dirty="0">
                <a:effectLst/>
              </a:rPr>
              <a:t>최대값과 최소값을 구하는 프로그램을 </a:t>
            </a:r>
            <a:r>
              <a:rPr lang="ko-KR" altLang="en-US" sz="2000" b="1" dirty="0" err="1">
                <a:effectLst/>
              </a:rPr>
              <a:t>작성하시오</a:t>
            </a:r>
            <a:r>
              <a:rPr lang="en-US" altLang="ko-KR" sz="2000" b="1" dirty="0">
                <a:effectLst/>
              </a:rPr>
              <a:t>.</a:t>
            </a:r>
          </a:p>
          <a:p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C6C42D-2B12-55DF-C33A-8E7514B707C7}"/>
              </a:ext>
            </a:extLst>
          </p:cNvPr>
          <p:cNvSpPr txBox="1"/>
          <p:nvPr/>
        </p:nvSpPr>
        <p:spPr>
          <a:xfrm>
            <a:off x="965075" y="89340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&lt;</a:t>
            </a:r>
            <a:r>
              <a:rPr lang="ko-KR" altLang="en-US" b="1" dirty="0">
                <a:solidFill>
                  <a:srgbClr val="FF0000"/>
                </a:solidFill>
              </a:rPr>
              <a:t>정답</a:t>
            </a:r>
            <a:r>
              <a:rPr lang="en-US" altLang="ko-KR" b="1" dirty="0">
                <a:solidFill>
                  <a:srgbClr val="FF0000"/>
                </a:solidFill>
              </a:rPr>
              <a:t>&gt;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A76086EB-402C-C63D-BC70-E49463A1B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75" y="2030649"/>
            <a:ext cx="4548369" cy="2355821"/>
          </a:xfrm>
          <a:prstGeom prst="rect">
            <a:avLst/>
          </a:prstGeom>
        </p:spPr>
      </p:pic>
      <p:pic>
        <p:nvPicPr>
          <p:cNvPr id="22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CCA4A057-3DA3-BB20-470E-CE48DEF8CA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729" y="2006526"/>
            <a:ext cx="5723645" cy="759536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1937C6A1-CF4C-FCB8-9386-EC9028044A3F}"/>
              </a:ext>
            </a:extLst>
          </p:cNvPr>
          <p:cNvSpPr/>
          <p:nvPr/>
        </p:nvSpPr>
        <p:spPr>
          <a:xfrm>
            <a:off x="5462255" y="274435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23E4F16-0961-6161-109D-BE91E24FBD11}"/>
              </a:ext>
            </a:extLst>
          </p:cNvPr>
          <p:cNvGrpSpPr/>
          <p:nvPr/>
        </p:nvGrpSpPr>
        <p:grpSpPr>
          <a:xfrm>
            <a:off x="6587097" y="123265"/>
            <a:ext cx="509286" cy="509286"/>
            <a:chOff x="1261639" y="151886"/>
            <a:chExt cx="509286" cy="509286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695CF213-903A-48CE-CB85-2DBE5EFDC04C}"/>
                </a:ext>
              </a:extLst>
            </p:cNvPr>
            <p:cNvSpPr/>
            <p:nvPr/>
          </p:nvSpPr>
          <p:spPr>
            <a:xfrm>
              <a:off x="1261639" y="151886"/>
              <a:ext cx="509286" cy="5092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0183CEB-0C20-F79F-D048-29DDDD1DE06E}"/>
                </a:ext>
              </a:extLst>
            </p:cNvPr>
            <p:cNvSpPr txBox="1"/>
            <p:nvPr/>
          </p:nvSpPr>
          <p:spPr>
            <a:xfrm>
              <a:off x="1334982" y="175567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</a:rPr>
                <a:t>5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0138001-16D6-35C5-0304-4EF28B795F55}"/>
              </a:ext>
            </a:extLst>
          </p:cNvPr>
          <p:cNvSpPr txBox="1"/>
          <p:nvPr/>
        </p:nvSpPr>
        <p:spPr>
          <a:xfrm>
            <a:off x="6552644" y="70019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배열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8999092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6E6F81C-F2E7-57CE-6010-CA595C6E176C}"/>
              </a:ext>
            </a:extLst>
          </p:cNvPr>
          <p:cNvSpPr/>
          <p:nvPr/>
        </p:nvSpPr>
        <p:spPr>
          <a:xfrm>
            <a:off x="609600" y="406399"/>
            <a:ext cx="10972799" cy="529991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B94838-509E-D44C-E9C2-D36525DFDC6A}"/>
              </a:ext>
            </a:extLst>
          </p:cNvPr>
          <p:cNvSpPr txBox="1"/>
          <p:nvPr/>
        </p:nvSpPr>
        <p:spPr>
          <a:xfrm>
            <a:off x="2946399" y="2640859"/>
            <a:ext cx="629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/>
              <a:t>6. </a:t>
            </a:r>
            <a:r>
              <a:rPr lang="ko-KR" altLang="en-US" sz="4800" b="1" dirty="0"/>
              <a:t>함수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266652C-85B2-9111-593A-D9B47D17D794}"/>
              </a:ext>
            </a:extLst>
          </p:cNvPr>
          <p:cNvGrpSpPr/>
          <p:nvPr/>
        </p:nvGrpSpPr>
        <p:grpSpPr>
          <a:xfrm>
            <a:off x="0" y="6120143"/>
            <a:ext cx="12192000" cy="737856"/>
            <a:chOff x="0" y="6120143"/>
            <a:chExt cx="12192000" cy="73785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9E935EB-1B3D-9D34-F72E-309EC02627AE}"/>
                </a:ext>
              </a:extLst>
            </p:cNvPr>
            <p:cNvSpPr/>
            <p:nvPr/>
          </p:nvSpPr>
          <p:spPr>
            <a:xfrm>
              <a:off x="0" y="6120143"/>
              <a:ext cx="12192000" cy="737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6" name="그림 15" descr="텍스트이(가) 표시된 사진&#10;&#10;자동 생성된 설명">
              <a:extLst>
                <a:ext uri="{FF2B5EF4-FFF2-40B4-BE49-F238E27FC236}">
                  <a16:creationId xmlns:a16="http://schemas.microsoft.com/office/drawing/2014/main" id="{0836DBE3-3FE5-5D73-73DF-7DEEE86ED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8811" y="6162573"/>
              <a:ext cx="1067175" cy="5780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8312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A236A78-8296-59DD-4EAB-079D0D74D10D}"/>
              </a:ext>
            </a:extLst>
          </p:cNvPr>
          <p:cNvSpPr/>
          <p:nvPr/>
        </p:nvSpPr>
        <p:spPr>
          <a:xfrm>
            <a:off x="609599" y="406400"/>
            <a:ext cx="10972799" cy="529991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4A383CE-86A7-1DDC-7421-8E74819381E1}"/>
              </a:ext>
            </a:extLst>
          </p:cNvPr>
          <p:cNvGrpSpPr/>
          <p:nvPr/>
        </p:nvGrpSpPr>
        <p:grpSpPr>
          <a:xfrm>
            <a:off x="0" y="6120143"/>
            <a:ext cx="12192000" cy="737856"/>
            <a:chOff x="0" y="6120143"/>
            <a:chExt cx="12192000" cy="73785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4199C85-5B7F-1691-63A7-D0720B15F0FB}"/>
                </a:ext>
              </a:extLst>
            </p:cNvPr>
            <p:cNvSpPr/>
            <p:nvPr/>
          </p:nvSpPr>
          <p:spPr>
            <a:xfrm>
              <a:off x="0" y="6120143"/>
              <a:ext cx="12192000" cy="737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EF3BD8CC-8FE0-54C4-6855-43DB7F26F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8811" y="6162573"/>
              <a:ext cx="1067175" cy="578054"/>
            </a:xfrm>
            <a:prstGeom prst="rect">
              <a:avLst/>
            </a:prstGeom>
          </p:spPr>
        </p:pic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7A188908-E4B2-33A3-12ED-6699E0277FE2}"/>
              </a:ext>
            </a:extLst>
          </p:cNvPr>
          <p:cNvSpPr/>
          <p:nvPr/>
        </p:nvSpPr>
        <p:spPr>
          <a:xfrm>
            <a:off x="1509426" y="285115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67004A0-B24A-0148-3DD1-DB66156D70FA}"/>
              </a:ext>
            </a:extLst>
          </p:cNvPr>
          <p:cNvSpPr/>
          <p:nvPr/>
        </p:nvSpPr>
        <p:spPr>
          <a:xfrm>
            <a:off x="2701410" y="280505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A96344D-2163-2B50-63C3-308FE98D1D5F}"/>
              </a:ext>
            </a:extLst>
          </p:cNvPr>
          <p:cNvSpPr/>
          <p:nvPr/>
        </p:nvSpPr>
        <p:spPr>
          <a:xfrm>
            <a:off x="4017288" y="274435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E07CA73-AB9F-2BA9-FEF7-3D218B1DA708}"/>
              </a:ext>
            </a:extLst>
          </p:cNvPr>
          <p:cNvSpPr/>
          <p:nvPr/>
        </p:nvSpPr>
        <p:spPr>
          <a:xfrm>
            <a:off x="5396772" y="269014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0A2F582-DE62-9A8F-5901-B5B0E249A9F7}"/>
              </a:ext>
            </a:extLst>
          </p:cNvPr>
          <p:cNvSpPr/>
          <p:nvPr/>
        </p:nvSpPr>
        <p:spPr>
          <a:xfrm>
            <a:off x="6782833" y="27615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D25B36A-D659-0A0E-CA3A-06CA7EE5EE8B}"/>
              </a:ext>
            </a:extLst>
          </p:cNvPr>
          <p:cNvSpPr/>
          <p:nvPr/>
        </p:nvSpPr>
        <p:spPr>
          <a:xfrm>
            <a:off x="9408013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EB3FB3D-616B-8659-4E6E-F63B7763DD8C}"/>
              </a:ext>
            </a:extLst>
          </p:cNvPr>
          <p:cNvSpPr/>
          <p:nvPr/>
        </p:nvSpPr>
        <p:spPr>
          <a:xfrm>
            <a:off x="10723891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E840087-3C5C-A0C1-BB8F-A6DB17AB7AAC}"/>
              </a:ext>
            </a:extLst>
          </p:cNvPr>
          <p:cNvGrpSpPr/>
          <p:nvPr/>
        </p:nvGrpSpPr>
        <p:grpSpPr>
          <a:xfrm>
            <a:off x="7969870" y="143461"/>
            <a:ext cx="509286" cy="509286"/>
            <a:chOff x="1261639" y="151886"/>
            <a:chExt cx="509286" cy="509286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E32DB415-0914-C1EC-C9B3-31AC93347549}"/>
                </a:ext>
              </a:extLst>
            </p:cNvPr>
            <p:cNvSpPr/>
            <p:nvPr/>
          </p:nvSpPr>
          <p:spPr>
            <a:xfrm>
              <a:off x="1261639" y="151886"/>
              <a:ext cx="509286" cy="5092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EDC8F65-536D-4CDD-C836-97F5D2E75B05}"/>
                </a:ext>
              </a:extLst>
            </p:cNvPr>
            <p:cNvSpPr txBox="1"/>
            <p:nvPr/>
          </p:nvSpPr>
          <p:spPr>
            <a:xfrm>
              <a:off x="1334982" y="175567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</a:rPr>
                <a:t>6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4757884-332F-39BC-C84B-100FD313EB1C}"/>
              </a:ext>
            </a:extLst>
          </p:cNvPr>
          <p:cNvSpPr txBox="1"/>
          <p:nvPr/>
        </p:nvSpPr>
        <p:spPr>
          <a:xfrm>
            <a:off x="7952643" y="67965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함수</a:t>
            </a:r>
            <a:endParaRPr lang="en-US" altLang="ko-KR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5BD864-418C-D666-B11C-207E09A55AAB}"/>
              </a:ext>
            </a:extLst>
          </p:cNvPr>
          <p:cNvSpPr txBox="1"/>
          <p:nvPr/>
        </p:nvSpPr>
        <p:spPr>
          <a:xfrm>
            <a:off x="1114397" y="1126800"/>
            <a:ext cx="100435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effectLst/>
              </a:rPr>
              <a:t>Q1.</a:t>
            </a:r>
            <a:r>
              <a:rPr lang="en-US" altLang="ko-KR" sz="2000" b="1" dirty="0"/>
              <a:t> </a:t>
            </a:r>
            <a:r>
              <a:rPr lang="ko-KR" altLang="en-US" sz="2000" b="1" dirty="0">
                <a:effectLst/>
              </a:rPr>
              <a:t>함수의 인자로 배열이 주어졌을 때</a:t>
            </a:r>
            <a:r>
              <a:rPr lang="en-US" altLang="ko-KR" sz="2000" b="1" dirty="0">
                <a:effectLst/>
              </a:rPr>
              <a:t>, </a:t>
            </a:r>
            <a:r>
              <a:rPr lang="ko-KR" altLang="en-US" sz="2000" b="1" dirty="0">
                <a:effectLst/>
              </a:rPr>
              <a:t>배열의 인자를 모두 합한 결과를 반환하는 함수를 </a:t>
            </a:r>
            <a:r>
              <a:rPr lang="ko-KR" altLang="en-US" sz="2000" b="1" dirty="0" err="1">
                <a:effectLst/>
              </a:rPr>
              <a:t>적으시오</a:t>
            </a:r>
            <a:r>
              <a:rPr lang="en-US" altLang="ko-KR" sz="2000" b="1" dirty="0">
                <a:effectLst/>
              </a:rPr>
              <a:t>.</a:t>
            </a:r>
            <a:endParaRPr lang="ko-KR" altLang="en-US" sz="1600" b="1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EE482D9-0222-3976-CFAA-DBE3E43C5B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254" y="2209952"/>
            <a:ext cx="7263492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04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A236A78-8296-59DD-4EAB-079D0D74D10D}"/>
              </a:ext>
            </a:extLst>
          </p:cNvPr>
          <p:cNvSpPr/>
          <p:nvPr/>
        </p:nvSpPr>
        <p:spPr>
          <a:xfrm>
            <a:off x="609599" y="406400"/>
            <a:ext cx="10972799" cy="529991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4A383CE-86A7-1DDC-7421-8E74819381E1}"/>
              </a:ext>
            </a:extLst>
          </p:cNvPr>
          <p:cNvGrpSpPr/>
          <p:nvPr/>
        </p:nvGrpSpPr>
        <p:grpSpPr>
          <a:xfrm>
            <a:off x="0" y="6120143"/>
            <a:ext cx="12192000" cy="737856"/>
            <a:chOff x="0" y="6120143"/>
            <a:chExt cx="12192000" cy="73785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4199C85-5B7F-1691-63A7-D0720B15F0FB}"/>
                </a:ext>
              </a:extLst>
            </p:cNvPr>
            <p:cNvSpPr/>
            <p:nvPr/>
          </p:nvSpPr>
          <p:spPr>
            <a:xfrm>
              <a:off x="0" y="6120143"/>
              <a:ext cx="12192000" cy="737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EF3BD8CC-8FE0-54C4-6855-43DB7F26F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8811" y="6162573"/>
              <a:ext cx="1067175" cy="578054"/>
            </a:xfrm>
            <a:prstGeom prst="rect">
              <a:avLst/>
            </a:prstGeom>
          </p:spPr>
        </p:pic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7A188908-E4B2-33A3-12ED-6699E0277FE2}"/>
              </a:ext>
            </a:extLst>
          </p:cNvPr>
          <p:cNvSpPr/>
          <p:nvPr/>
        </p:nvSpPr>
        <p:spPr>
          <a:xfrm>
            <a:off x="1509426" y="285115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67004A0-B24A-0148-3DD1-DB66156D70FA}"/>
              </a:ext>
            </a:extLst>
          </p:cNvPr>
          <p:cNvSpPr/>
          <p:nvPr/>
        </p:nvSpPr>
        <p:spPr>
          <a:xfrm>
            <a:off x="2701410" y="280505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A96344D-2163-2B50-63C3-308FE98D1D5F}"/>
              </a:ext>
            </a:extLst>
          </p:cNvPr>
          <p:cNvSpPr/>
          <p:nvPr/>
        </p:nvSpPr>
        <p:spPr>
          <a:xfrm>
            <a:off x="4017288" y="274435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E07CA73-AB9F-2BA9-FEF7-3D218B1DA708}"/>
              </a:ext>
            </a:extLst>
          </p:cNvPr>
          <p:cNvSpPr/>
          <p:nvPr/>
        </p:nvSpPr>
        <p:spPr>
          <a:xfrm>
            <a:off x="6776257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0A2F582-DE62-9A8F-5901-B5B0E249A9F7}"/>
              </a:ext>
            </a:extLst>
          </p:cNvPr>
          <p:cNvSpPr/>
          <p:nvPr/>
        </p:nvSpPr>
        <p:spPr>
          <a:xfrm>
            <a:off x="8092135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D25B36A-D659-0A0E-CA3A-06CA7EE5EE8B}"/>
              </a:ext>
            </a:extLst>
          </p:cNvPr>
          <p:cNvSpPr/>
          <p:nvPr/>
        </p:nvSpPr>
        <p:spPr>
          <a:xfrm>
            <a:off x="9408013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EB3FB3D-616B-8659-4E6E-F63B7763DD8C}"/>
              </a:ext>
            </a:extLst>
          </p:cNvPr>
          <p:cNvSpPr/>
          <p:nvPr/>
        </p:nvSpPr>
        <p:spPr>
          <a:xfrm>
            <a:off x="10723891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5BD864-418C-D666-B11C-207E09A55AAB}"/>
              </a:ext>
            </a:extLst>
          </p:cNvPr>
          <p:cNvSpPr txBox="1"/>
          <p:nvPr/>
        </p:nvSpPr>
        <p:spPr>
          <a:xfrm>
            <a:off x="1114397" y="1126800"/>
            <a:ext cx="100435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effectLst/>
              </a:rPr>
              <a:t>Q1.</a:t>
            </a:r>
            <a:r>
              <a:rPr lang="en-US" altLang="ko-KR" sz="2000" b="1" dirty="0"/>
              <a:t> </a:t>
            </a:r>
            <a:r>
              <a:rPr lang="ko-KR" altLang="en-US" sz="2000" b="1" dirty="0">
                <a:effectLst/>
              </a:rPr>
              <a:t>함수의 인자로 배열이 주어졌을 때</a:t>
            </a:r>
            <a:r>
              <a:rPr lang="en-US" altLang="ko-KR" sz="2000" b="1" dirty="0">
                <a:effectLst/>
              </a:rPr>
              <a:t>, </a:t>
            </a:r>
            <a:r>
              <a:rPr lang="ko-KR" altLang="en-US" sz="2000" b="1" dirty="0">
                <a:effectLst/>
              </a:rPr>
              <a:t>배열의 인자를 모두 합한 결과를 반환하는 함수를 </a:t>
            </a:r>
            <a:r>
              <a:rPr lang="ko-KR" altLang="en-US" sz="2000" b="1" dirty="0" err="1">
                <a:effectLst/>
              </a:rPr>
              <a:t>적으시오</a:t>
            </a:r>
            <a:r>
              <a:rPr lang="en-US" altLang="ko-KR" sz="2000" b="1" dirty="0">
                <a:effectLst/>
              </a:rPr>
              <a:t>.</a:t>
            </a:r>
            <a:endParaRPr lang="ko-KR" altLang="en-US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BE4912-A1B7-5AEC-A613-D201FDD518FB}"/>
              </a:ext>
            </a:extLst>
          </p:cNvPr>
          <p:cNvSpPr txBox="1"/>
          <p:nvPr/>
        </p:nvSpPr>
        <p:spPr>
          <a:xfrm>
            <a:off x="965075" y="89340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&lt;</a:t>
            </a:r>
            <a:r>
              <a:rPr lang="ko-KR" altLang="en-US" b="1" dirty="0">
                <a:solidFill>
                  <a:srgbClr val="FF0000"/>
                </a:solidFill>
              </a:rPr>
              <a:t>정답</a:t>
            </a:r>
            <a:r>
              <a:rPr lang="en-US" altLang="ko-KR" b="1" dirty="0">
                <a:solidFill>
                  <a:srgbClr val="FF0000"/>
                </a:solidFill>
              </a:rPr>
              <a:t>&gt;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FE4C3BD-54FC-0A4B-E012-DC1B1E4804D6}"/>
              </a:ext>
            </a:extLst>
          </p:cNvPr>
          <p:cNvGrpSpPr/>
          <p:nvPr/>
        </p:nvGrpSpPr>
        <p:grpSpPr>
          <a:xfrm>
            <a:off x="7969870" y="143461"/>
            <a:ext cx="509286" cy="509286"/>
            <a:chOff x="1261639" y="151886"/>
            <a:chExt cx="509286" cy="509286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7DAF22F7-4414-471E-F29D-3E89260EB483}"/>
                </a:ext>
              </a:extLst>
            </p:cNvPr>
            <p:cNvSpPr/>
            <p:nvPr/>
          </p:nvSpPr>
          <p:spPr>
            <a:xfrm>
              <a:off x="1261639" y="151886"/>
              <a:ext cx="509286" cy="5092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AD6A602-5C9A-AEB3-B233-65BE35C454C8}"/>
                </a:ext>
              </a:extLst>
            </p:cNvPr>
            <p:cNvSpPr txBox="1"/>
            <p:nvPr/>
          </p:nvSpPr>
          <p:spPr>
            <a:xfrm>
              <a:off x="1334982" y="175567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</a:rPr>
                <a:t>6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4BF3F3D-73FF-0FC0-3AB3-E606F48A9156}"/>
              </a:ext>
            </a:extLst>
          </p:cNvPr>
          <p:cNvSpPr txBox="1"/>
          <p:nvPr/>
        </p:nvSpPr>
        <p:spPr>
          <a:xfrm>
            <a:off x="7952643" y="67965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함수</a:t>
            </a:r>
            <a:endParaRPr lang="en-US" altLang="ko-KR" sz="14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6B218EE-4EBC-C96A-8687-54EF6897E5DA}"/>
              </a:ext>
            </a:extLst>
          </p:cNvPr>
          <p:cNvSpPr/>
          <p:nvPr/>
        </p:nvSpPr>
        <p:spPr>
          <a:xfrm>
            <a:off x="5466955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 descr="텍스트, 화면이(가) 표시된 사진&#10;&#10;자동 생성된 설명">
            <a:extLst>
              <a:ext uri="{FF2B5EF4-FFF2-40B4-BE49-F238E27FC236}">
                <a16:creationId xmlns:a16="http://schemas.microsoft.com/office/drawing/2014/main" id="{1F797FAF-DCDE-CEEA-3CD5-BCD579641D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754" y="2097625"/>
            <a:ext cx="4640488" cy="286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119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A236A78-8296-59DD-4EAB-079D0D74D10D}"/>
              </a:ext>
            </a:extLst>
          </p:cNvPr>
          <p:cNvSpPr/>
          <p:nvPr/>
        </p:nvSpPr>
        <p:spPr>
          <a:xfrm>
            <a:off x="609600" y="406399"/>
            <a:ext cx="10972799" cy="529991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4A383CE-86A7-1DDC-7421-8E74819381E1}"/>
              </a:ext>
            </a:extLst>
          </p:cNvPr>
          <p:cNvGrpSpPr/>
          <p:nvPr/>
        </p:nvGrpSpPr>
        <p:grpSpPr>
          <a:xfrm>
            <a:off x="0" y="6120143"/>
            <a:ext cx="12192000" cy="737856"/>
            <a:chOff x="0" y="6120143"/>
            <a:chExt cx="12192000" cy="73785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4199C85-5B7F-1691-63A7-D0720B15F0FB}"/>
                </a:ext>
              </a:extLst>
            </p:cNvPr>
            <p:cNvSpPr/>
            <p:nvPr/>
          </p:nvSpPr>
          <p:spPr>
            <a:xfrm>
              <a:off x="0" y="6120143"/>
              <a:ext cx="12192000" cy="737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EF3BD8CC-8FE0-54C4-6855-43DB7F26F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8811" y="6162573"/>
              <a:ext cx="1067175" cy="578054"/>
            </a:xfrm>
            <a:prstGeom prst="rect">
              <a:avLst/>
            </a:prstGeom>
          </p:spPr>
        </p:pic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7A188908-E4B2-33A3-12ED-6699E0277FE2}"/>
              </a:ext>
            </a:extLst>
          </p:cNvPr>
          <p:cNvSpPr/>
          <p:nvPr/>
        </p:nvSpPr>
        <p:spPr>
          <a:xfrm>
            <a:off x="2828623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67004A0-B24A-0148-3DD1-DB66156D70FA}"/>
              </a:ext>
            </a:extLst>
          </p:cNvPr>
          <p:cNvSpPr/>
          <p:nvPr/>
        </p:nvSpPr>
        <p:spPr>
          <a:xfrm>
            <a:off x="4144501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A96344D-2163-2B50-63C3-308FE98D1D5F}"/>
              </a:ext>
            </a:extLst>
          </p:cNvPr>
          <p:cNvSpPr/>
          <p:nvPr/>
        </p:nvSpPr>
        <p:spPr>
          <a:xfrm>
            <a:off x="5460379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E07CA73-AB9F-2BA9-FEF7-3D218B1DA708}"/>
              </a:ext>
            </a:extLst>
          </p:cNvPr>
          <p:cNvSpPr/>
          <p:nvPr/>
        </p:nvSpPr>
        <p:spPr>
          <a:xfrm>
            <a:off x="6776257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0A2F582-DE62-9A8F-5901-B5B0E249A9F7}"/>
              </a:ext>
            </a:extLst>
          </p:cNvPr>
          <p:cNvSpPr/>
          <p:nvPr/>
        </p:nvSpPr>
        <p:spPr>
          <a:xfrm>
            <a:off x="8092135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D25B36A-D659-0A0E-CA3A-06CA7EE5EE8B}"/>
              </a:ext>
            </a:extLst>
          </p:cNvPr>
          <p:cNvSpPr/>
          <p:nvPr/>
        </p:nvSpPr>
        <p:spPr>
          <a:xfrm>
            <a:off x="9408013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EB3FB3D-616B-8659-4E6E-F63B7763DD8C}"/>
              </a:ext>
            </a:extLst>
          </p:cNvPr>
          <p:cNvSpPr/>
          <p:nvPr/>
        </p:nvSpPr>
        <p:spPr>
          <a:xfrm>
            <a:off x="10723891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E840087-3C5C-A0C1-BB8F-A6DB17AB7AAC}"/>
              </a:ext>
            </a:extLst>
          </p:cNvPr>
          <p:cNvGrpSpPr/>
          <p:nvPr/>
        </p:nvGrpSpPr>
        <p:grpSpPr>
          <a:xfrm>
            <a:off x="1261639" y="151886"/>
            <a:ext cx="509286" cy="509286"/>
            <a:chOff x="1261639" y="151886"/>
            <a:chExt cx="509286" cy="509286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E32DB415-0914-C1EC-C9B3-31AC93347549}"/>
                </a:ext>
              </a:extLst>
            </p:cNvPr>
            <p:cNvSpPr/>
            <p:nvPr/>
          </p:nvSpPr>
          <p:spPr>
            <a:xfrm>
              <a:off x="1261639" y="151886"/>
              <a:ext cx="509286" cy="5092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EDC8F65-536D-4CDD-C836-97F5D2E75B05}"/>
                </a:ext>
              </a:extLst>
            </p:cNvPr>
            <p:cNvSpPr txBox="1"/>
            <p:nvPr/>
          </p:nvSpPr>
          <p:spPr>
            <a:xfrm>
              <a:off x="1334982" y="175567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</a:rPr>
                <a:t>1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4757884-332F-39BC-C84B-100FD313EB1C}"/>
              </a:ext>
            </a:extLst>
          </p:cNvPr>
          <p:cNvSpPr txBox="1"/>
          <p:nvPr/>
        </p:nvSpPr>
        <p:spPr>
          <a:xfrm>
            <a:off x="692965" y="737857"/>
            <a:ext cx="1821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JavaScript </a:t>
            </a:r>
            <a:r>
              <a:rPr lang="ko-KR" altLang="en-US" sz="1400" dirty="0"/>
              <a:t>기본 세팅</a:t>
            </a:r>
            <a:endParaRPr lang="en-US" altLang="ko-KR" sz="140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E572674-2270-EDA0-9D87-404D6269FD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82" y="1641943"/>
            <a:ext cx="2522827" cy="1053280"/>
          </a:xfrm>
          <a:prstGeom prst="rect">
            <a:avLst/>
          </a:prstGeom>
        </p:spPr>
      </p:pic>
      <p:pic>
        <p:nvPicPr>
          <p:cNvPr id="24" name="그림 23" descr="텍스트이(가) 표시된 사진&#10;&#10;자동 생성된 설명">
            <a:extLst>
              <a:ext uri="{FF2B5EF4-FFF2-40B4-BE49-F238E27FC236}">
                <a16:creationId xmlns:a16="http://schemas.microsoft.com/office/drawing/2014/main" id="{32DF5E05-58C7-161E-EE2B-AF1BDEC93E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140" y="3349845"/>
            <a:ext cx="5290838" cy="213537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350AEB6-AD4C-AAE3-4427-438D8B7560C1}"/>
              </a:ext>
            </a:extLst>
          </p:cNvPr>
          <p:cNvSpPr txBox="1"/>
          <p:nvPr/>
        </p:nvSpPr>
        <p:spPr>
          <a:xfrm>
            <a:off x="1196954" y="1233303"/>
            <a:ext cx="5123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effectLst/>
              </a:rPr>
              <a:t>1. </a:t>
            </a:r>
            <a:r>
              <a:rPr lang="ko-KR" altLang="en-US" sz="1600" b="1" dirty="0">
                <a:effectLst/>
              </a:rPr>
              <a:t>원하는 곳에 다음 두 파일을 만들어주세요</a:t>
            </a:r>
            <a:r>
              <a:rPr lang="en-US" altLang="ko-KR" sz="1600" b="1" dirty="0">
                <a:effectLst/>
              </a:rPr>
              <a:t>.</a:t>
            </a:r>
            <a:endParaRPr lang="ko-KR" altLang="en-US" sz="16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2022D1-3079-E3C7-8557-B48C06AD2128}"/>
              </a:ext>
            </a:extLst>
          </p:cNvPr>
          <p:cNvSpPr txBox="1"/>
          <p:nvPr/>
        </p:nvSpPr>
        <p:spPr>
          <a:xfrm>
            <a:off x="1296203" y="2756778"/>
            <a:ext cx="5123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effectLst/>
              </a:rPr>
              <a:t>2. index.html </a:t>
            </a:r>
            <a:r>
              <a:rPr lang="ko-KR" altLang="en-US" sz="1600" b="1" dirty="0">
                <a:effectLst/>
              </a:rPr>
              <a:t>을 다음과 같이 만들어주세요</a:t>
            </a:r>
            <a:r>
              <a:rPr lang="en-US" altLang="ko-KR" sz="1600" b="1" dirty="0">
                <a:effectLst/>
              </a:rPr>
              <a:t>.</a:t>
            </a:r>
            <a:endParaRPr lang="ko-KR" altLang="en-US" sz="16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C4E6B6-E890-E716-1ACC-83DFED85FEF7}"/>
              </a:ext>
            </a:extLst>
          </p:cNvPr>
          <p:cNvSpPr txBox="1"/>
          <p:nvPr/>
        </p:nvSpPr>
        <p:spPr>
          <a:xfrm>
            <a:off x="1304140" y="3006775"/>
            <a:ext cx="3248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effectLst/>
              </a:rPr>
              <a:t>&lt; ! + tab &gt;</a:t>
            </a:r>
            <a:r>
              <a:rPr lang="ko-KR" altLang="en-US" sz="1200" dirty="0">
                <a:solidFill>
                  <a:srgbClr val="FF0000"/>
                </a:solidFill>
                <a:effectLst/>
              </a:rPr>
              <a:t>을 누르면 쉽게 </a:t>
            </a:r>
            <a:r>
              <a:rPr lang="ko-KR" altLang="en-US" sz="1200" dirty="0" err="1">
                <a:solidFill>
                  <a:srgbClr val="FF0000"/>
                </a:solidFill>
                <a:effectLst/>
              </a:rPr>
              <a:t>만들수</a:t>
            </a:r>
            <a:r>
              <a:rPr lang="ko-KR" altLang="en-US" sz="1200" dirty="0">
                <a:solidFill>
                  <a:srgbClr val="FF0000"/>
                </a:solidFill>
                <a:effectLst/>
              </a:rPr>
              <a:t> 있습니다</a:t>
            </a:r>
            <a:r>
              <a:rPr lang="en-US" altLang="ko-KR" sz="1200" dirty="0">
                <a:solidFill>
                  <a:srgbClr val="FF0000"/>
                </a:solidFill>
                <a:effectLst/>
              </a:rPr>
              <a:t>.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0024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A236A78-8296-59DD-4EAB-079D0D74D10D}"/>
              </a:ext>
            </a:extLst>
          </p:cNvPr>
          <p:cNvSpPr/>
          <p:nvPr/>
        </p:nvSpPr>
        <p:spPr>
          <a:xfrm>
            <a:off x="609599" y="406400"/>
            <a:ext cx="10972799" cy="529991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4A383CE-86A7-1DDC-7421-8E74819381E1}"/>
              </a:ext>
            </a:extLst>
          </p:cNvPr>
          <p:cNvGrpSpPr/>
          <p:nvPr/>
        </p:nvGrpSpPr>
        <p:grpSpPr>
          <a:xfrm>
            <a:off x="0" y="6120143"/>
            <a:ext cx="12192000" cy="737856"/>
            <a:chOff x="0" y="6120143"/>
            <a:chExt cx="12192000" cy="73785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4199C85-5B7F-1691-63A7-D0720B15F0FB}"/>
                </a:ext>
              </a:extLst>
            </p:cNvPr>
            <p:cNvSpPr/>
            <p:nvPr/>
          </p:nvSpPr>
          <p:spPr>
            <a:xfrm>
              <a:off x="0" y="6120143"/>
              <a:ext cx="12192000" cy="737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EF3BD8CC-8FE0-54C4-6855-43DB7F26F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8811" y="6162573"/>
              <a:ext cx="1067175" cy="578054"/>
            </a:xfrm>
            <a:prstGeom prst="rect">
              <a:avLst/>
            </a:prstGeom>
          </p:spPr>
        </p:pic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7A188908-E4B2-33A3-12ED-6699E0277FE2}"/>
              </a:ext>
            </a:extLst>
          </p:cNvPr>
          <p:cNvSpPr/>
          <p:nvPr/>
        </p:nvSpPr>
        <p:spPr>
          <a:xfrm>
            <a:off x="1509426" y="285115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67004A0-B24A-0148-3DD1-DB66156D70FA}"/>
              </a:ext>
            </a:extLst>
          </p:cNvPr>
          <p:cNvSpPr/>
          <p:nvPr/>
        </p:nvSpPr>
        <p:spPr>
          <a:xfrm>
            <a:off x="2701410" y="280505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A96344D-2163-2B50-63C3-308FE98D1D5F}"/>
              </a:ext>
            </a:extLst>
          </p:cNvPr>
          <p:cNvSpPr/>
          <p:nvPr/>
        </p:nvSpPr>
        <p:spPr>
          <a:xfrm>
            <a:off x="4017288" y="274435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E07CA73-AB9F-2BA9-FEF7-3D218B1DA708}"/>
              </a:ext>
            </a:extLst>
          </p:cNvPr>
          <p:cNvSpPr/>
          <p:nvPr/>
        </p:nvSpPr>
        <p:spPr>
          <a:xfrm>
            <a:off x="5396772" y="269014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0A2F582-DE62-9A8F-5901-B5B0E249A9F7}"/>
              </a:ext>
            </a:extLst>
          </p:cNvPr>
          <p:cNvSpPr/>
          <p:nvPr/>
        </p:nvSpPr>
        <p:spPr>
          <a:xfrm>
            <a:off x="6782833" y="27615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D25B36A-D659-0A0E-CA3A-06CA7EE5EE8B}"/>
              </a:ext>
            </a:extLst>
          </p:cNvPr>
          <p:cNvSpPr/>
          <p:nvPr/>
        </p:nvSpPr>
        <p:spPr>
          <a:xfrm>
            <a:off x="9408013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EB3FB3D-616B-8659-4E6E-F63B7763DD8C}"/>
              </a:ext>
            </a:extLst>
          </p:cNvPr>
          <p:cNvSpPr/>
          <p:nvPr/>
        </p:nvSpPr>
        <p:spPr>
          <a:xfrm>
            <a:off x="10723891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E840087-3C5C-A0C1-BB8F-A6DB17AB7AAC}"/>
              </a:ext>
            </a:extLst>
          </p:cNvPr>
          <p:cNvGrpSpPr/>
          <p:nvPr/>
        </p:nvGrpSpPr>
        <p:grpSpPr>
          <a:xfrm>
            <a:off x="7969870" y="143461"/>
            <a:ext cx="509286" cy="509286"/>
            <a:chOff x="1261639" y="151886"/>
            <a:chExt cx="509286" cy="509286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E32DB415-0914-C1EC-C9B3-31AC93347549}"/>
                </a:ext>
              </a:extLst>
            </p:cNvPr>
            <p:cNvSpPr/>
            <p:nvPr/>
          </p:nvSpPr>
          <p:spPr>
            <a:xfrm>
              <a:off x="1261639" y="151886"/>
              <a:ext cx="509286" cy="5092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EDC8F65-536D-4CDD-C836-97F5D2E75B05}"/>
                </a:ext>
              </a:extLst>
            </p:cNvPr>
            <p:cNvSpPr txBox="1"/>
            <p:nvPr/>
          </p:nvSpPr>
          <p:spPr>
            <a:xfrm>
              <a:off x="1334982" y="175567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</a:rPr>
                <a:t>6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4757884-332F-39BC-C84B-100FD313EB1C}"/>
              </a:ext>
            </a:extLst>
          </p:cNvPr>
          <p:cNvSpPr txBox="1"/>
          <p:nvPr/>
        </p:nvSpPr>
        <p:spPr>
          <a:xfrm>
            <a:off x="7952643" y="67965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함수</a:t>
            </a:r>
            <a:endParaRPr lang="en-US" altLang="ko-KR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5BD864-418C-D666-B11C-207E09A55AAB}"/>
              </a:ext>
            </a:extLst>
          </p:cNvPr>
          <p:cNvSpPr txBox="1"/>
          <p:nvPr/>
        </p:nvSpPr>
        <p:spPr>
          <a:xfrm>
            <a:off x="1114397" y="1126800"/>
            <a:ext cx="1004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effectLst/>
              </a:rPr>
              <a:t>Q2.</a:t>
            </a:r>
            <a:r>
              <a:rPr lang="en-US" altLang="ko-KR" sz="2000" b="1" dirty="0"/>
              <a:t> </a:t>
            </a:r>
            <a:r>
              <a:rPr lang="en-US" altLang="ko-KR" sz="2000" b="1" i="0" dirty="0">
                <a:effectLst/>
                <a:latin typeface="Arial" panose="020B0604020202020204" pitchFamily="34" charset="0"/>
              </a:rPr>
              <a:t>N</a:t>
            </a:r>
            <a:r>
              <a:rPr lang="ko-KR" altLang="en-US" sz="2000" b="1" i="0" dirty="0">
                <a:effectLst/>
                <a:latin typeface="Arial" panose="020B0604020202020204" pitchFamily="34" charset="0"/>
              </a:rPr>
              <a:t>값이 주어지면</a:t>
            </a:r>
            <a:r>
              <a:rPr lang="en-US" altLang="ko-KR" sz="2000" b="1" i="0" dirty="0">
                <a:effectLst/>
                <a:latin typeface="Arial" panose="020B0604020202020204" pitchFamily="34" charset="0"/>
              </a:rPr>
              <a:t>, N</a:t>
            </a:r>
            <a:r>
              <a:rPr lang="ko-KR" altLang="en-US" sz="2000" b="1" i="0" dirty="0">
                <a:effectLst/>
                <a:latin typeface="Arial" panose="020B0604020202020204" pitchFamily="34" charset="0"/>
              </a:rPr>
              <a:t>의 약수를 작은 수 부터 담은 배열을 반환하는 함수를 </a:t>
            </a:r>
            <a:r>
              <a:rPr lang="ko-KR" altLang="en-US" sz="2000" b="1" i="0" dirty="0" err="1">
                <a:effectLst/>
                <a:latin typeface="Arial" panose="020B0604020202020204" pitchFamily="34" charset="0"/>
              </a:rPr>
              <a:t>적으시오</a:t>
            </a:r>
            <a:r>
              <a:rPr lang="en-US" altLang="ko-KR" sz="2000" b="1" i="0" dirty="0">
                <a:effectLst/>
                <a:latin typeface="Arial" panose="020B0604020202020204" pitchFamily="34" charset="0"/>
              </a:rPr>
              <a:t>.</a:t>
            </a:r>
            <a:endParaRPr lang="ko-KR" altLang="en-US" sz="1600" b="1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8704FD3C-4A35-DDCB-A189-5B2957E5D6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073" y="1975040"/>
            <a:ext cx="4982235" cy="290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744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A236A78-8296-59DD-4EAB-079D0D74D10D}"/>
              </a:ext>
            </a:extLst>
          </p:cNvPr>
          <p:cNvSpPr/>
          <p:nvPr/>
        </p:nvSpPr>
        <p:spPr>
          <a:xfrm>
            <a:off x="609599" y="406400"/>
            <a:ext cx="10972799" cy="529991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4A383CE-86A7-1DDC-7421-8E74819381E1}"/>
              </a:ext>
            </a:extLst>
          </p:cNvPr>
          <p:cNvGrpSpPr/>
          <p:nvPr/>
        </p:nvGrpSpPr>
        <p:grpSpPr>
          <a:xfrm>
            <a:off x="0" y="6120143"/>
            <a:ext cx="12192000" cy="737856"/>
            <a:chOff x="0" y="6120143"/>
            <a:chExt cx="12192000" cy="73785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4199C85-5B7F-1691-63A7-D0720B15F0FB}"/>
                </a:ext>
              </a:extLst>
            </p:cNvPr>
            <p:cNvSpPr/>
            <p:nvPr/>
          </p:nvSpPr>
          <p:spPr>
            <a:xfrm>
              <a:off x="0" y="6120143"/>
              <a:ext cx="12192000" cy="737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EF3BD8CC-8FE0-54C4-6855-43DB7F26F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8811" y="6162573"/>
              <a:ext cx="1067175" cy="578054"/>
            </a:xfrm>
            <a:prstGeom prst="rect">
              <a:avLst/>
            </a:prstGeom>
          </p:spPr>
        </p:pic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7A188908-E4B2-33A3-12ED-6699E0277FE2}"/>
              </a:ext>
            </a:extLst>
          </p:cNvPr>
          <p:cNvSpPr/>
          <p:nvPr/>
        </p:nvSpPr>
        <p:spPr>
          <a:xfrm>
            <a:off x="1509426" y="285115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67004A0-B24A-0148-3DD1-DB66156D70FA}"/>
              </a:ext>
            </a:extLst>
          </p:cNvPr>
          <p:cNvSpPr/>
          <p:nvPr/>
        </p:nvSpPr>
        <p:spPr>
          <a:xfrm>
            <a:off x="2701410" y="280505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A96344D-2163-2B50-63C3-308FE98D1D5F}"/>
              </a:ext>
            </a:extLst>
          </p:cNvPr>
          <p:cNvSpPr/>
          <p:nvPr/>
        </p:nvSpPr>
        <p:spPr>
          <a:xfrm>
            <a:off x="4017288" y="274435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E07CA73-AB9F-2BA9-FEF7-3D218B1DA708}"/>
              </a:ext>
            </a:extLst>
          </p:cNvPr>
          <p:cNvSpPr/>
          <p:nvPr/>
        </p:nvSpPr>
        <p:spPr>
          <a:xfrm>
            <a:off x="5396772" y="269014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0A2F582-DE62-9A8F-5901-B5B0E249A9F7}"/>
              </a:ext>
            </a:extLst>
          </p:cNvPr>
          <p:cNvSpPr/>
          <p:nvPr/>
        </p:nvSpPr>
        <p:spPr>
          <a:xfrm>
            <a:off x="6782833" y="27615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D25B36A-D659-0A0E-CA3A-06CA7EE5EE8B}"/>
              </a:ext>
            </a:extLst>
          </p:cNvPr>
          <p:cNvSpPr/>
          <p:nvPr/>
        </p:nvSpPr>
        <p:spPr>
          <a:xfrm>
            <a:off x="9408013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EB3FB3D-616B-8659-4E6E-F63B7763DD8C}"/>
              </a:ext>
            </a:extLst>
          </p:cNvPr>
          <p:cNvSpPr/>
          <p:nvPr/>
        </p:nvSpPr>
        <p:spPr>
          <a:xfrm>
            <a:off x="10723891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E840087-3C5C-A0C1-BB8F-A6DB17AB7AAC}"/>
              </a:ext>
            </a:extLst>
          </p:cNvPr>
          <p:cNvGrpSpPr/>
          <p:nvPr/>
        </p:nvGrpSpPr>
        <p:grpSpPr>
          <a:xfrm>
            <a:off x="7969870" y="143461"/>
            <a:ext cx="509286" cy="509286"/>
            <a:chOff x="1261639" y="151886"/>
            <a:chExt cx="509286" cy="509286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E32DB415-0914-C1EC-C9B3-31AC93347549}"/>
                </a:ext>
              </a:extLst>
            </p:cNvPr>
            <p:cNvSpPr/>
            <p:nvPr/>
          </p:nvSpPr>
          <p:spPr>
            <a:xfrm>
              <a:off x="1261639" y="151886"/>
              <a:ext cx="509286" cy="5092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EDC8F65-536D-4CDD-C836-97F5D2E75B05}"/>
                </a:ext>
              </a:extLst>
            </p:cNvPr>
            <p:cNvSpPr txBox="1"/>
            <p:nvPr/>
          </p:nvSpPr>
          <p:spPr>
            <a:xfrm>
              <a:off x="1334982" y="175567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</a:rPr>
                <a:t>6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4757884-332F-39BC-C84B-100FD313EB1C}"/>
              </a:ext>
            </a:extLst>
          </p:cNvPr>
          <p:cNvSpPr txBox="1"/>
          <p:nvPr/>
        </p:nvSpPr>
        <p:spPr>
          <a:xfrm>
            <a:off x="7952643" y="67965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함수</a:t>
            </a:r>
            <a:endParaRPr lang="en-US" altLang="ko-KR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5BD864-418C-D666-B11C-207E09A55AAB}"/>
              </a:ext>
            </a:extLst>
          </p:cNvPr>
          <p:cNvSpPr txBox="1"/>
          <p:nvPr/>
        </p:nvSpPr>
        <p:spPr>
          <a:xfrm>
            <a:off x="1114397" y="1126800"/>
            <a:ext cx="1004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effectLst/>
              </a:rPr>
              <a:t>Q2.</a:t>
            </a:r>
            <a:r>
              <a:rPr lang="en-US" altLang="ko-KR" sz="2000" b="1" dirty="0"/>
              <a:t> </a:t>
            </a:r>
            <a:r>
              <a:rPr lang="en-US" altLang="ko-KR" sz="2000" b="1" i="0" dirty="0">
                <a:effectLst/>
                <a:latin typeface="Arial" panose="020B0604020202020204" pitchFamily="34" charset="0"/>
              </a:rPr>
              <a:t>N</a:t>
            </a:r>
            <a:r>
              <a:rPr lang="ko-KR" altLang="en-US" sz="2000" b="1" i="0" dirty="0">
                <a:effectLst/>
                <a:latin typeface="Arial" panose="020B0604020202020204" pitchFamily="34" charset="0"/>
              </a:rPr>
              <a:t>값이 주어지면</a:t>
            </a:r>
            <a:r>
              <a:rPr lang="en-US" altLang="ko-KR" sz="2000" b="1" i="0" dirty="0">
                <a:effectLst/>
                <a:latin typeface="Arial" panose="020B0604020202020204" pitchFamily="34" charset="0"/>
              </a:rPr>
              <a:t>, N</a:t>
            </a:r>
            <a:r>
              <a:rPr lang="ko-KR" altLang="en-US" sz="2000" b="1" i="0" dirty="0">
                <a:effectLst/>
                <a:latin typeface="Arial" panose="020B0604020202020204" pitchFamily="34" charset="0"/>
              </a:rPr>
              <a:t>의 약수를 작은 수 부터 담은 배열을 반환하는 함수를 </a:t>
            </a:r>
            <a:r>
              <a:rPr lang="ko-KR" altLang="en-US" sz="2000" b="1" i="0" dirty="0" err="1">
                <a:effectLst/>
                <a:latin typeface="Arial" panose="020B0604020202020204" pitchFamily="34" charset="0"/>
              </a:rPr>
              <a:t>적으시오</a:t>
            </a:r>
            <a:r>
              <a:rPr lang="en-US" altLang="ko-KR" sz="2000" b="1" i="0" dirty="0">
                <a:effectLst/>
                <a:latin typeface="Arial" panose="020B0604020202020204" pitchFamily="34" charset="0"/>
              </a:rPr>
              <a:t>.</a:t>
            </a:r>
            <a:endParaRPr lang="ko-KR" altLang="en-US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0B513F-5AF4-A676-B0E8-FFB1D9CFF7CC}"/>
              </a:ext>
            </a:extLst>
          </p:cNvPr>
          <p:cNvSpPr txBox="1"/>
          <p:nvPr/>
        </p:nvSpPr>
        <p:spPr>
          <a:xfrm>
            <a:off x="965075" y="89340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&lt;</a:t>
            </a:r>
            <a:r>
              <a:rPr lang="ko-KR" altLang="en-US" b="1" dirty="0">
                <a:solidFill>
                  <a:srgbClr val="FF0000"/>
                </a:solidFill>
              </a:rPr>
              <a:t>정답</a:t>
            </a:r>
            <a:r>
              <a:rPr lang="en-US" altLang="ko-KR" b="1" dirty="0">
                <a:solidFill>
                  <a:srgbClr val="FF0000"/>
                </a:solidFill>
              </a:rPr>
              <a:t>&gt;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FBFB78AB-5683-2A17-F081-67EA1A75DD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998" y="1940734"/>
            <a:ext cx="4367215" cy="275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53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A236A78-8296-59DD-4EAB-079D0D74D10D}"/>
              </a:ext>
            </a:extLst>
          </p:cNvPr>
          <p:cNvSpPr/>
          <p:nvPr/>
        </p:nvSpPr>
        <p:spPr>
          <a:xfrm>
            <a:off x="609600" y="400504"/>
            <a:ext cx="10972799" cy="529991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4A383CE-86A7-1DDC-7421-8E74819381E1}"/>
              </a:ext>
            </a:extLst>
          </p:cNvPr>
          <p:cNvGrpSpPr/>
          <p:nvPr/>
        </p:nvGrpSpPr>
        <p:grpSpPr>
          <a:xfrm>
            <a:off x="0" y="6120143"/>
            <a:ext cx="12192000" cy="737856"/>
            <a:chOff x="0" y="6120143"/>
            <a:chExt cx="12192000" cy="73785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4199C85-5B7F-1691-63A7-D0720B15F0FB}"/>
                </a:ext>
              </a:extLst>
            </p:cNvPr>
            <p:cNvSpPr/>
            <p:nvPr/>
          </p:nvSpPr>
          <p:spPr>
            <a:xfrm>
              <a:off x="0" y="6120143"/>
              <a:ext cx="12192000" cy="737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EF3BD8CC-8FE0-54C4-6855-43DB7F26F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8811" y="6162573"/>
              <a:ext cx="1067175" cy="578054"/>
            </a:xfrm>
            <a:prstGeom prst="rect">
              <a:avLst/>
            </a:prstGeom>
          </p:spPr>
        </p:pic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7A188908-E4B2-33A3-12ED-6699E0277FE2}"/>
              </a:ext>
            </a:extLst>
          </p:cNvPr>
          <p:cNvSpPr/>
          <p:nvPr/>
        </p:nvSpPr>
        <p:spPr>
          <a:xfrm>
            <a:off x="2828623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67004A0-B24A-0148-3DD1-DB66156D70FA}"/>
              </a:ext>
            </a:extLst>
          </p:cNvPr>
          <p:cNvSpPr/>
          <p:nvPr/>
        </p:nvSpPr>
        <p:spPr>
          <a:xfrm>
            <a:off x="4144501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A96344D-2163-2B50-63C3-308FE98D1D5F}"/>
              </a:ext>
            </a:extLst>
          </p:cNvPr>
          <p:cNvSpPr/>
          <p:nvPr/>
        </p:nvSpPr>
        <p:spPr>
          <a:xfrm>
            <a:off x="5460379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E07CA73-AB9F-2BA9-FEF7-3D218B1DA708}"/>
              </a:ext>
            </a:extLst>
          </p:cNvPr>
          <p:cNvSpPr/>
          <p:nvPr/>
        </p:nvSpPr>
        <p:spPr>
          <a:xfrm>
            <a:off x="6776257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0A2F582-DE62-9A8F-5901-B5B0E249A9F7}"/>
              </a:ext>
            </a:extLst>
          </p:cNvPr>
          <p:cNvSpPr/>
          <p:nvPr/>
        </p:nvSpPr>
        <p:spPr>
          <a:xfrm>
            <a:off x="8092135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D25B36A-D659-0A0E-CA3A-06CA7EE5EE8B}"/>
              </a:ext>
            </a:extLst>
          </p:cNvPr>
          <p:cNvSpPr/>
          <p:nvPr/>
        </p:nvSpPr>
        <p:spPr>
          <a:xfrm>
            <a:off x="9408013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EB3FB3D-616B-8659-4E6E-F63B7763DD8C}"/>
              </a:ext>
            </a:extLst>
          </p:cNvPr>
          <p:cNvSpPr/>
          <p:nvPr/>
        </p:nvSpPr>
        <p:spPr>
          <a:xfrm>
            <a:off x="10723891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E840087-3C5C-A0C1-BB8F-A6DB17AB7AAC}"/>
              </a:ext>
            </a:extLst>
          </p:cNvPr>
          <p:cNvGrpSpPr/>
          <p:nvPr/>
        </p:nvGrpSpPr>
        <p:grpSpPr>
          <a:xfrm>
            <a:off x="1261639" y="151886"/>
            <a:ext cx="509286" cy="509286"/>
            <a:chOff x="1261639" y="151886"/>
            <a:chExt cx="509286" cy="509286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E32DB415-0914-C1EC-C9B3-31AC93347549}"/>
                </a:ext>
              </a:extLst>
            </p:cNvPr>
            <p:cNvSpPr/>
            <p:nvPr/>
          </p:nvSpPr>
          <p:spPr>
            <a:xfrm>
              <a:off x="1261639" y="151886"/>
              <a:ext cx="509286" cy="5092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EDC8F65-536D-4CDD-C836-97F5D2E75B05}"/>
                </a:ext>
              </a:extLst>
            </p:cNvPr>
            <p:cNvSpPr txBox="1"/>
            <p:nvPr/>
          </p:nvSpPr>
          <p:spPr>
            <a:xfrm>
              <a:off x="1334982" y="175567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</a:rPr>
                <a:t>1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4757884-332F-39BC-C84B-100FD313EB1C}"/>
              </a:ext>
            </a:extLst>
          </p:cNvPr>
          <p:cNvSpPr txBox="1"/>
          <p:nvPr/>
        </p:nvSpPr>
        <p:spPr>
          <a:xfrm>
            <a:off x="692965" y="737857"/>
            <a:ext cx="1821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JavaScript </a:t>
            </a:r>
            <a:r>
              <a:rPr lang="ko-KR" altLang="en-US" sz="1400" dirty="0"/>
              <a:t>기본 세팅</a:t>
            </a:r>
            <a:endParaRPr lang="en-US" altLang="ko-KR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50AEB6-AD4C-AAE3-4427-438D8B7560C1}"/>
              </a:ext>
            </a:extLst>
          </p:cNvPr>
          <p:cNvSpPr txBox="1"/>
          <p:nvPr/>
        </p:nvSpPr>
        <p:spPr>
          <a:xfrm>
            <a:off x="1261639" y="1071933"/>
            <a:ext cx="5123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3</a:t>
            </a:r>
            <a:r>
              <a:rPr lang="en-US" altLang="ko-KR" sz="1600" b="1" dirty="0">
                <a:effectLst/>
              </a:rPr>
              <a:t>. </a:t>
            </a:r>
            <a:r>
              <a:rPr lang="ko-KR" altLang="en-US" sz="1600" b="1" dirty="0">
                <a:effectLst/>
              </a:rPr>
              <a:t>다음코드를 작성해 주세요</a:t>
            </a:r>
            <a:r>
              <a:rPr lang="en-US" altLang="ko-KR" sz="1600" b="1" dirty="0">
                <a:effectLst/>
              </a:rPr>
              <a:t>.</a:t>
            </a:r>
            <a:endParaRPr lang="ko-KR" altLang="en-US" sz="1600" b="1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5F198C7-B1A4-A886-C624-1259FD6B3CE1}"/>
              </a:ext>
            </a:extLst>
          </p:cNvPr>
          <p:cNvGrpSpPr/>
          <p:nvPr/>
        </p:nvGrpSpPr>
        <p:grpSpPr>
          <a:xfrm>
            <a:off x="1409586" y="1507236"/>
            <a:ext cx="8539332" cy="3747670"/>
            <a:chOff x="1409586" y="1507236"/>
            <a:chExt cx="5181017" cy="2273801"/>
          </a:xfrm>
        </p:grpSpPr>
        <p:pic>
          <p:nvPicPr>
            <p:cNvPr id="13" name="그림 12" descr="텍스트, 모니터, 스크린샷, 화면이(가) 표시된 사진&#10;&#10;자동 생성된 설명">
              <a:extLst>
                <a:ext uri="{FF2B5EF4-FFF2-40B4-BE49-F238E27FC236}">
                  <a16:creationId xmlns:a16="http://schemas.microsoft.com/office/drawing/2014/main" id="{C92F67CB-6286-E8BF-AF4E-068F8312F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9586" y="1507236"/>
              <a:ext cx="5181017" cy="2273801"/>
            </a:xfrm>
            <a:prstGeom prst="rect">
              <a:avLst/>
            </a:prstGeom>
          </p:spPr>
        </p:pic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868D82CF-DC38-B27B-85F6-CD55DC8C6ABC}"/>
                </a:ext>
              </a:extLst>
            </p:cNvPr>
            <p:cNvCxnSpPr/>
            <p:nvPr/>
          </p:nvCxnSpPr>
          <p:spPr>
            <a:xfrm>
              <a:off x="2002420" y="3206187"/>
              <a:ext cx="260430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9E1E06DB-78DD-316E-3D16-B536C83442A3}"/>
                </a:ext>
              </a:extLst>
            </p:cNvPr>
            <p:cNvCxnSpPr/>
            <p:nvPr/>
          </p:nvCxnSpPr>
          <p:spPr>
            <a:xfrm>
              <a:off x="2002420" y="3377637"/>
              <a:ext cx="260430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3181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A236A78-8296-59DD-4EAB-079D0D74D10D}"/>
              </a:ext>
            </a:extLst>
          </p:cNvPr>
          <p:cNvSpPr/>
          <p:nvPr/>
        </p:nvSpPr>
        <p:spPr>
          <a:xfrm>
            <a:off x="609600" y="400504"/>
            <a:ext cx="10972799" cy="529991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4A383CE-86A7-1DDC-7421-8E74819381E1}"/>
              </a:ext>
            </a:extLst>
          </p:cNvPr>
          <p:cNvGrpSpPr/>
          <p:nvPr/>
        </p:nvGrpSpPr>
        <p:grpSpPr>
          <a:xfrm>
            <a:off x="0" y="6120143"/>
            <a:ext cx="12192000" cy="737856"/>
            <a:chOff x="0" y="6120143"/>
            <a:chExt cx="12192000" cy="73785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4199C85-5B7F-1691-63A7-D0720B15F0FB}"/>
                </a:ext>
              </a:extLst>
            </p:cNvPr>
            <p:cNvSpPr/>
            <p:nvPr/>
          </p:nvSpPr>
          <p:spPr>
            <a:xfrm>
              <a:off x="0" y="6120143"/>
              <a:ext cx="12192000" cy="737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EF3BD8CC-8FE0-54C4-6855-43DB7F26F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8811" y="6162573"/>
              <a:ext cx="1067175" cy="578054"/>
            </a:xfrm>
            <a:prstGeom prst="rect">
              <a:avLst/>
            </a:prstGeom>
          </p:spPr>
        </p:pic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7A188908-E4B2-33A3-12ED-6699E0277FE2}"/>
              </a:ext>
            </a:extLst>
          </p:cNvPr>
          <p:cNvSpPr/>
          <p:nvPr/>
        </p:nvSpPr>
        <p:spPr>
          <a:xfrm>
            <a:off x="2828623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67004A0-B24A-0148-3DD1-DB66156D70FA}"/>
              </a:ext>
            </a:extLst>
          </p:cNvPr>
          <p:cNvSpPr/>
          <p:nvPr/>
        </p:nvSpPr>
        <p:spPr>
          <a:xfrm>
            <a:off x="4144501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A96344D-2163-2B50-63C3-308FE98D1D5F}"/>
              </a:ext>
            </a:extLst>
          </p:cNvPr>
          <p:cNvSpPr/>
          <p:nvPr/>
        </p:nvSpPr>
        <p:spPr>
          <a:xfrm>
            <a:off x="5460379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E07CA73-AB9F-2BA9-FEF7-3D218B1DA708}"/>
              </a:ext>
            </a:extLst>
          </p:cNvPr>
          <p:cNvSpPr/>
          <p:nvPr/>
        </p:nvSpPr>
        <p:spPr>
          <a:xfrm>
            <a:off x="6776257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0A2F582-DE62-9A8F-5901-B5B0E249A9F7}"/>
              </a:ext>
            </a:extLst>
          </p:cNvPr>
          <p:cNvSpPr/>
          <p:nvPr/>
        </p:nvSpPr>
        <p:spPr>
          <a:xfrm>
            <a:off x="8092135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D25B36A-D659-0A0E-CA3A-06CA7EE5EE8B}"/>
              </a:ext>
            </a:extLst>
          </p:cNvPr>
          <p:cNvSpPr/>
          <p:nvPr/>
        </p:nvSpPr>
        <p:spPr>
          <a:xfrm>
            <a:off x="9408013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EB3FB3D-616B-8659-4E6E-F63B7763DD8C}"/>
              </a:ext>
            </a:extLst>
          </p:cNvPr>
          <p:cNvSpPr/>
          <p:nvPr/>
        </p:nvSpPr>
        <p:spPr>
          <a:xfrm>
            <a:off x="10723891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E840087-3C5C-A0C1-BB8F-A6DB17AB7AAC}"/>
              </a:ext>
            </a:extLst>
          </p:cNvPr>
          <p:cNvGrpSpPr/>
          <p:nvPr/>
        </p:nvGrpSpPr>
        <p:grpSpPr>
          <a:xfrm>
            <a:off x="1261639" y="151886"/>
            <a:ext cx="509286" cy="509286"/>
            <a:chOff x="1261639" y="151886"/>
            <a:chExt cx="509286" cy="509286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E32DB415-0914-C1EC-C9B3-31AC93347549}"/>
                </a:ext>
              </a:extLst>
            </p:cNvPr>
            <p:cNvSpPr/>
            <p:nvPr/>
          </p:nvSpPr>
          <p:spPr>
            <a:xfrm>
              <a:off x="1261639" y="151886"/>
              <a:ext cx="509286" cy="5092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EDC8F65-536D-4CDD-C836-97F5D2E75B05}"/>
                </a:ext>
              </a:extLst>
            </p:cNvPr>
            <p:cNvSpPr txBox="1"/>
            <p:nvPr/>
          </p:nvSpPr>
          <p:spPr>
            <a:xfrm>
              <a:off x="1334982" y="175567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</a:rPr>
                <a:t>1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4757884-332F-39BC-C84B-100FD313EB1C}"/>
              </a:ext>
            </a:extLst>
          </p:cNvPr>
          <p:cNvSpPr txBox="1"/>
          <p:nvPr/>
        </p:nvSpPr>
        <p:spPr>
          <a:xfrm>
            <a:off x="692965" y="737857"/>
            <a:ext cx="1821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JavaScript </a:t>
            </a:r>
            <a:r>
              <a:rPr lang="ko-KR" altLang="en-US" sz="1400" dirty="0"/>
              <a:t>기본 세팅</a:t>
            </a:r>
            <a:endParaRPr lang="en-US" altLang="ko-KR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5BD864-418C-D666-B11C-207E09A55AAB}"/>
              </a:ext>
            </a:extLst>
          </p:cNvPr>
          <p:cNvSpPr txBox="1"/>
          <p:nvPr/>
        </p:nvSpPr>
        <p:spPr>
          <a:xfrm>
            <a:off x="1114397" y="1126800"/>
            <a:ext cx="5123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effectLst/>
              </a:rPr>
              <a:t>4. Live Server </a:t>
            </a:r>
            <a:r>
              <a:rPr lang="ko-KR" altLang="en-US" sz="1600" b="1" dirty="0">
                <a:effectLst/>
              </a:rPr>
              <a:t>켜주세요</a:t>
            </a:r>
            <a:endParaRPr lang="ko-KR" altLang="en-US" sz="1600" b="1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20C5942-80F7-469A-5C00-69D999D05B24}"/>
              </a:ext>
            </a:extLst>
          </p:cNvPr>
          <p:cNvGrpSpPr/>
          <p:nvPr/>
        </p:nvGrpSpPr>
        <p:grpSpPr>
          <a:xfrm>
            <a:off x="4456915" y="1126800"/>
            <a:ext cx="4570981" cy="4230589"/>
            <a:chOff x="2003261" y="1546519"/>
            <a:chExt cx="4234348" cy="3919024"/>
          </a:xfrm>
        </p:grpSpPr>
        <p:pic>
          <p:nvPicPr>
            <p:cNvPr id="8" name="그림 7" descr="텍스트, 스크린샷, 모니터, 검은색이(가) 표시된 사진&#10;&#10;자동 생성된 설명">
              <a:extLst>
                <a:ext uri="{FF2B5EF4-FFF2-40B4-BE49-F238E27FC236}">
                  <a16:creationId xmlns:a16="http://schemas.microsoft.com/office/drawing/2014/main" id="{E16741B2-8CB0-971D-59D6-F8582915B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3261" y="1546519"/>
              <a:ext cx="4234348" cy="3919024"/>
            </a:xfrm>
            <a:prstGeom prst="rect">
              <a:avLst/>
            </a:prstGeom>
          </p:spPr>
        </p:pic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FABA378-3380-8AC3-F3F0-9DC527C1FDC9}"/>
                </a:ext>
              </a:extLst>
            </p:cNvPr>
            <p:cNvSpPr/>
            <p:nvPr/>
          </p:nvSpPr>
          <p:spPr>
            <a:xfrm>
              <a:off x="2828623" y="1689904"/>
              <a:ext cx="3143914" cy="366760"/>
            </a:xfrm>
            <a:prstGeom prst="round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31838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A236A78-8296-59DD-4EAB-079D0D74D10D}"/>
              </a:ext>
            </a:extLst>
          </p:cNvPr>
          <p:cNvSpPr/>
          <p:nvPr/>
        </p:nvSpPr>
        <p:spPr>
          <a:xfrm>
            <a:off x="609600" y="400504"/>
            <a:ext cx="10972799" cy="529991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4A383CE-86A7-1DDC-7421-8E74819381E1}"/>
              </a:ext>
            </a:extLst>
          </p:cNvPr>
          <p:cNvGrpSpPr/>
          <p:nvPr/>
        </p:nvGrpSpPr>
        <p:grpSpPr>
          <a:xfrm>
            <a:off x="0" y="6120143"/>
            <a:ext cx="12192000" cy="737856"/>
            <a:chOff x="0" y="6120143"/>
            <a:chExt cx="12192000" cy="73785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4199C85-5B7F-1691-63A7-D0720B15F0FB}"/>
                </a:ext>
              </a:extLst>
            </p:cNvPr>
            <p:cNvSpPr/>
            <p:nvPr/>
          </p:nvSpPr>
          <p:spPr>
            <a:xfrm>
              <a:off x="0" y="6120143"/>
              <a:ext cx="12192000" cy="737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EF3BD8CC-8FE0-54C4-6855-43DB7F26F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8811" y="6162573"/>
              <a:ext cx="1067175" cy="578054"/>
            </a:xfrm>
            <a:prstGeom prst="rect">
              <a:avLst/>
            </a:prstGeom>
          </p:spPr>
        </p:pic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7A188908-E4B2-33A3-12ED-6699E0277FE2}"/>
              </a:ext>
            </a:extLst>
          </p:cNvPr>
          <p:cNvSpPr/>
          <p:nvPr/>
        </p:nvSpPr>
        <p:spPr>
          <a:xfrm>
            <a:off x="2828623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67004A0-B24A-0148-3DD1-DB66156D70FA}"/>
              </a:ext>
            </a:extLst>
          </p:cNvPr>
          <p:cNvSpPr/>
          <p:nvPr/>
        </p:nvSpPr>
        <p:spPr>
          <a:xfrm>
            <a:off x="4144501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A96344D-2163-2B50-63C3-308FE98D1D5F}"/>
              </a:ext>
            </a:extLst>
          </p:cNvPr>
          <p:cNvSpPr/>
          <p:nvPr/>
        </p:nvSpPr>
        <p:spPr>
          <a:xfrm>
            <a:off x="5460379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E07CA73-AB9F-2BA9-FEF7-3D218B1DA708}"/>
              </a:ext>
            </a:extLst>
          </p:cNvPr>
          <p:cNvSpPr/>
          <p:nvPr/>
        </p:nvSpPr>
        <p:spPr>
          <a:xfrm>
            <a:off x="6776257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0A2F582-DE62-9A8F-5901-B5B0E249A9F7}"/>
              </a:ext>
            </a:extLst>
          </p:cNvPr>
          <p:cNvSpPr/>
          <p:nvPr/>
        </p:nvSpPr>
        <p:spPr>
          <a:xfrm>
            <a:off x="8092135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D25B36A-D659-0A0E-CA3A-06CA7EE5EE8B}"/>
              </a:ext>
            </a:extLst>
          </p:cNvPr>
          <p:cNvSpPr/>
          <p:nvPr/>
        </p:nvSpPr>
        <p:spPr>
          <a:xfrm>
            <a:off x="9408013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EB3FB3D-616B-8659-4E6E-F63B7763DD8C}"/>
              </a:ext>
            </a:extLst>
          </p:cNvPr>
          <p:cNvSpPr/>
          <p:nvPr/>
        </p:nvSpPr>
        <p:spPr>
          <a:xfrm>
            <a:off x="10723891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E840087-3C5C-A0C1-BB8F-A6DB17AB7AAC}"/>
              </a:ext>
            </a:extLst>
          </p:cNvPr>
          <p:cNvGrpSpPr/>
          <p:nvPr/>
        </p:nvGrpSpPr>
        <p:grpSpPr>
          <a:xfrm>
            <a:off x="1261639" y="151886"/>
            <a:ext cx="509286" cy="509286"/>
            <a:chOff x="1261639" y="151886"/>
            <a:chExt cx="509286" cy="509286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E32DB415-0914-C1EC-C9B3-31AC93347549}"/>
                </a:ext>
              </a:extLst>
            </p:cNvPr>
            <p:cNvSpPr/>
            <p:nvPr/>
          </p:nvSpPr>
          <p:spPr>
            <a:xfrm>
              <a:off x="1261639" y="151886"/>
              <a:ext cx="509286" cy="5092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EDC8F65-536D-4CDD-C836-97F5D2E75B05}"/>
                </a:ext>
              </a:extLst>
            </p:cNvPr>
            <p:cNvSpPr txBox="1"/>
            <p:nvPr/>
          </p:nvSpPr>
          <p:spPr>
            <a:xfrm>
              <a:off x="1334982" y="175567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</a:rPr>
                <a:t>1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4757884-332F-39BC-C84B-100FD313EB1C}"/>
              </a:ext>
            </a:extLst>
          </p:cNvPr>
          <p:cNvSpPr txBox="1"/>
          <p:nvPr/>
        </p:nvSpPr>
        <p:spPr>
          <a:xfrm>
            <a:off x="692965" y="737857"/>
            <a:ext cx="1821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JavaScript </a:t>
            </a:r>
            <a:r>
              <a:rPr lang="ko-KR" altLang="en-US" sz="1400" dirty="0"/>
              <a:t>기본 세팅</a:t>
            </a:r>
            <a:endParaRPr lang="en-US" altLang="ko-KR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5BD864-418C-D666-B11C-207E09A55AAB}"/>
              </a:ext>
            </a:extLst>
          </p:cNvPr>
          <p:cNvSpPr txBox="1"/>
          <p:nvPr/>
        </p:nvSpPr>
        <p:spPr>
          <a:xfrm>
            <a:off x="1114397" y="1126800"/>
            <a:ext cx="512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/>
              </a:rPr>
              <a:t>5. console </a:t>
            </a:r>
            <a:r>
              <a:rPr lang="ko-KR" altLang="en-US" b="1" dirty="0">
                <a:effectLst/>
              </a:rPr>
              <a:t>창을 열어주세요</a:t>
            </a:r>
            <a:endParaRPr lang="ko-KR" altLang="en-US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BBD376A-8C56-BEB2-C2EE-B7213A7AFD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364" y="1946919"/>
            <a:ext cx="6046454" cy="32719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FBFCDDD-BB22-6E17-32B3-05EB010A8782}"/>
              </a:ext>
            </a:extLst>
          </p:cNvPr>
          <p:cNvSpPr txBox="1"/>
          <p:nvPr/>
        </p:nvSpPr>
        <p:spPr>
          <a:xfrm>
            <a:off x="1334982" y="1418952"/>
            <a:ext cx="31037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effectLst/>
              </a:rPr>
              <a:t>F12</a:t>
            </a:r>
            <a:r>
              <a:rPr lang="ko-KR" altLang="en-US" sz="1200" b="1" dirty="0">
                <a:solidFill>
                  <a:srgbClr val="FF0000"/>
                </a:solidFill>
                <a:effectLst/>
              </a:rPr>
              <a:t>를 누르고 </a:t>
            </a:r>
            <a:r>
              <a:rPr lang="en-US" altLang="ko-KR" sz="1200" b="1" dirty="0">
                <a:solidFill>
                  <a:srgbClr val="FF0000"/>
                </a:solidFill>
                <a:effectLst/>
              </a:rPr>
              <a:t>console </a:t>
            </a:r>
            <a:r>
              <a:rPr lang="ko-KR" altLang="en-US" sz="1200" b="1" dirty="0">
                <a:solidFill>
                  <a:srgbClr val="FF0000"/>
                </a:solidFill>
                <a:effectLst/>
              </a:rPr>
              <a:t>버튼을 눌러주세요</a:t>
            </a:r>
            <a:r>
              <a:rPr lang="en-US" altLang="ko-KR" sz="1200" b="1" dirty="0">
                <a:solidFill>
                  <a:srgbClr val="FF0000"/>
                </a:solidFill>
                <a:effectLst/>
              </a:rPr>
              <a:t>.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915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6E6F81C-F2E7-57CE-6010-CA595C6E176C}"/>
              </a:ext>
            </a:extLst>
          </p:cNvPr>
          <p:cNvSpPr/>
          <p:nvPr/>
        </p:nvSpPr>
        <p:spPr>
          <a:xfrm>
            <a:off x="609600" y="406399"/>
            <a:ext cx="10972799" cy="529991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B94838-509E-D44C-E9C2-D36525DFDC6A}"/>
              </a:ext>
            </a:extLst>
          </p:cNvPr>
          <p:cNvSpPr txBox="1"/>
          <p:nvPr/>
        </p:nvSpPr>
        <p:spPr>
          <a:xfrm>
            <a:off x="2946399" y="2640859"/>
            <a:ext cx="629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/>
              <a:t>2. </a:t>
            </a:r>
            <a:r>
              <a:rPr lang="ko-KR" altLang="en-US" sz="4800" b="1" dirty="0"/>
              <a:t>출력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266652C-85B2-9111-593A-D9B47D17D794}"/>
              </a:ext>
            </a:extLst>
          </p:cNvPr>
          <p:cNvGrpSpPr/>
          <p:nvPr/>
        </p:nvGrpSpPr>
        <p:grpSpPr>
          <a:xfrm>
            <a:off x="0" y="6120143"/>
            <a:ext cx="12192000" cy="737856"/>
            <a:chOff x="0" y="6120143"/>
            <a:chExt cx="12192000" cy="73785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9E935EB-1B3D-9D34-F72E-309EC02627AE}"/>
                </a:ext>
              </a:extLst>
            </p:cNvPr>
            <p:cNvSpPr/>
            <p:nvPr/>
          </p:nvSpPr>
          <p:spPr>
            <a:xfrm>
              <a:off x="0" y="6120143"/>
              <a:ext cx="12192000" cy="737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6" name="그림 15" descr="텍스트이(가) 표시된 사진&#10;&#10;자동 생성된 설명">
              <a:extLst>
                <a:ext uri="{FF2B5EF4-FFF2-40B4-BE49-F238E27FC236}">
                  <a16:creationId xmlns:a16="http://schemas.microsoft.com/office/drawing/2014/main" id="{0836DBE3-3FE5-5D73-73DF-7DEEE86ED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8811" y="6162573"/>
              <a:ext cx="1067175" cy="5780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386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A236A78-8296-59DD-4EAB-079D0D74D10D}"/>
              </a:ext>
            </a:extLst>
          </p:cNvPr>
          <p:cNvSpPr/>
          <p:nvPr/>
        </p:nvSpPr>
        <p:spPr>
          <a:xfrm>
            <a:off x="609600" y="400504"/>
            <a:ext cx="10972799" cy="529991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4A383CE-86A7-1DDC-7421-8E74819381E1}"/>
              </a:ext>
            </a:extLst>
          </p:cNvPr>
          <p:cNvGrpSpPr/>
          <p:nvPr/>
        </p:nvGrpSpPr>
        <p:grpSpPr>
          <a:xfrm>
            <a:off x="0" y="6120143"/>
            <a:ext cx="12192000" cy="737856"/>
            <a:chOff x="0" y="6120143"/>
            <a:chExt cx="12192000" cy="73785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4199C85-5B7F-1691-63A7-D0720B15F0FB}"/>
                </a:ext>
              </a:extLst>
            </p:cNvPr>
            <p:cNvSpPr/>
            <p:nvPr/>
          </p:nvSpPr>
          <p:spPr>
            <a:xfrm>
              <a:off x="0" y="6120143"/>
              <a:ext cx="12192000" cy="737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EF3BD8CC-8FE0-54C4-6855-43DB7F26F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8811" y="6162573"/>
              <a:ext cx="1067175" cy="578054"/>
            </a:xfrm>
            <a:prstGeom prst="rect">
              <a:avLst/>
            </a:prstGeom>
          </p:spPr>
        </p:pic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7A188908-E4B2-33A3-12ED-6699E0277FE2}"/>
              </a:ext>
            </a:extLst>
          </p:cNvPr>
          <p:cNvSpPr/>
          <p:nvPr/>
        </p:nvSpPr>
        <p:spPr>
          <a:xfrm>
            <a:off x="1509426" y="285115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67004A0-B24A-0148-3DD1-DB66156D70FA}"/>
              </a:ext>
            </a:extLst>
          </p:cNvPr>
          <p:cNvSpPr/>
          <p:nvPr/>
        </p:nvSpPr>
        <p:spPr>
          <a:xfrm>
            <a:off x="4144501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A96344D-2163-2B50-63C3-308FE98D1D5F}"/>
              </a:ext>
            </a:extLst>
          </p:cNvPr>
          <p:cNvSpPr/>
          <p:nvPr/>
        </p:nvSpPr>
        <p:spPr>
          <a:xfrm>
            <a:off x="5460379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E07CA73-AB9F-2BA9-FEF7-3D218B1DA708}"/>
              </a:ext>
            </a:extLst>
          </p:cNvPr>
          <p:cNvSpPr/>
          <p:nvPr/>
        </p:nvSpPr>
        <p:spPr>
          <a:xfrm>
            <a:off x="6776257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0A2F582-DE62-9A8F-5901-B5B0E249A9F7}"/>
              </a:ext>
            </a:extLst>
          </p:cNvPr>
          <p:cNvSpPr/>
          <p:nvPr/>
        </p:nvSpPr>
        <p:spPr>
          <a:xfrm>
            <a:off x="8092135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D25B36A-D659-0A0E-CA3A-06CA7EE5EE8B}"/>
              </a:ext>
            </a:extLst>
          </p:cNvPr>
          <p:cNvSpPr/>
          <p:nvPr/>
        </p:nvSpPr>
        <p:spPr>
          <a:xfrm>
            <a:off x="9408013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EB3FB3D-616B-8659-4E6E-F63B7763DD8C}"/>
              </a:ext>
            </a:extLst>
          </p:cNvPr>
          <p:cNvSpPr/>
          <p:nvPr/>
        </p:nvSpPr>
        <p:spPr>
          <a:xfrm>
            <a:off x="10723891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E840087-3C5C-A0C1-BB8F-A6DB17AB7AAC}"/>
              </a:ext>
            </a:extLst>
          </p:cNvPr>
          <p:cNvGrpSpPr/>
          <p:nvPr/>
        </p:nvGrpSpPr>
        <p:grpSpPr>
          <a:xfrm>
            <a:off x="2704383" y="159121"/>
            <a:ext cx="509286" cy="509286"/>
            <a:chOff x="1261639" y="151886"/>
            <a:chExt cx="509286" cy="509286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E32DB415-0914-C1EC-C9B3-31AC93347549}"/>
                </a:ext>
              </a:extLst>
            </p:cNvPr>
            <p:cNvSpPr/>
            <p:nvPr/>
          </p:nvSpPr>
          <p:spPr>
            <a:xfrm>
              <a:off x="1261639" y="151886"/>
              <a:ext cx="509286" cy="5092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EDC8F65-536D-4CDD-C836-97F5D2E75B05}"/>
                </a:ext>
              </a:extLst>
            </p:cNvPr>
            <p:cNvSpPr txBox="1"/>
            <p:nvPr/>
          </p:nvSpPr>
          <p:spPr>
            <a:xfrm>
              <a:off x="1334982" y="175567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</a:rPr>
                <a:t>2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4757884-332F-39BC-C84B-100FD313EB1C}"/>
              </a:ext>
            </a:extLst>
          </p:cNvPr>
          <p:cNvSpPr txBox="1"/>
          <p:nvPr/>
        </p:nvSpPr>
        <p:spPr>
          <a:xfrm>
            <a:off x="2300305" y="668148"/>
            <a:ext cx="1375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출력을 해보자</a:t>
            </a:r>
            <a:r>
              <a:rPr lang="en-US" altLang="ko-KR" sz="1400" dirty="0"/>
              <a:t>!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5BD864-418C-D666-B11C-207E09A55AAB}"/>
              </a:ext>
            </a:extLst>
          </p:cNvPr>
          <p:cNvSpPr txBox="1"/>
          <p:nvPr/>
        </p:nvSpPr>
        <p:spPr>
          <a:xfrm>
            <a:off x="1114397" y="1126800"/>
            <a:ext cx="512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/>
              </a:rPr>
              <a:t>Q1. Hello World!</a:t>
            </a:r>
            <a:r>
              <a:rPr lang="ko-KR" altLang="en-US" b="1" dirty="0">
                <a:effectLst/>
              </a:rPr>
              <a:t>를 출력해보자</a:t>
            </a:r>
            <a:r>
              <a:rPr lang="en-US" altLang="ko-KR" b="1" dirty="0">
                <a:effectLst/>
              </a:rPr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26289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A236A78-8296-59DD-4EAB-079D0D74D10D}"/>
              </a:ext>
            </a:extLst>
          </p:cNvPr>
          <p:cNvSpPr/>
          <p:nvPr/>
        </p:nvSpPr>
        <p:spPr>
          <a:xfrm>
            <a:off x="609600" y="400504"/>
            <a:ext cx="10972799" cy="5299919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4A383CE-86A7-1DDC-7421-8E74819381E1}"/>
              </a:ext>
            </a:extLst>
          </p:cNvPr>
          <p:cNvGrpSpPr/>
          <p:nvPr/>
        </p:nvGrpSpPr>
        <p:grpSpPr>
          <a:xfrm>
            <a:off x="0" y="6120143"/>
            <a:ext cx="12192000" cy="737856"/>
            <a:chOff x="0" y="6120143"/>
            <a:chExt cx="12192000" cy="73785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4199C85-5B7F-1691-63A7-D0720B15F0FB}"/>
                </a:ext>
              </a:extLst>
            </p:cNvPr>
            <p:cNvSpPr/>
            <p:nvPr/>
          </p:nvSpPr>
          <p:spPr>
            <a:xfrm>
              <a:off x="0" y="6120143"/>
              <a:ext cx="12192000" cy="7378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EF3BD8CC-8FE0-54C4-6855-43DB7F26F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8811" y="6162573"/>
              <a:ext cx="1067175" cy="578054"/>
            </a:xfrm>
            <a:prstGeom prst="rect">
              <a:avLst/>
            </a:prstGeom>
          </p:spPr>
        </p:pic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7A188908-E4B2-33A3-12ED-6699E0277FE2}"/>
              </a:ext>
            </a:extLst>
          </p:cNvPr>
          <p:cNvSpPr/>
          <p:nvPr/>
        </p:nvSpPr>
        <p:spPr>
          <a:xfrm>
            <a:off x="1509426" y="285115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67004A0-B24A-0148-3DD1-DB66156D70FA}"/>
              </a:ext>
            </a:extLst>
          </p:cNvPr>
          <p:cNvSpPr/>
          <p:nvPr/>
        </p:nvSpPr>
        <p:spPr>
          <a:xfrm>
            <a:off x="4144501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A96344D-2163-2B50-63C3-308FE98D1D5F}"/>
              </a:ext>
            </a:extLst>
          </p:cNvPr>
          <p:cNvSpPr/>
          <p:nvPr/>
        </p:nvSpPr>
        <p:spPr>
          <a:xfrm>
            <a:off x="5460379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E07CA73-AB9F-2BA9-FEF7-3D218B1DA708}"/>
              </a:ext>
            </a:extLst>
          </p:cNvPr>
          <p:cNvSpPr/>
          <p:nvPr/>
        </p:nvSpPr>
        <p:spPr>
          <a:xfrm>
            <a:off x="6776257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0A2F582-DE62-9A8F-5901-B5B0E249A9F7}"/>
              </a:ext>
            </a:extLst>
          </p:cNvPr>
          <p:cNvSpPr/>
          <p:nvPr/>
        </p:nvSpPr>
        <p:spPr>
          <a:xfrm>
            <a:off x="8092135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D25B36A-D659-0A0E-CA3A-06CA7EE5EE8B}"/>
              </a:ext>
            </a:extLst>
          </p:cNvPr>
          <p:cNvSpPr/>
          <p:nvPr/>
        </p:nvSpPr>
        <p:spPr>
          <a:xfrm>
            <a:off x="9408013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EB3FB3D-616B-8659-4E6E-F63B7763DD8C}"/>
              </a:ext>
            </a:extLst>
          </p:cNvPr>
          <p:cNvSpPr/>
          <p:nvPr/>
        </p:nvSpPr>
        <p:spPr>
          <a:xfrm>
            <a:off x="10723891" y="277310"/>
            <a:ext cx="258180" cy="258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E840087-3C5C-A0C1-BB8F-A6DB17AB7AAC}"/>
              </a:ext>
            </a:extLst>
          </p:cNvPr>
          <p:cNvGrpSpPr/>
          <p:nvPr/>
        </p:nvGrpSpPr>
        <p:grpSpPr>
          <a:xfrm>
            <a:off x="2704383" y="159121"/>
            <a:ext cx="509286" cy="509286"/>
            <a:chOff x="1261639" y="151886"/>
            <a:chExt cx="509286" cy="509286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E32DB415-0914-C1EC-C9B3-31AC93347549}"/>
                </a:ext>
              </a:extLst>
            </p:cNvPr>
            <p:cNvSpPr/>
            <p:nvPr/>
          </p:nvSpPr>
          <p:spPr>
            <a:xfrm>
              <a:off x="1261639" y="151886"/>
              <a:ext cx="509286" cy="5092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EDC8F65-536D-4CDD-C836-97F5D2E75B05}"/>
                </a:ext>
              </a:extLst>
            </p:cNvPr>
            <p:cNvSpPr txBox="1"/>
            <p:nvPr/>
          </p:nvSpPr>
          <p:spPr>
            <a:xfrm>
              <a:off x="1334982" y="175567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</a:rPr>
                <a:t>2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4757884-332F-39BC-C84B-100FD313EB1C}"/>
              </a:ext>
            </a:extLst>
          </p:cNvPr>
          <p:cNvSpPr txBox="1"/>
          <p:nvPr/>
        </p:nvSpPr>
        <p:spPr>
          <a:xfrm>
            <a:off x="2300305" y="668148"/>
            <a:ext cx="1375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출력을 해보자</a:t>
            </a:r>
            <a:r>
              <a:rPr lang="en-US" altLang="ko-KR" sz="1400" dirty="0"/>
              <a:t>!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5BD864-418C-D666-B11C-207E09A55AAB}"/>
              </a:ext>
            </a:extLst>
          </p:cNvPr>
          <p:cNvSpPr txBox="1"/>
          <p:nvPr/>
        </p:nvSpPr>
        <p:spPr>
          <a:xfrm>
            <a:off x="1114397" y="1313126"/>
            <a:ext cx="512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/>
              </a:rPr>
              <a:t>Q1. Hello World!</a:t>
            </a:r>
            <a:r>
              <a:rPr lang="ko-KR" altLang="en-US" b="1" dirty="0">
                <a:effectLst/>
              </a:rPr>
              <a:t>를 출력해보자</a:t>
            </a:r>
            <a:r>
              <a:rPr lang="en-US" altLang="ko-KR" b="1" dirty="0">
                <a:effectLst/>
              </a:rPr>
              <a:t>.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8C32CD-A45B-7904-C377-C1881CA902F7}"/>
              </a:ext>
            </a:extLst>
          </p:cNvPr>
          <p:cNvSpPr txBox="1"/>
          <p:nvPr/>
        </p:nvSpPr>
        <p:spPr>
          <a:xfrm>
            <a:off x="965075" y="89340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&lt;</a:t>
            </a:r>
            <a:r>
              <a:rPr lang="ko-KR" altLang="en-US" b="1" dirty="0">
                <a:solidFill>
                  <a:srgbClr val="FF0000"/>
                </a:solidFill>
              </a:rPr>
              <a:t>정답</a:t>
            </a:r>
            <a:r>
              <a:rPr lang="en-US" altLang="ko-KR" b="1" dirty="0">
                <a:solidFill>
                  <a:srgbClr val="FF0000"/>
                </a:solidFill>
              </a:rPr>
              <a:t>&gt;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FF63E50-84AD-EEA8-807C-4D9E4F47D8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998" y="2382348"/>
            <a:ext cx="8012698" cy="142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180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661</Words>
  <Application>Microsoft Office PowerPoint</Application>
  <PresentationFormat>와이드스크린</PresentationFormat>
  <Paragraphs>105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선호</dc:creator>
  <cp:lastModifiedBy>이 선호</cp:lastModifiedBy>
  <cp:revision>1</cp:revision>
  <dcterms:created xsi:type="dcterms:W3CDTF">2023-01-31T06:49:01Z</dcterms:created>
  <dcterms:modified xsi:type="dcterms:W3CDTF">2023-02-17T03:23:05Z</dcterms:modified>
</cp:coreProperties>
</file>