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3D518A-4C2A-4482-914F-82408E6210FC}">
  <a:tblStyle styleId="{CF3D518A-4C2A-4482-914F-82408E6210FC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For data visualization, document transformers must handle the creation and deletion of elements, not just the styling of existing nodes.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This is impossible with CSS, and tedious with jQuery as it lacks a mechanism for adding or removing elements to match a dataset;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must be bound to nodes individually (if at all), rather than through a high-level data join (see x3.2). This makes jQuery incapable of datadriven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transformations, and thus ill-suited for dynamic visualizations involving complex transitions. Extensible Stylesheet Language Transformations [41] (XSLT) 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another declarative approach to document transformation. Source data is encoded as XML, then transformed into HTML using an XSLT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stylesheet consisting of template rules. Each rule pattern-matches the source data, directing the corresponding structure of the output document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through recursive application. XSLT’s approach is elegant, but only for simple transformations: without high-level visual abstractions,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nor the flexibility of imperative programming, XSLT is cumbersome for any math-heavy visualization task (e.g., interpolation, geographic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Georgia"/>
                <a:ea typeface="Georgia"/>
                <a:cs typeface="Georgia"/>
                <a:sym typeface="Georgia"/>
              </a:rPr>
              <a:t>projection or statistical methods).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Layouts supply reusable, flexible visualization techniques by generating abstract data structures.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website/indexd3.html" TargetMode="External"/><Relationship Id="rId3" Type="http://schemas.openxmlformats.org/officeDocument/2006/relationships/hyperlink" Target="http://localhost/website/num_topics.json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D3 - Data Driven Document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519050" y="1457125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cse 6339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643850" y="3745625"/>
            <a:ext cx="33477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Jisa Sebastine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Sample code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d3.select("body").append("svg:svg")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.data([[1, 1.2, 1.7, 1.5, .7]])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.attr("width", 150)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.attr("height", 150)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.selectAll("path")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.data(d3.layout.pie())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.enter().append("svg:path")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.attr("transform", "translate(75,75)")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.attr("d", d3.svg.arc().outerRadius(70));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225" y="1770300"/>
            <a:ext cx="4053249" cy="20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55623"/>
            <a:ext cx="8229600" cy="47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aphicFrame>
        <p:nvGraphicFramePr>
          <p:cNvPr id="176" name="Shape 176"/>
          <p:cNvGraphicFramePr/>
          <p:nvPr/>
        </p:nvGraphicFramePr>
        <p:xfrm>
          <a:off x="952500" y="1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{CF3D518A-4C2A-4482-914F-82408E6210FC}</a:tableStyleId>
              </a:tblPr>
              <a:tblGrid>
                <a:gridCol w="3619500"/>
                <a:gridCol w="3619500"/>
              </a:tblGrid>
              <a:tr h="475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d3.json("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http://localhost/website/num_topics.json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"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,function(data){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d3.select("body")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.append("svg")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.selectAll("rect")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.data(data)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.enter()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.append("rect")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.attr("y",function(d,i){return i*24;})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.attr("width",function(d,i)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                       {return 11*d.count;})		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.attr("height",20)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	});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[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{"count":44,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"num_topics":0},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{"count":3,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"num_topics":6},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{"count":22,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"num_topics":10},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{"count":33,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"num_topics":4},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{"count":44,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"num_topics":0},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{"count":44,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"num_topics":0}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/>
                        <a:t>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Output :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http://localhost/website/indexd3.html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55626"/>
            <a:ext cx="8229600" cy="599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/>
              <a:t>Example applications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818799"/>
            <a:ext cx="8229600" cy="4106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Treemaps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The static treemap is 21 lines of JavaScript—a negligible increase over the 17 lines required for Protovis. Adding interaction and animation expands the specification to 54 lines.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NonContinguous Cartorams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This example requires 34 lines of JavaScript, not including data or comments. Stroke widths and colors are specified using CSS.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Bezier Curves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This example is 139 lines of JavaScript, not including comments. Some styles are set with CSS while others are set from JavaScript.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Results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twice as fast as Protovis and over three times as fast as Flash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Flash-based visualizations exhibit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2–2.5 times more frames per second than D3. Meanwhile, D3 shows improved scalability among browser-native tools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By limiting updates to the changing parts of a scene, D3 transforms provide greater scalability than Protovis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 D3 also allows more control over document structure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2286000">
              <a:spcBef>
                <a:spcPts val="0"/>
              </a:spcBef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Questions 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ln cap="flat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600">
                <a:latin typeface="Comic Sans MS"/>
                <a:ea typeface="Comic Sans MS"/>
                <a:cs typeface="Comic Sans MS"/>
                <a:sym typeface="Comic Sans MS"/>
              </a:rPr>
              <a:t>            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rPr lang="en-GB" sz="3600">
                <a:latin typeface="Comic Sans MS"/>
                <a:ea typeface="Comic Sans MS"/>
                <a:cs typeface="Comic Sans MS"/>
                <a:sym typeface="Comic Sans MS"/>
              </a:rPr>
              <a:t>                       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 sz="1800"/>
              <a:t>Designers often employ multiple tools simultaneously on the web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HTML for page content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CSS for aesthetics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JavaScript for interaction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/>
              <a:t>SVG for vector graphics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They all modifies shared representation of the page called the document object model (DOM).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D3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javacript library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visualisation tool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Features: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GB"/>
              <a:t>expressiveness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GB"/>
              <a:t>accessibility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GB"/>
              <a:t>transforms offer dramatic performance gains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GB"/>
              <a:t>enable animated transitions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Comparison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creation and deletion of elements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styling of existing nodes.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impossible with CSS, and tedious with jQuery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mechanism for adding or removing elements to match a dataset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 XSLT - no high-level visual abstractions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Components of D3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selectors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operators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data join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enter and exit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transitions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eventhandlers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helper modules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Modules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D3 automatically manages transition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scheduling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D3.svg module provides various shapes suitable for charting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Modules contd..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Layouts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chord ,force, stack, treeemap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Behavious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zoom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Data processing utilities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2400"/>
              <a:t>cross,nest,parser etc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Design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 differentiating factors: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implicit or explicit transformation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deferred or immediate evaluation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access to a native representation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