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i="1" lang="en-GB" sz="1300">
                <a:solidFill>
                  <a:srgbClr val="333333"/>
                </a:solidFill>
              </a:rPr>
              <a:t>lambda</a:t>
            </a:r>
            <a:r>
              <a:rPr lang="en-GB" sz="1300">
                <a:solidFill>
                  <a:srgbClr val="333333"/>
                </a:solidFill>
              </a:rPr>
              <a:t> is a shorthand way to define functions inline in Python and Scala.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en.wikipedia.org/wiki/UC_Berkeley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ache.spinellicreations.com/spark/spark-1.3.0" TargetMode="External"/><Relationship Id="rId3" Type="http://schemas.openxmlformats.org/officeDocument/2006/relationships/hyperlink" Target="http://hortonworks.com/products/hortonworks-sandbox/#install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Tutorial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CSE - 6339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i="1" sz="2400"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>
                <a:solidFill>
                  <a:srgbClr val="000000"/>
                </a:solidFill>
              </a:rPr>
              <a:t>Presented by: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GB">
                <a:solidFill>
                  <a:srgbClr val="000000"/>
                </a:solidFill>
              </a:rPr>
              <a:t>Jisa Sebastine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5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SparkContext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entry point for Spark functionality.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SparkContext represents the connection to a Spark cluster, and can be used to create RDDs, accumulators and broadcast variables on that cluster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textfile as an RDD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None/>
            </a:pP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lines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sc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textFile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"README.md"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100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# Create an RDD called lines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&gt;&gt;&gt;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lines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count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100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# Count the number of items in this RDD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FF6600"/>
                </a:solidFill>
                <a:latin typeface="Verdana"/>
                <a:ea typeface="Verdana"/>
                <a:cs typeface="Verdana"/>
                <a:sym typeface="Verdana"/>
              </a:rPr>
              <a:t>127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&gt;&gt;&gt;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lines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100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# First item in this RDD, i.e. first line of README.md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u'# Apache Spark'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18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Spark way of doing count()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7775"/>
            <a:ext cx="8229599" cy="38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filter option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lines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sc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textFile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"README.md"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&gt;&gt;&gt;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pythonLines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lines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filter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GB" sz="11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lambda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line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"Python"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line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&gt;&gt;&gt;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pythonLines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u'## Interactive Python Shell'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union option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CC33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errorsRDD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inputRDD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filter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GB" sz="11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lambda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"error"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warningsRDD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inputRDD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filter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GB" sz="11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lambda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CC3300"/>
                </a:solidFill>
                <a:latin typeface="Verdana"/>
                <a:ea typeface="Verdana"/>
                <a:cs typeface="Verdana"/>
                <a:sym typeface="Verdana"/>
              </a:rPr>
              <a:t>"warning"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badLinesRDD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1100">
                <a:solidFill>
                  <a:srgbClr val="4A3C3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errorsRDD</a:t>
            </a:r>
            <a:r>
              <a:rPr lang="en-GB" sz="11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union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000088"/>
                </a:solidFill>
                <a:latin typeface="Verdana"/>
                <a:ea typeface="Verdana"/>
                <a:cs typeface="Verdana"/>
                <a:sym typeface="Verdana"/>
              </a:rPr>
              <a:t>warningsRDD</a:t>
            </a: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CC33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6"/>
            <a:ext cx="8229600" cy="64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i="1" lang="en-GB" sz="2400" u="sng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Apache Spark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87433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b="1"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Source </a:t>
            </a:r>
            <a:r>
              <a:rPr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 computing framework</a:t>
            </a:r>
          </a:p>
          <a:p>
            <a:pPr indent="-381000" lvl="1" marL="13716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80000"/>
              <a:buFont typeface="Courier New"/>
              <a:buChar char="o"/>
            </a:pPr>
            <a:r>
              <a:rPr lang="en-GB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 manager (Standalone, YARN, Mesos)</a:t>
            </a:r>
          </a:p>
          <a:p>
            <a:pPr indent="-381000" lvl="1" marL="13716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80000"/>
              <a:buFont typeface="Courier New"/>
              <a:buChar char="o"/>
            </a:pPr>
            <a:r>
              <a:rPr lang="en-GB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distributed storage system</a:t>
            </a:r>
            <a:r>
              <a:rPr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(HDFS,AmazonS3, psuedo disributed local mode)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b="1"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In-memory </a:t>
            </a:r>
            <a:r>
              <a:rPr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primitives </a:t>
            </a:r>
          </a:p>
          <a:p>
            <a:pPr indent="-381000" lvl="0" marL="914400">
              <a:lnSpc>
                <a:spcPct val="115000"/>
              </a:lnSpc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b="1"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Load data</a:t>
            </a:r>
            <a:r>
              <a:rPr lang="en-GB" sz="2400">
                <a:solidFill>
                  <a:srgbClr val="252525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a cluster's memory</a:t>
            </a:r>
            <a:r>
              <a:rPr lang="en-GB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Originally developed in the AMPLab at </a:t>
            </a:r>
            <a:r>
              <a:rPr lang="en-GB" sz="1800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UC Berkeley</a:t>
            </a:r>
          </a:p>
          <a:p>
            <a:pPr indent="-342900" lvl="0" marL="4572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465 contributors in 2014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most active project in the Apache Software Foundation</a:t>
            </a:r>
          </a:p>
          <a:p>
            <a:pPr indent="-342900" lvl="0" marL="457200" rtl="0">
              <a:lnSpc>
                <a:spcPct val="101818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Java, Scala, and Python APIs.</a:t>
            </a:r>
          </a:p>
          <a:p>
            <a:pPr indent="-342900" lvl="0" marL="457200" marR="0" rtl="0" algn="l">
              <a:lnSpc>
                <a:spcPct val="101818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Ability to cache datasets in memory </a:t>
            </a:r>
          </a:p>
          <a:p>
            <a:pPr indent="-342900" lvl="0" marL="457200" marR="0" rtl="0" algn="l">
              <a:lnSpc>
                <a:spcPct val="101818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Higher level library for stream processing, through Spark Streaming.</a:t>
            </a:r>
          </a:p>
          <a:p>
            <a:pPr indent="-342900" lvl="0" marL="457200" marR="0" rtl="0" algn="l">
              <a:lnSpc>
                <a:spcPct val="101818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Support for structured and relational query processing (SQL), through Spark SQL</a:t>
            </a:r>
          </a:p>
          <a:p>
            <a:pPr indent="-342900" lvl="0" marL="457200" marR="0" rtl="0" algn="l">
              <a:lnSpc>
                <a:spcPct val="101818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-GB" sz="18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Higher level libraries for machine learning and graph processing</a:t>
            </a:r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rtl="0" algn="l">
              <a:lnSpc>
                <a:spcPct val="101818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Hortonworks Sandbox 1.3 (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http://hortonworks.com/products/hortonworks-sandbox/#install</a:t>
            </a:r>
            <a:r>
              <a:rPr lang="en-GB" sz="1800"/>
              <a:t>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ssh root@127.0.0.1 -p 22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wget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http://apache.spinellicreations.com/spark/spark-1.3.0</a:t>
            </a:r>
            <a:r>
              <a:rPr lang="en-GB" sz="1800"/>
              <a:t>/spark-1.3.0.tgz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tar xvfz spark-1.3.0.tgz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sbt/sbt assembly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set environment variables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[root@sandbox]#/root/&lt;SPARK_HOME&gt;/sbin/start-master.sh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[root@sandbox]#/sbin/start-master.sh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check the webUI and get the spark://URL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decide the master and workers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create worker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[root@sandbox]# ./bin/spark-class org.apache.spark.deploy.worker.Worker &lt;spark://url&gt;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GB" sz="1800"/>
              <a:t>submit applications from master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/>
              <a:t>[root@sandbox]# ./bin/spark-submit &lt;filename&gt; --master &lt;master-url&gt;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