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6" r:id="rId2"/>
    <p:sldMasterId id="2147483698" r:id="rId3"/>
    <p:sldMasterId id="2147483725" r:id="rId4"/>
  </p:sldMasterIdLst>
  <p:notesMasterIdLst>
    <p:notesMasterId r:id="rId17"/>
  </p:notesMasterIdLst>
  <p:sldIdLst>
    <p:sldId id="256" r:id="rId5"/>
    <p:sldId id="275" r:id="rId6"/>
    <p:sldId id="303" r:id="rId7"/>
    <p:sldId id="309" r:id="rId8"/>
    <p:sldId id="304" r:id="rId9"/>
    <p:sldId id="305" r:id="rId10"/>
    <p:sldId id="261" r:id="rId11"/>
    <p:sldId id="306" r:id="rId12"/>
    <p:sldId id="262" r:id="rId13"/>
    <p:sldId id="307" r:id="rId14"/>
    <p:sldId id="278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ED7A-D139-43E5-8E65-9D6934A164D9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BEDE-B1BA-4062-ADDC-0D79617E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/>
              <a:t>2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9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8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1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47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6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004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583938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7372009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6079844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6986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615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217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64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6950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7418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22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383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0470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03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493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65761" y="2235777"/>
            <a:ext cx="9134535" cy="199439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defRPr sz="72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2205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4778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5570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524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3833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641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277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2185913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827321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7060397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337750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241841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6250119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548848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563705576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84316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293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0167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5871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2834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389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1084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591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2557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283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1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81963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8083076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8426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91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4233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744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2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034693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3525852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2835832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051444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0581293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7417095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2275372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0331444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48111133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45625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129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5711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6808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845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1183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2339818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71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98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8836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0608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232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16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509278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2542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0" y="6165605"/>
            <a:ext cx="4238340" cy="6051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 dirty="0">
              <a:solidFill>
                <a:srgbClr val="808080"/>
              </a:solidFill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D572C1-38FB-4FCF-AAB0-AEB40A57EC35}"/>
              </a:ext>
            </a:extLst>
          </p:cNvPr>
          <p:cNvPicPr/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83" y="33598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07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11/15/2019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11/15/2019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0000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0000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0000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2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52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56">
          <p15:clr>
            <a:srgbClr val="F26B43"/>
          </p15:clr>
        </p15:guide>
        <p15:guide id="4" pos="168">
          <p15:clr>
            <a:srgbClr val="F26B43"/>
          </p15:clr>
        </p15:guide>
        <p15:guide id="5" pos="56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20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11/15/2019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092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cs.one.dell.com/sites/GSEglobalsalesexperience/Shared%20Documents/Dce%20Quality%20Hackthon%202019/Hackathon%202019/Team%20Oscar/screen-recorder-thu-nov-14-2019-15-52-52.web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10" y="5102318"/>
            <a:ext cx="6627929" cy="410433"/>
          </a:xfrm>
        </p:spPr>
        <p:txBody>
          <a:bodyPr/>
          <a:lstStyle/>
          <a:p>
            <a:r>
              <a:rPr lang="en-US" dirty="0"/>
              <a:t>Team OSCAR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4F844-3C3B-4135-8A2A-AEC65BCB0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65" y="133256"/>
            <a:ext cx="4756671" cy="175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1586-40F6-4E59-80CA-31B164D5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2" y="2429815"/>
            <a:ext cx="5184888" cy="254389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AD74E56-5BCC-45B3-B63F-2CD2AFD319B8}"/>
              </a:ext>
            </a:extLst>
          </p:cNvPr>
          <p:cNvSpPr txBox="1">
            <a:spLocks/>
          </p:cNvSpPr>
          <p:nvPr/>
        </p:nvSpPr>
        <p:spPr>
          <a:xfrm>
            <a:off x="583710" y="5512751"/>
            <a:ext cx="8479010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66214" indent="-311143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1212820" indent="-29421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661542" indent="-296326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2144130" indent="-315376" algn="l" rtl="0" eaLnBrk="1" fontAlgn="base" hangingPunct="1">
              <a:lnSpc>
                <a:spcPct val="90000"/>
              </a:lnSpc>
              <a:spcBef>
                <a:spcPts val="1067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75371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6pPr>
            <a:lvl7pPr marL="3363300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7pPr>
            <a:lvl8pPr marL="397288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8pPr>
            <a:lvl9pPr marL="4582469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00" kern="0" dirty="0"/>
              <a:t>Jisa Sebastine, Gauri Wagle, Khushboo Rathi, </a:t>
            </a:r>
            <a:r>
              <a:rPr lang="en-US" sz="1800" kern="0" dirty="0" err="1"/>
              <a:t>HariChaitanya</a:t>
            </a:r>
            <a:r>
              <a:rPr lang="en-US" sz="1800" kern="0" dirty="0"/>
              <a:t> Kandula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Future Enhancements</a:t>
            </a:r>
            <a:br>
              <a:rPr lang="en-US" sz="4000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1971041"/>
            <a:ext cx="10962641" cy="382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2271" lvl="1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TFS, Gitlab, OneNote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metadata of incidents for analytics</a:t>
            </a:r>
            <a:endParaRPr lang="en-US" sz="2800" dirty="0">
              <a:solidFill>
                <a:srgbClr val="007D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incidents based on date range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the user of updates on previously saved searches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feedback</a:t>
            </a:r>
            <a:endParaRPr lang="en-US" sz="2400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398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DD6235-A89E-41F8-A155-91B60FD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145" y="2809380"/>
            <a:ext cx="4501094" cy="1789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2276475"/>
            <a:ext cx="8374063" cy="3878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6217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03388"/>
            <a:ext cx="10610850" cy="4257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41F9C-A2CC-43EF-BABF-6DB55D1B20D1}"/>
              </a:ext>
            </a:extLst>
          </p:cNvPr>
          <p:cNvSpPr txBox="1"/>
          <p:nvPr/>
        </p:nvSpPr>
        <p:spPr>
          <a:xfrm>
            <a:off x="3721395" y="2589021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8C9FB-7935-4499-B0C7-50C99071F953}"/>
              </a:ext>
            </a:extLst>
          </p:cNvPr>
          <p:cNvSpPr/>
          <p:nvPr/>
        </p:nvSpPr>
        <p:spPr>
          <a:xfrm>
            <a:off x="71120" y="5466080"/>
            <a:ext cx="1259840" cy="131064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22780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F5877-CC2E-49C4-8039-71B3A4F0D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759" y="1673438"/>
            <a:ext cx="11104878" cy="42566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Future Enhancements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30" y="58194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66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6879" y="2252559"/>
            <a:ext cx="10610849" cy="1994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Production Incidents have high impact on customers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Solving incidents is expensive considering effort and time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Resources require domain knowledge across multiple teams to resolve incidents 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982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AD0F38-11F5-42FE-99B8-614BA7B1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02" y="2088038"/>
            <a:ext cx="8245664" cy="26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3342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2601385"/>
            <a:ext cx="10610849" cy="1401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One stop shop to access past incidents and related knowledge base across multiple teams in DCE based on incident/keyword search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Provide analytics based on past incidents</a:t>
            </a: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657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9BDC-4418-41FE-94A8-762C1A2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365388"/>
            <a:ext cx="10607040" cy="85344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7DEF4F32-1885-4EDE-BCCD-3BD0987247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440" y="1416932"/>
            <a:ext cx="9144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216E-F91B-41CD-A15B-1E902527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6" y="4474133"/>
            <a:ext cx="2480944" cy="89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AE7FB-2980-4B7F-B4B4-6CC4A505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77" y="4590235"/>
            <a:ext cx="2295525" cy="647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0FA34-B145-4AF9-928C-ABC2F45343CD}"/>
              </a:ext>
            </a:extLst>
          </p:cNvPr>
          <p:cNvCxnSpPr>
            <a:cxnSpLocks/>
          </p:cNvCxnSpPr>
          <p:nvPr/>
        </p:nvCxnSpPr>
        <p:spPr>
          <a:xfrm>
            <a:off x="5628640" y="2371972"/>
            <a:ext cx="0" cy="5112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2210FB-1F2C-4501-A647-F166F85ECD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2631" y="3550148"/>
            <a:ext cx="1072956" cy="714057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14EEB7-0251-4CCC-B7EE-6A72782A0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3222" y="3632180"/>
            <a:ext cx="1045248" cy="522283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D6EF18-A043-48C3-AB7C-4D759D0A4211}"/>
              </a:ext>
            </a:extLst>
          </p:cNvPr>
          <p:cNvSpPr txBox="1"/>
          <p:nvPr/>
        </p:nvSpPr>
        <p:spPr>
          <a:xfrm>
            <a:off x="7704929" y="3707683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F1DED-1501-454F-B2E6-AEFCE1D38604}"/>
              </a:ext>
            </a:extLst>
          </p:cNvPr>
          <p:cNvSpPr txBox="1"/>
          <p:nvPr/>
        </p:nvSpPr>
        <p:spPr>
          <a:xfrm>
            <a:off x="3416936" y="3775034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98AA2-CAF9-4B0E-8E8D-AF0D16B61ECF}"/>
              </a:ext>
            </a:extLst>
          </p:cNvPr>
          <p:cNvSpPr txBox="1"/>
          <p:nvPr/>
        </p:nvSpPr>
        <p:spPr>
          <a:xfrm>
            <a:off x="5709920" y="2489416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err="1">
                <a:solidFill>
                  <a:schemeClr val="bg2"/>
                </a:solidFill>
              </a:rPr>
              <a:t>IncidentID</a:t>
            </a:r>
            <a:r>
              <a:rPr lang="en-US" sz="1400" dirty="0">
                <a:solidFill>
                  <a:schemeClr val="bg2"/>
                </a:solidFill>
              </a:rPr>
              <a:t>/Keyword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ABCE9-450B-4491-A936-9DD2964DA485}"/>
              </a:ext>
            </a:extLst>
          </p:cNvPr>
          <p:cNvSpPr/>
          <p:nvPr/>
        </p:nvSpPr>
        <p:spPr>
          <a:xfrm>
            <a:off x="6288402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OSC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3112C-B001-4C78-876B-ACC8EAC39903}"/>
              </a:ext>
            </a:extLst>
          </p:cNvPr>
          <p:cNvSpPr/>
          <p:nvPr/>
        </p:nvSpPr>
        <p:spPr>
          <a:xfrm>
            <a:off x="7214868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72E53-E558-445F-B500-93A6D76114E4}"/>
              </a:ext>
            </a:extLst>
          </p:cNvPr>
          <p:cNvSpPr/>
          <p:nvPr/>
        </p:nvSpPr>
        <p:spPr>
          <a:xfrm>
            <a:off x="8141334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FSC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E1EC4C-FA92-4A10-BA8C-327B382CB9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B9F54-9685-4FC9-BD40-4F5151D86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19425"/>
            <a:ext cx="2295526" cy="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943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3B9E4E-FD91-4750-8BB1-2C5BCF6A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8757"/>
            <a:ext cx="12192000" cy="57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091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84604-5FF9-4D18-B730-F05D10CF0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2933"/>
            <a:ext cx="12192000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498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Demo Recording</a:t>
            </a:r>
            <a:br>
              <a:rPr lang="en-US" dirty="0"/>
            </a:br>
            <a:r>
              <a:rPr lang="en-US" sz="2700" dirty="0"/>
              <a:t>(open the above link in Google chrome)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50" y="443230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384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2.xml><?xml version="1.0" encoding="utf-8"?>
<a:theme xmlns:a="http://schemas.openxmlformats.org/drawingml/2006/main" name="Divider 1">
  <a:themeElements>
    <a:clrScheme name="Dell EMC Theme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FFFFFF"/>
      </a:accent2>
      <a:accent3>
        <a:srgbClr val="808080"/>
      </a:accent3>
      <a:accent4>
        <a:srgbClr val="AAAAAA"/>
      </a:accent4>
      <a:accent5>
        <a:srgbClr val="00447C"/>
      </a:accent5>
      <a:accent6>
        <a:srgbClr val="444444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gradFill flip="none" rotWithShape="1">
            <a:gsLst>
              <a:gs pos="0">
                <a:schemeClr val="accent1">
                  <a:alpha val="14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0" scaled="1"/>
            <a:tileRect/>
          </a:gradFill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788-DellEMC-GPS-Template-16x9" id="{1F94A057-9EDE-7E49-BBDF-573EE25C6DE9}" vid="{BA8B3A12-C706-3F4D-B638-A2F31CEF0CE4}"/>
    </a:ext>
  </a:extLst>
</a:theme>
</file>

<file path=ppt/theme/theme3.xml><?xml version="1.0" encoding="utf-8"?>
<a:theme xmlns:a="http://schemas.openxmlformats.org/drawingml/2006/main" name="3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4.xml><?xml version="1.0" encoding="utf-8"?>
<a:theme xmlns:a="http://schemas.openxmlformats.org/drawingml/2006/main" name="4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155</Words>
  <Application>Microsoft Office PowerPoint</Application>
  <PresentationFormat>Widescreen</PresentationFormat>
  <Paragraphs>48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Arial Regular</vt:lpstr>
      <vt:lpstr>Calibri</vt:lpstr>
      <vt:lpstr>Courier New</vt:lpstr>
      <vt:lpstr>Museo For Dell 300</vt:lpstr>
      <vt:lpstr>Museo Sans For Dell</vt:lpstr>
      <vt:lpstr>Wingdings</vt:lpstr>
      <vt:lpstr>Dell_internal_template</vt:lpstr>
      <vt:lpstr>Divider 1</vt:lpstr>
      <vt:lpstr>3_Dell_internal_template</vt:lpstr>
      <vt:lpstr>4_Dell_internal_template</vt:lpstr>
      <vt:lpstr>PowerPoint Presentation</vt:lpstr>
      <vt:lpstr>Outline</vt:lpstr>
      <vt:lpstr>Problem</vt:lpstr>
      <vt:lpstr>PowerPoint Presentation</vt:lpstr>
      <vt:lpstr>Solution</vt:lpstr>
      <vt:lpstr>Design</vt:lpstr>
      <vt:lpstr>Project Snapshot(s)</vt:lpstr>
      <vt:lpstr>Project Snapshot(s)</vt:lpstr>
      <vt:lpstr>Project Demo Recording (open the above link in Google chrome)</vt:lpstr>
      <vt:lpstr>Future Enhancements </vt:lpstr>
      <vt:lpstr>Questions?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tinyurl.com/qualityhackout</dc:title>
  <dc:creator>Bruno, Joanne</dc:creator>
  <cp:lastModifiedBy>Sebastine, Jisa</cp:lastModifiedBy>
  <cp:revision>122</cp:revision>
  <dcterms:created xsi:type="dcterms:W3CDTF">2018-12-02T18:35:45Z</dcterms:created>
  <dcterms:modified xsi:type="dcterms:W3CDTF">2019-11-15T18:05:14Z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Sridevi_S_B@Dell.com</vt:lpwstr>
  </property>
  <property fmtid="{D5CDD505-2E9C-101B-9397-08002B2CF9AE}" pid="5" name="MSIP_Label_17cb76b2-10b8-4fe1-93d4-2202842406cd_SetDate">
    <vt:lpwstr>2019-11-05T09:10:26.6185411Z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