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96" r:id="rId2"/>
    <p:sldMasterId id="2147483698" r:id="rId3"/>
    <p:sldMasterId id="2147483725" r:id="rId4"/>
  </p:sldMasterIdLst>
  <p:notesMasterIdLst>
    <p:notesMasterId r:id="rId15"/>
  </p:notesMasterIdLst>
  <p:sldIdLst>
    <p:sldId id="256" r:id="rId5"/>
    <p:sldId id="275" r:id="rId6"/>
    <p:sldId id="303" r:id="rId7"/>
    <p:sldId id="304" r:id="rId8"/>
    <p:sldId id="305" r:id="rId9"/>
    <p:sldId id="261" r:id="rId10"/>
    <p:sldId id="262" r:id="rId11"/>
    <p:sldId id="263" r:id="rId12"/>
    <p:sldId id="264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ED7A-D139-43E5-8E65-9D6934A164D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FBEDE-B1BA-4062-ADDC-0D79617EF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/>
              <a:t>2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592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03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399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319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3822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2005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547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0046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5408"/>
            <a:ext cx="6487072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023213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5839382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730240" cy="1121069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84489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57213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67372009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630103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607984464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698608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06157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32171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664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26950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97418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2221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3839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10470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57034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24939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65761" y="2235777"/>
            <a:ext cx="9134535" cy="1994392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>
              <a:defRPr sz="7200" b="0" i="0" baseline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</p:spTree>
    <p:extLst>
      <p:ext uri="{BB962C8B-B14F-4D97-AF65-F5344CB8AC3E}">
        <p14:creationId xmlns:p14="http://schemas.microsoft.com/office/powerpoint/2010/main" val="122053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04778"/>
      </p:ext>
    </p:extLst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95570"/>
      </p:ext>
    </p:extLst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earth in the space em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0799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035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05249"/>
      </p:ext>
    </p:extLst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23833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36416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02277"/>
      </p:ext>
    </p:extLst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455071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91861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2185913"/>
      </p:ext>
    </p:extLst>
  </p:cSld>
  <p:clrMapOvr>
    <a:masterClrMapping/>
  </p:clrMapOvr>
  <p:transition spd="med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18273212"/>
      </p:ext>
    </p:extLst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3"/>
            <a:ext cx="1060704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10356"/>
            <a:ext cx="10613896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106108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17060397"/>
      </p:ext>
    </p:extLst>
  </p:cSld>
  <p:clrMapOvr>
    <a:masterClrMapping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1244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5835651" y="1703918"/>
            <a:ext cx="51371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4337750"/>
      </p:ext>
    </p:extLst>
  </p:cSld>
  <p:clrMapOvr>
    <a:masterClrMapping/>
  </p:clrMapOvr>
  <p:transition spd="med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1951"/>
            <a:ext cx="5726959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7241841"/>
      </p:ext>
    </p:extLst>
  </p:cSld>
  <p:clrMapOvr>
    <a:masterClrMapping/>
  </p:clrMapOvr>
  <p:transition spd="med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5408"/>
            <a:ext cx="6487072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023213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76250119"/>
      </p:ext>
    </p:extLst>
  </p:cSld>
  <p:clrMapOvr>
    <a:masterClrMapping/>
  </p:clrMapOvr>
  <p:transition spd="med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730240" cy="1121069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84489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57213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5548848"/>
      </p:ext>
    </p:extLst>
  </p:cSld>
  <p:clrMapOvr>
    <a:masterClrMapping/>
  </p:clrMapOvr>
  <p:transition spd="med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630103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563705576"/>
      </p:ext>
    </p:extLst>
  </p:cSld>
  <p:clrMapOvr>
    <a:masterClrMapping/>
  </p:clrMapOvr>
  <p:transition spd="med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84316"/>
      </p:ext>
    </p:extLst>
  </p:cSld>
  <p:clrMapOvr>
    <a:masterClrMapping/>
  </p:clrMapOvr>
  <p:transition spd="med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2934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0167"/>
      </p:ext>
    </p:extLst>
  </p:cSld>
  <p:clrMapOvr>
    <a:masterClrMapping/>
  </p:clrMapOvr>
  <p:transition spd="med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95871"/>
      </p:ext>
    </p:extLst>
  </p:cSld>
  <p:clrMapOvr>
    <a:masterClrMapping/>
  </p:clrMapOvr>
  <p:transition spd="med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72834"/>
      </p:ext>
    </p:extLst>
  </p:cSld>
  <p:clrMapOvr>
    <a:masterClrMapping/>
  </p:clrMapOvr>
  <p:transition spd="med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83892"/>
      </p:ext>
    </p:extLst>
  </p:cSld>
  <p:clrMapOvr>
    <a:masterClrMapping/>
  </p:clrMapOvr>
  <p:transition spd="med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81084"/>
      </p:ext>
    </p:extLst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09591"/>
      </p:ext>
    </p:extLst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42557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48283"/>
      </p:ext>
    </p:extLst>
  </p:cSld>
  <p:clrMapOvr>
    <a:masterClrMapping/>
  </p:clrMapOvr>
  <p:transition spd="med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5155"/>
      </p:ext>
    </p:extLst>
  </p:cSld>
  <p:clrMapOvr>
    <a:masterClrMapping/>
  </p:clrMapOvr>
  <p:transition spd="med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890791" y="6413102"/>
            <a:ext cx="967707" cy="229625"/>
          </a:xfrm>
          <a:prstGeom prst="rect">
            <a:avLst/>
          </a:prstGeom>
          <a:solidFill>
            <a:schemeClr val="bg2"/>
          </a:solidFill>
          <a:ln w="12700" cmpd="sng">
            <a:noFill/>
          </a:ln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681963"/>
      </p:ext>
    </p:extLst>
  </p:cSld>
  <p:clrMapOvr>
    <a:masterClrMapping/>
  </p:clrMapOvr>
  <p:transition spd="med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Imag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" y="113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66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455071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91861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78083076"/>
      </p:ext>
    </p:extLst>
  </p:cSld>
  <p:clrMapOvr>
    <a:masterClrMapping/>
  </p:clrMapOvr>
  <p:transition spd="med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5" y="1137"/>
            <a:ext cx="12186208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08426"/>
      </p:ext>
    </p:extLst>
  </p:cSld>
  <p:clrMapOvr>
    <a:masterClrMapping/>
  </p:clrMapOvr>
  <p:transition spd="med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63910"/>
      </p:ext>
    </p:extLst>
  </p:cSld>
  <p:clrMapOvr>
    <a:masterClrMapping/>
  </p:clrMapOvr>
  <p:transition spd="med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earth in the space em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0799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872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54233"/>
      </p:ext>
    </p:extLst>
  </p:cSld>
  <p:clrMapOvr>
    <a:masterClrMapping/>
  </p:clrMapOvr>
  <p:transition spd="med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97744"/>
      </p:ext>
    </p:extLst>
  </p:cSld>
  <p:clrMapOvr>
    <a:masterClrMapping/>
  </p:clrMapOvr>
  <p:transition spd="med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52"/>
      </p:ext>
    </p:extLst>
  </p:cSld>
  <p:clrMapOvr>
    <a:masterClrMapping/>
  </p:clrMapOvr>
  <p:transition spd="med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455071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91861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93034693"/>
      </p:ext>
    </p:extLst>
  </p:cSld>
  <p:clrMapOvr>
    <a:masterClrMapping/>
  </p:clrMapOvr>
  <p:transition spd="med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53525852"/>
      </p:ext>
    </p:extLst>
  </p:cSld>
  <p:clrMapOvr>
    <a:masterClrMapping/>
  </p:clrMapOvr>
  <p:transition spd="med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3"/>
            <a:ext cx="1060704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10356"/>
            <a:ext cx="10613896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106108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52835832"/>
      </p:ext>
    </p:extLst>
  </p:cSld>
  <p:clrMapOvr>
    <a:masterClrMapping/>
  </p:clrMapOvr>
  <p:transition spd="med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1244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5835651" y="1703918"/>
            <a:ext cx="51371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60514446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50581293"/>
      </p:ext>
    </p:extLst>
  </p:cSld>
  <p:clrMapOvr>
    <a:masterClrMapping/>
  </p:clrMapOvr>
  <p:transition spd="med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1951"/>
            <a:ext cx="5726959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7417095"/>
      </p:ext>
    </p:extLst>
  </p:cSld>
  <p:clrMapOvr>
    <a:masterClrMapping/>
  </p:clrMapOvr>
  <p:transition spd="med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5408"/>
            <a:ext cx="6487072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023213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52275372"/>
      </p:ext>
    </p:extLst>
  </p:cSld>
  <p:clrMapOvr>
    <a:masterClrMapping/>
  </p:clrMapOvr>
  <p:transition spd="med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730240" cy="1121069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84489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57213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0331444"/>
      </p:ext>
    </p:extLst>
  </p:cSld>
  <p:clrMapOvr>
    <a:masterClrMapping/>
  </p:clrMapOvr>
  <p:transition spd="med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630103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248111133"/>
      </p:ext>
    </p:extLst>
  </p:cSld>
  <p:clrMapOvr>
    <a:masterClrMapping/>
  </p:clrMapOvr>
  <p:transition spd="med"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745625"/>
      </p:ext>
    </p:extLst>
  </p:cSld>
  <p:clrMapOvr>
    <a:masterClrMapping/>
  </p:clrMapOvr>
  <p:transition spd="med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79129"/>
      </p:ext>
    </p:extLst>
  </p:cSld>
  <p:clrMapOvr>
    <a:masterClrMapping/>
  </p:clrMapOvr>
  <p:transition spd="med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55711"/>
      </p:ext>
    </p:extLst>
  </p:cSld>
  <p:clrMapOvr>
    <a:masterClrMapping/>
  </p:clrMapOvr>
  <p:transition spd="med"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56808"/>
      </p:ext>
    </p:extLst>
  </p:cSld>
  <p:clrMapOvr>
    <a:masterClrMapping/>
  </p:clrMapOvr>
  <p:transition spd="med"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28458"/>
      </p:ext>
    </p:extLst>
  </p:cSld>
  <p:clrMapOvr>
    <a:masterClrMapping/>
  </p:clrMapOvr>
  <p:transition spd="med"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11838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3"/>
            <a:ext cx="1060704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10356"/>
            <a:ext cx="10613896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106108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2339818"/>
      </p:ext>
    </p:extLst>
  </p:cSld>
  <p:clrMapOvr>
    <a:masterClrMapping/>
  </p:clrMapOvr>
  <p:transition spd="med"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2271"/>
      </p:ext>
    </p:extLst>
  </p:cSld>
  <p:clrMapOvr>
    <a:masterClrMapping/>
  </p:clrMapOvr>
  <p:transition spd="med"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27986"/>
      </p:ext>
    </p:extLst>
  </p:cSld>
  <p:clrMapOvr>
    <a:masterClrMapping/>
  </p:clrMapOvr>
  <p:transition spd="med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78836"/>
      </p:ext>
    </p:extLst>
  </p:cSld>
  <p:clrMapOvr>
    <a:masterClrMapping/>
  </p:clrMapOvr>
  <p:transition spd="med"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10608"/>
      </p:ext>
    </p:extLst>
  </p:cSld>
  <p:clrMapOvr>
    <a:masterClrMapping/>
  </p:clrMapOvr>
  <p:transition spd="med"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890791" y="6413102"/>
            <a:ext cx="967707" cy="229625"/>
          </a:xfrm>
          <a:prstGeom prst="rect">
            <a:avLst/>
          </a:prstGeom>
          <a:solidFill>
            <a:schemeClr val="bg2"/>
          </a:solidFill>
          <a:ln w="12700" cmpd="sng">
            <a:noFill/>
          </a:ln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83232"/>
      </p:ext>
    </p:extLst>
  </p:cSld>
  <p:clrMapOvr>
    <a:masterClrMapping/>
  </p:clrMapOvr>
  <p:transition spd="med"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Imag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" y="113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1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5" y="1137"/>
            <a:ext cx="12186208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41169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1244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5835651" y="1703918"/>
            <a:ext cx="51371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55092788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1951"/>
            <a:ext cx="5726959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90125423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11/12/2019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11/12/2019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5454" y="6445115"/>
            <a:ext cx="176330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fld id="{58EC7406-F4CC-4ABF-902E-2AF4E70E5C0F}" type="slidenum">
              <a:rPr lang="en-US" sz="1133">
                <a:solidFill>
                  <a:srgbClr val="000000">
                    <a:lumMod val="50000"/>
                    <a:lumOff val="50000"/>
                  </a:srgbClr>
                </a:solidFill>
              </a:rPr>
              <a:pPr algn="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DB8"/>
                </a:buClr>
              </a:pPr>
              <a:t>‹#›</a:t>
            </a:fld>
            <a:endParaRPr lang="en-US" sz="1133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1702" y="6445115"/>
            <a:ext cx="256480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r>
              <a:rPr lang="en-US" sz="1133" dirty="0">
                <a:solidFill>
                  <a:srgbClr val="000000">
                    <a:lumMod val="50000"/>
                    <a:lumOff val="50000"/>
                  </a:srgbClr>
                </a:solidFill>
              </a:rPr>
              <a:t>of Y</a:t>
            </a:r>
          </a:p>
        </p:txBody>
      </p:sp>
      <p:sp>
        <p:nvSpPr>
          <p:cNvPr id="23" name="fl" descr="                                              Internal Use - Confidential &#10;&#10;"/>
          <p:cNvSpPr txBox="1"/>
          <p:nvPr/>
        </p:nvSpPr>
        <p:spPr>
          <a:xfrm>
            <a:off x="0" y="6165605"/>
            <a:ext cx="4238340" cy="6051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1333">
                <a:solidFill>
                  <a:srgbClr val="808080"/>
                </a:solidFill>
              </a:rPr>
              <a:t>                                              Internal Use - Confidential </a:t>
            </a:r>
          </a:p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endParaRPr lang="en-US" sz="1333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endParaRPr lang="en-US" sz="1333" dirty="0">
              <a:solidFill>
                <a:srgbClr val="808080"/>
              </a:solidFill>
            </a:endParaRPr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7D572C1-38FB-4FCF-AAB0-AEB40A57EC35}"/>
              </a:ext>
            </a:extLst>
          </p:cNvPr>
          <p:cNvPicPr/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83" y="335987"/>
            <a:ext cx="2146300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4075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5pPr>
      <a:lvl6pPr marL="60958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6pPr>
      <a:lvl7pPr marL="121917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7pPr>
      <a:lvl8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8pPr>
      <a:lvl9pPr marL="243833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9pPr>
    </p:titleStyle>
    <p:bodyStyle>
      <a:lvl1pPr marL="304792" indent="-304792" algn="l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867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766214" indent="-311143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6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1212820" indent="-29421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661542" indent="-296326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2144130" indent="-315376" algn="l" rtl="0" eaLnBrk="1" fontAlgn="base" hangingPunct="1">
        <a:lnSpc>
          <a:spcPct val="90000"/>
        </a:lnSpc>
        <a:spcBef>
          <a:spcPts val="1067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75371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6pPr>
      <a:lvl7pPr marL="3363300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7pPr>
      <a:lvl8pPr marL="397288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8pPr>
      <a:lvl9pPr marL="4582469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</a:pPr>
            <a:fld id="{E00CF047-7350-4707-AA1A-E56FA69586CC}" type="datetime1">
              <a:rPr lang="en-US" sz="1200">
                <a:solidFill>
                  <a:srgbClr val="007DB8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0000"/>
                </a:buClr>
              </a:pPr>
              <a:t>11/12/2019</a:t>
            </a:fld>
            <a:endParaRPr lang="en-US" sz="1200" dirty="0">
              <a:solidFill>
                <a:srgbClr val="007DB8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</a:pPr>
            <a:fld id="{E00CF047-7350-4707-AA1A-E56FA69586CC}" type="datetime1">
              <a:rPr lang="en-US" sz="1200">
                <a:solidFill>
                  <a:srgbClr val="007DB8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0000"/>
                </a:buClr>
              </a:pPr>
              <a:t>11/12/2019</a:t>
            </a:fld>
            <a:endParaRPr lang="en-US" sz="1200" dirty="0">
              <a:solidFill>
                <a:srgbClr val="007DB8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l" descr="                                              Internal Use - Confidential &#10;&#10;"/>
          <p:cNvSpPr txBox="1"/>
          <p:nvPr userDrawn="1"/>
        </p:nvSpPr>
        <p:spPr>
          <a:xfrm>
            <a:off x="0" y="6163733"/>
            <a:ext cx="4423006" cy="70769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fontAlgn="base">
              <a:buClr>
                <a:srgbClr val="000000"/>
              </a:buClr>
            </a:pPr>
            <a:r>
              <a:rPr lang="en-US" sz="1333">
                <a:solidFill>
                  <a:srgbClr val="808080"/>
                </a:solidFill>
              </a:rPr>
              <a:t>                                              Internal Use - Confidential </a:t>
            </a:r>
          </a:p>
          <a:p>
            <a:pPr fontAlgn="base">
              <a:buClr>
                <a:srgbClr val="000000"/>
              </a:buClr>
            </a:pPr>
            <a:endParaRPr lang="en-US" sz="1333">
              <a:solidFill>
                <a:srgbClr val="808080"/>
              </a:solidFill>
            </a:endParaRPr>
          </a:p>
          <a:p>
            <a:pPr fontAlgn="base">
              <a:buClr>
                <a:srgbClr val="000000"/>
              </a:buClr>
            </a:pPr>
            <a:endParaRPr lang="en-US" sz="1333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127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752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5pPr>
      <a:lvl6pPr marL="60958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6pPr>
      <a:lvl7pPr marL="121917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7pPr>
      <a:lvl8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8pPr>
      <a:lvl9pPr marL="243833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9pPr>
    </p:titleStyle>
    <p:bodyStyle>
      <a:lvl1pPr marL="304792" indent="-304792" algn="l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867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766214" indent="-311143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6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1212820" indent="-29421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661542" indent="-296326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2144130" indent="-315376" algn="l" rtl="0" eaLnBrk="1" fontAlgn="base" hangingPunct="1">
        <a:lnSpc>
          <a:spcPct val="90000"/>
        </a:lnSpc>
        <a:spcBef>
          <a:spcPts val="1067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75371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6pPr>
      <a:lvl7pPr marL="3363300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7pPr>
      <a:lvl8pPr marL="397288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8pPr>
      <a:lvl9pPr marL="4582469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652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156">
          <p15:clr>
            <a:srgbClr val="F26B43"/>
          </p15:clr>
        </p15:guide>
        <p15:guide id="4" pos="168">
          <p15:clr>
            <a:srgbClr val="F26B43"/>
          </p15:clr>
        </p15:guide>
        <p15:guide id="5" pos="561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11/12/2019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11/12/2019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" name="fl" descr="                                              Internal Use - Confidential &#10;&#10;"/>
          <p:cNvSpPr txBox="1"/>
          <p:nvPr userDrawn="1"/>
        </p:nvSpPr>
        <p:spPr>
          <a:xfrm>
            <a:off x="0" y="6163733"/>
            <a:ext cx="4423006" cy="70769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fontAlgn="base">
              <a:buClr>
                <a:srgbClr val="007DB8"/>
              </a:buClr>
            </a:pPr>
            <a:r>
              <a:rPr lang="en-US" sz="1333">
                <a:solidFill>
                  <a:srgbClr val="808080"/>
                </a:solidFill>
              </a:rPr>
              <a:t>                                              Internal Use - Confidential </a:t>
            </a:r>
          </a:p>
          <a:p>
            <a:pPr fontAlgn="base">
              <a:buClr>
                <a:srgbClr val="007DB8"/>
              </a:buClr>
            </a:pPr>
            <a:endParaRPr lang="en-US" sz="1333">
              <a:solidFill>
                <a:srgbClr val="808080"/>
              </a:solidFill>
            </a:endParaRPr>
          </a:p>
          <a:p>
            <a:pPr fontAlgn="base">
              <a:buClr>
                <a:srgbClr val="007DB8"/>
              </a:buClr>
            </a:pPr>
            <a:endParaRPr lang="en-US" sz="1333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7206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5pPr>
      <a:lvl6pPr marL="60958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6pPr>
      <a:lvl7pPr marL="121917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7pPr>
      <a:lvl8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8pPr>
      <a:lvl9pPr marL="243833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9pPr>
    </p:titleStyle>
    <p:bodyStyle>
      <a:lvl1pPr marL="304792" indent="-304792" algn="l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867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766214" indent="-311143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6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1212820" indent="-29421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661542" indent="-296326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2144130" indent="-315376" algn="l" rtl="0" eaLnBrk="1" fontAlgn="base" hangingPunct="1">
        <a:lnSpc>
          <a:spcPct val="90000"/>
        </a:lnSpc>
        <a:spcBef>
          <a:spcPts val="1067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75371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6pPr>
      <a:lvl7pPr marL="3363300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7pPr>
      <a:lvl8pPr marL="397288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8pPr>
      <a:lvl9pPr marL="4582469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11/12/2019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11/12/2019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" name="fl" descr="                                              Internal Use - Confidential &#10;&#10;"/>
          <p:cNvSpPr txBox="1"/>
          <p:nvPr userDrawn="1"/>
        </p:nvSpPr>
        <p:spPr>
          <a:xfrm>
            <a:off x="0" y="6163733"/>
            <a:ext cx="4423006" cy="70769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fontAlgn="base">
              <a:buClr>
                <a:srgbClr val="007DB8"/>
              </a:buClr>
            </a:pPr>
            <a:r>
              <a:rPr lang="en-US" sz="1333">
                <a:solidFill>
                  <a:srgbClr val="808080"/>
                </a:solidFill>
              </a:rPr>
              <a:t>                                              Internal Use - Confidential </a:t>
            </a:r>
          </a:p>
          <a:p>
            <a:pPr fontAlgn="base">
              <a:buClr>
                <a:srgbClr val="007DB8"/>
              </a:buClr>
            </a:pPr>
            <a:endParaRPr lang="en-US" sz="1333">
              <a:solidFill>
                <a:srgbClr val="808080"/>
              </a:solidFill>
            </a:endParaRPr>
          </a:p>
          <a:p>
            <a:pPr fontAlgn="base">
              <a:buClr>
                <a:srgbClr val="007DB8"/>
              </a:buClr>
            </a:pPr>
            <a:endParaRPr lang="en-US" sz="1333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30927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5pPr>
      <a:lvl6pPr marL="60958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6pPr>
      <a:lvl7pPr marL="121917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7pPr>
      <a:lvl8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8pPr>
      <a:lvl9pPr marL="243833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9pPr>
    </p:titleStyle>
    <p:bodyStyle>
      <a:lvl1pPr marL="304792" indent="-304792" algn="l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867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766214" indent="-311143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6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1212820" indent="-29421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661542" indent="-296326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2144130" indent="-315376" algn="l" rtl="0" eaLnBrk="1" fontAlgn="base" hangingPunct="1">
        <a:lnSpc>
          <a:spcPct val="90000"/>
        </a:lnSpc>
        <a:spcBef>
          <a:spcPts val="1067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75371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6pPr>
      <a:lvl7pPr marL="3363300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7pPr>
      <a:lvl8pPr marL="397288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8pPr>
      <a:lvl9pPr marL="4582469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cs.one.dell.com/sites/GSEglobalsalesexperience/_layouts/15/start.aspx#/Shared%20Documents/Forms/AllItems.aspx?RootFolder=%2Fsites%2FGSEglobalsalesexperience%2FShared%20Documents%2FDce%20Quality%20Hackthon%202019%2FHackathon%20201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710" y="5102318"/>
            <a:ext cx="6627929" cy="410433"/>
          </a:xfrm>
        </p:spPr>
        <p:txBody>
          <a:bodyPr/>
          <a:lstStyle/>
          <a:p>
            <a:r>
              <a:rPr lang="en-US" dirty="0"/>
              <a:t>Team OSCAR 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804F844-3C3B-4135-8A2A-AEC65BCB0D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565" y="133256"/>
            <a:ext cx="4756671" cy="1751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DC1586-40F6-4E59-80CA-31B164D55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52" y="2429815"/>
            <a:ext cx="5184888" cy="2543896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AD74E56-5BCC-45B3-B63F-2CD2AFD319B8}"/>
              </a:ext>
            </a:extLst>
          </p:cNvPr>
          <p:cNvSpPr txBox="1">
            <a:spLocks/>
          </p:cNvSpPr>
          <p:nvPr/>
        </p:nvSpPr>
        <p:spPr>
          <a:xfrm>
            <a:off x="583710" y="5512751"/>
            <a:ext cx="8479010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66214" indent="-311143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2pPr>
            <a:lvl3pPr marL="1212820" indent="-294210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1333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3pPr>
            <a:lvl4pPr marL="1661542" indent="-296326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333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4pPr>
            <a:lvl5pPr marL="2144130" indent="-315376" algn="l" rtl="0" eaLnBrk="1" fontAlgn="base" hangingPunct="1">
              <a:lnSpc>
                <a:spcPct val="90000"/>
              </a:lnSpc>
              <a:spcBef>
                <a:spcPts val="1067"/>
              </a:spcBef>
              <a:spcAft>
                <a:spcPct val="0"/>
              </a:spcAft>
              <a:buClr>
                <a:schemeClr val="bg1"/>
              </a:buClr>
              <a:buFont typeface="Museo For Dell 300" pitchFamily="50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753715" indent="-315376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133">
                <a:solidFill>
                  <a:schemeClr val="accent1"/>
                </a:solidFill>
                <a:latin typeface="+mn-lt"/>
              </a:defRPr>
            </a:lvl6pPr>
            <a:lvl7pPr marL="3363300" indent="-315376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133">
                <a:solidFill>
                  <a:schemeClr val="accent1"/>
                </a:solidFill>
                <a:latin typeface="+mn-lt"/>
              </a:defRPr>
            </a:lvl7pPr>
            <a:lvl8pPr marL="3972885" indent="-315376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133">
                <a:solidFill>
                  <a:schemeClr val="accent1"/>
                </a:solidFill>
                <a:latin typeface="+mn-lt"/>
              </a:defRPr>
            </a:lvl8pPr>
            <a:lvl9pPr marL="4582469" indent="-315376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133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sz="1800" kern="0" dirty="0"/>
              <a:t>Jisa Sebastine, Gauri Wagle, Khushboo Rathi, </a:t>
            </a:r>
            <a:r>
              <a:rPr lang="en-US" sz="1800" kern="0" dirty="0" err="1"/>
              <a:t>HariChaitanya</a:t>
            </a:r>
            <a:r>
              <a:rPr lang="en-US" sz="1800" kern="0" dirty="0"/>
              <a:t> Kandula</a:t>
            </a:r>
          </a:p>
        </p:txBody>
      </p:sp>
    </p:spTree>
    <p:extLst>
      <p:ext uri="{BB962C8B-B14F-4D97-AF65-F5344CB8AC3E}">
        <p14:creationId xmlns:p14="http://schemas.microsoft.com/office/powerpoint/2010/main" val="229621107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20009" y="2275840"/>
            <a:ext cx="8375351" cy="3879427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EDF8DCC-25FE-4BDC-8BC7-B037DAFF6FE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20" y="2231813"/>
            <a:ext cx="5192638" cy="19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6217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0F5877-CC2E-49C4-8039-71B3A4F0D3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5759" y="1673438"/>
            <a:ext cx="11104878" cy="42566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Design and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Future Enhancements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A8E4525-BB06-49F9-8B09-B763C7711E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30" y="58194"/>
            <a:ext cx="2146300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66684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59" y="362515"/>
            <a:ext cx="9103361" cy="853440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dirty="0"/>
              <a:t>Problem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797971" lvl="1" indent="-342900">
              <a:buFontTx/>
              <a:buChar char="-"/>
            </a:pPr>
            <a:r>
              <a:rPr lang="en-US" sz="2133" dirty="0">
                <a:solidFill>
                  <a:schemeClr val="tx1"/>
                </a:solidFill>
              </a:rPr>
              <a:t>Production Incidents have high impact on customers .</a:t>
            </a:r>
          </a:p>
          <a:p>
            <a:pPr marL="797971" lvl="1" indent="-342900">
              <a:buFontTx/>
              <a:buChar char="-"/>
            </a:pPr>
            <a:r>
              <a:rPr lang="en-US" sz="2133" dirty="0">
                <a:solidFill>
                  <a:schemeClr val="tx1"/>
                </a:solidFill>
              </a:rPr>
              <a:t>Solving incidents is expensive considering effort and time.</a:t>
            </a:r>
          </a:p>
          <a:p>
            <a:pPr marL="797971" lvl="1" indent="-342900">
              <a:buFontTx/>
              <a:buChar char="-"/>
            </a:pPr>
            <a:r>
              <a:rPr lang="en-US" sz="2133" dirty="0">
                <a:solidFill>
                  <a:schemeClr val="tx1"/>
                </a:solidFill>
              </a:rPr>
              <a:t>Resources require domain knowledge across multiple teams to resolve incidents. </a:t>
            </a:r>
          </a:p>
          <a:p>
            <a:pPr marL="797971" lvl="1" indent="-342900">
              <a:buFontTx/>
              <a:buChar char="-"/>
            </a:pPr>
            <a:endParaRPr lang="en-US" sz="2133" dirty="0">
              <a:solidFill>
                <a:schemeClr val="tx1"/>
              </a:solidFill>
            </a:endParaRPr>
          </a:p>
          <a:p>
            <a:pPr marL="797971" lvl="1" indent="-342900">
              <a:buFontTx/>
              <a:buChar char="-"/>
            </a:pPr>
            <a:endParaRPr lang="en-US" sz="2133" dirty="0">
              <a:solidFill>
                <a:schemeClr val="tx1"/>
              </a:solidFill>
            </a:endParaRPr>
          </a:p>
          <a:p>
            <a:pPr marL="797971" lvl="1" indent="-342900">
              <a:buFontTx/>
              <a:buChar char="-"/>
            </a:pPr>
            <a:endParaRPr lang="en-US" sz="2133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6CD0ADE-BB29-458E-AD3F-60AA8FDC300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120" y="502497"/>
            <a:ext cx="2146300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49829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59" y="362515"/>
            <a:ext cx="9103361" cy="853440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dirty="0"/>
              <a:t>Solution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/>
            <a:endParaRPr lang="en-US" sz="2133" dirty="0">
              <a:solidFill>
                <a:schemeClr val="tx1"/>
              </a:solidFill>
            </a:endParaRPr>
          </a:p>
          <a:p>
            <a:pPr lvl="1"/>
            <a:r>
              <a:rPr lang="en-US" sz="2133" dirty="0">
                <a:solidFill>
                  <a:schemeClr val="tx1"/>
                </a:solidFill>
              </a:rPr>
              <a:t>One stop shop for resources to access past incidents and knowledge base across multiple teams in DCE based on incident/search criteria </a:t>
            </a:r>
          </a:p>
          <a:p>
            <a:pPr marL="797971" lvl="1" indent="-342900">
              <a:buFontTx/>
              <a:buChar char="-"/>
            </a:pPr>
            <a:endParaRPr lang="en-US" sz="2133" dirty="0">
              <a:solidFill>
                <a:schemeClr val="tx1"/>
              </a:solidFill>
            </a:endParaRPr>
          </a:p>
          <a:p>
            <a:pPr marL="797971" lvl="1" indent="-342900">
              <a:buFontTx/>
              <a:buChar char="-"/>
            </a:pPr>
            <a:endParaRPr lang="en-US" sz="2133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6CD0ADE-BB29-458E-AD3F-60AA8FDC300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120" y="502497"/>
            <a:ext cx="2146300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66578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9BDC-4418-41FE-94A8-762C1A23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19" y="365388"/>
            <a:ext cx="10607040" cy="853440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6" name="Content Placeholder 5" descr="Programmer">
            <a:extLst>
              <a:ext uri="{FF2B5EF4-FFF2-40B4-BE49-F238E27FC236}">
                <a16:creationId xmlns:a16="http://schemas.microsoft.com/office/drawing/2014/main" id="{7DEF4F32-1885-4EDE-BCCD-3BD0987247F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1440" y="1579492"/>
            <a:ext cx="914400" cy="914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23216E-F91B-41CD-A15B-1E9025270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690" y="4249721"/>
            <a:ext cx="2480944" cy="8971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9AE7FB-2980-4B7F-B4B4-6CC4A5051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177" y="4427675"/>
            <a:ext cx="2295525" cy="647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E43C8B-4059-4BF5-A35B-A75BD41F2F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3429" y="3005137"/>
            <a:ext cx="2609850" cy="84772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20FA34-B145-4AF9-928C-ABC2F45343CD}"/>
              </a:ext>
            </a:extLst>
          </p:cNvPr>
          <p:cNvCxnSpPr>
            <a:stCxn id="6" idx="2"/>
          </p:cNvCxnSpPr>
          <p:nvPr/>
        </p:nvCxnSpPr>
        <p:spPr>
          <a:xfrm>
            <a:off x="5628640" y="2493892"/>
            <a:ext cx="0" cy="51124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D2210FB-1F2C-4501-A647-F166F85ECD52}"/>
              </a:ext>
            </a:extLst>
          </p:cNvPr>
          <p:cNvCxnSpPr/>
          <p:nvPr/>
        </p:nvCxnSpPr>
        <p:spPr>
          <a:xfrm rot="5400000" flipH="1" flipV="1">
            <a:off x="4739163" y="3990498"/>
            <a:ext cx="569912" cy="294641"/>
          </a:xfrm>
          <a:prstGeom prst="bentConnector3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714EEB7-0251-4CCC-B7EE-6A72782A0B1A}"/>
              </a:ext>
            </a:extLst>
          </p:cNvPr>
          <p:cNvCxnSpPr/>
          <p:nvPr/>
        </p:nvCxnSpPr>
        <p:spPr>
          <a:xfrm rot="16200000" flipV="1">
            <a:off x="6651149" y="3968272"/>
            <a:ext cx="566101" cy="335281"/>
          </a:xfrm>
          <a:prstGeom prst="bentConnector3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FD6EF18-A043-48C3-AB7C-4D759D0A4211}"/>
              </a:ext>
            </a:extLst>
          </p:cNvPr>
          <p:cNvSpPr txBox="1"/>
          <p:nvPr/>
        </p:nvSpPr>
        <p:spPr>
          <a:xfrm>
            <a:off x="7264400" y="4015460"/>
            <a:ext cx="885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Get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BF1DED-1501-454F-B2E6-AEFCE1D38604}"/>
              </a:ext>
            </a:extLst>
          </p:cNvPr>
          <p:cNvSpPr txBox="1"/>
          <p:nvPr/>
        </p:nvSpPr>
        <p:spPr>
          <a:xfrm>
            <a:off x="4285615" y="4015460"/>
            <a:ext cx="885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Get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B98AA2-CAF9-4B0E-8E8D-AF0D16B61ECF}"/>
              </a:ext>
            </a:extLst>
          </p:cNvPr>
          <p:cNvSpPr txBox="1"/>
          <p:nvPr/>
        </p:nvSpPr>
        <p:spPr>
          <a:xfrm>
            <a:off x="5628640" y="2570696"/>
            <a:ext cx="184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err="1">
                <a:solidFill>
                  <a:schemeClr val="bg2"/>
                </a:solidFill>
              </a:rPr>
              <a:t>IncidentID</a:t>
            </a:r>
            <a:r>
              <a:rPr lang="en-US" sz="1400" dirty="0">
                <a:solidFill>
                  <a:schemeClr val="bg2"/>
                </a:solidFill>
              </a:rPr>
              <a:t>/Keyword</a:t>
            </a: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CABCE9-450B-4491-A936-9DD2964DA485}"/>
              </a:ext>
            </a:extLst>
          </p:cNvPr>
          <p:cNvSpPr/>
          <p:nvPr/>
        </p:nvSpPr>
        <p:spPr>
          <a:xfrm>
            <a:off x="6288402" y="5087104"/>
            <a:ext cx="721359" cy="31496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OSC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D3112C-B001-4C78-876B-ACC8EAC39903}"/>
              </a:ext>
            </a:extLst>
          </p:cNvPr>
          <p:cNvSpPr/>
          <p:nvPr/>
        </p:nvSpPr>
        <p:spPr>
          <a:xfrm>
            <a:off x="7214868" y="5087104"/>
            <a:ext cx="721359" cy="31496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DSA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672E53-E558-445F-B500-93A6D76114E4}"/>
              </a:ext>
            </a:extLst>
          </p:cNvPr>
          <p:cNvSpPr/>
          <p:nvPr/>
        </p:nvSpPr>
        <p:spPr>
          <a:xfrm>
            <a:off x="8141334" y="5087104"/>
            <a:ext cx="721359" cy="31496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FSC</a:t>
            </a:r>
          </a:p>
        </p:txBody>
      </p:sp>
    </p:spTree>
    <p:extLst>
      <p:ext uri="{BB962C8B-B14F-4D97-AF65-F5344CB8AC3E}">
        <p14:creationId xmlns:p14="http://schemas.microsoft.com/office/powerpoint/2010/main" val="3014959434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59" y="362515"/>
            <a:ext cx="10607040" cy="670419"/>
          </a:xfrm>
          <a:solidFill>
            <a:schemeClr val="tx2"/>
          </a:solidFill>
        </p:spPr>
        <p:txBody>
          <a:bodyPr/>
          <a:lstStyle/>
          <a:p>
            <a:r>
              <a:rPr lang="en-US" dirty="0"/>
              <a:t>Project Snapshot(s)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5757" y="1683521"/>
          <a:ext cx="10607041" cy="432539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60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5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 screenshots (only if necessary)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A8E4525-BB06-49F9-8B09-B763C7711E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48" y="59145"/>
            <a:ext cx="2146300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3091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Demo Recording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A8E4525-BB06-49F9-8B09-B763C7711E7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50" y="443230"/>
            <a:ext cx="2146300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33845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59" y="362515"/>
            <a:ext cx="9784920" cy="853440"/>
          </a:xfrm>
          <a:solidFill>
            <a:schemeClr val="tx2"/>
          </a:solidFill>
        </p:spPr>
        <p:txBody>
          <a:bodyPr/>
          <a:lstStyle/>
          <a:p>
            <a:r>
              <a:rPr lang="en-US" dirty="0"/>
              <a:t>Demo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23B8CA-4EF8-40EC-9F51-2F892D0F003A}"/>
              </a:ext>
            </a:extLst>
          </p:cNvPr>
          <p:cNvSpPr/>
          <p:nvPr/>
        </p:nvSpPr>
        <p:spPr>
          <a:xfrm>
            <a:off x="365759" y="1356583"/>
            <a:ext cx="559042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Every team must record a demo video</a:t>
            </a:r>
          </a:p>
          <a:p>
            <a:pPr lvl="1">
              <a:spcBef>
                <a:spcPts val="600"/>
              </a:spcBef>
            </a:pPr>
            <a:r>
              <a:rPr lang="en-US" sz="1500" dirty="0">
                <a:solidFill>
                  <a:srgbClr val="444444"/>
                </a:solidFill>
              </a:rPr>
              <a:t>- 2-5 minutes max in length</a:t>
            </a:r>
          </a:p>
          <a:p>
            <a:pPr lvl="1">
              <a:spcBef>
                <a:spcPts val="600"/>
              </a:spcBef>
            </a:pPr>
            <a:r>
              <a:rPr lang="en-US" sz="1500" dirty="0">
                <a:solidFill>
                  <a:srgbClr val="444444"/>
                </a:solidFill>
              </a:rPr>
              <a:t>- Demonstrate the functionality</a:t>
            </a:r>
          </a:p>
          <a:p>
            <a:pPr lvl="1">
              <a:spcBef>
                <a:spcPts val="600"/>
              </a:spcBef>
            </a:pPr>
            <a:r>
              <a:rPr lang="en-US" sz="1500" dirty="0">
                <a:solidFill>
                  <a:srgbClr val="444444"/>
                </a:solidFill>
              </a:rPr>
              <a:t>- Feel free to be creative and add some fun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DEAAD3-99DE-425B-8380-B4CBDD8EA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00672"/>
              </p:ext>
            </p:extLst>
          </p:nvPr>
        </p:nvGraphicFramePr>
        <p:xfrm>
          <a:off x="365758" y="3157196"/>
          <a:ext cx="9080245" cy="201881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080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88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 to Skype Recording (recording must be stored on Hackathon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3"/>
                        </a:rPr>
                        <a:t>shared drive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under your team registration entry)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Paste Skype recording HERE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A8E4525-BB06-49F9-8B09-B763C7711E7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41" y="221887"/>
            <a:ext cx="2146300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62573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1463" y="368778"/>
            <a:ext cx="9784920" cy="853440"/>
          </a:xfrm>
          <a:solidFill>
            <a:schemeClr val="tx2"/>
          </a:solidFill>
        </p:spPr>
        <p:txBody>
          <a:bodyPr/>
          <a:lstStyle/>
          <a:p>
            <a:r>
              <a:rPr lang="en-US" dirty="0"/>
              <a:t>Submitting your work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770F92-5D38-4C64-A71F-84EEA03ECA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8495032" cy="3201783"/>
          </a:xfrm>
        </p:spPr>
        <p:txBody>
          <a:bodyPr/>
          <a:lstStyle/>
          <a:p>
            <a:r>
              <a:rPr lang="en-US" sz="2000" dirty="0"/>
              <a:t>Upload all material: demo video and presentation to the shared location under your team entry by end of hackathon in your region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Format: </a:t>
            </a:r>
          </a:p>
          <a:p>
            <a:pPr lvl="1"/>
            <a:r>
              <a:rPr lang="en-US" sz="1733" dirty="0">
                <a:solidFill>
                  <a:schemeClr val="tx1"/>
                </a:solidFill>
              </a:rPr>
              <a:t>TeamName_ProjectName_LocationInitials_2019	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>
                <a:latin typeface="Consolas" panose="020B0609020204030204" pitchFamily="49" charset="0"/>
              </a:rPr>
              <a:t>https://dcs.one.dell.com/sites/GSEglobalsalesexperience/_layouts/15/start.aspx#/Shared%20Documents/Forms/AllItems.aspx?RootFolder=%2Fsites%2FGSEglobalsalesexperience%2FShared%20Documents%2FDce%20Quality%20Hackthon%202019%2FHackathon%202019&amp;FolderCTID=0x012000BDB36D40DA756B429434BF43B4D87ADA&amp;View=%7B47B010CF%2D4B06%2D4A51%2DB7BA%2DA39C60C22ADC%7D</a:t>
            </a:r>
          </a:p>
          <a:p>
            <a:pPr marL="0" indent="0">
              <a:buNone/>
            </a:pPr>
            <a:endParaRPr lang="en-US" sz="2000" u="sn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A8E4525-BB06-49F9-8B09-B763C7711E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130" y="121048"/>
            <a:ext cx="2146300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1395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Dell_in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ank" id="{2437B2A8-EABF-4B0E-8213-3B9E387EFD49}" vid="{B2416CA8-82C8-491C-B5AA-51439604DF3B}"/>
    </a:ext>
  </a:extLst>
</a:theme>
</file>

<file path=ppt/theme/theme2.xml><?xml version="1.0" encoding="utf-8"?>
<a:theme xmlns:a="http://schemas.openxmlformats.org/drawingml/2006/main" name="Divider 1">
  <a:themeElements>
    <a:clrScheme name="Dell EMC Theme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FFFFFF"/>
      </a:accent2>
      <a:accent3>
        <a:srgbClr val="808080"/>
      </a:accent3>
      <a:accent4>
        <a:srgbClr val="AAAAAA"/>
      </a:accent4>
      <a:accent5>
        <a:srgbClr val="00447C"/>
      </a:accent5>
      <a:accent6>
        <a:srgbClr val="444444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mpd="sng">
          <a:gradFill flip="none" rotWithShape="1">
            <a:gsLst>
              <a:gs pos="0">
                <a:schemeClr val="accent1">
                  <a:alpha val="14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  <a:gs pos="64000">
                <a:schemeClr val="accent1"/>
              </a:gs>
            </a:gsLst>
            <a:lin ang="0" scaled="1"/>
            <a:tileRect/>
          </a:gradFill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6350" cap="sq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7788-DellEMC-GPS-Template-16x9" id="{1F94A057-9EDE-7E49-BBDF-573EE25C6DE9}" vid="{BA8B3A12-C706-3F4D-B638-A2F31CEF0CE4}"/>
    </a:ext>
  </a:extLst>
</a:theme>
</file>

<file path=ppt/theme/theme3.xml><?xml version="1.0" encoding="utf-8"?>
<a:theme xmlns:a="http://schemas.openxmlformats.org/drawingml/2006/main" name="3_Dell_in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ank" id="{2437B2A8-EABF-4B0E-8213-3B9E387EFD49}" vid="{B2416CA8-82C8-491C-B5AA-51439604DF3B}"/>
    </a:ext>
  </a:extLst>
</a:theme>
</file>

<file path=ppt/theme/theme4.xml><?xml version="1.0" encoding="utf-8"?>
<a:theme xmlns:a="http://schemas.openxmlformats.org/drawingml/2006/main" name="4_Dell_in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ank" id="{2437B2A8-EABF-4B0E-8213-3B9E387EFD49}" vid="{B2416CA8-82C8-491C-B5AA-51439604DF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193</Words>
  <Application>Microsoft Office PowerPoint</Application>
  <PresentationFormat>Widescreen</PresentationFormat>
  <Paragraphs>51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Arial Black</vt:lpstr>
      <vt:lpstr>Arial Regular</vt:lpstr>
      <vt:lpstr>Calibri</vt:lpstr>
      <vt:lpstr>Consolas</vt:lpstr>
      <vt:lpstr>Courier New</vt:lpstr>
      <vt:lpstr>Museo For Dell 300</vt:lpstr>
      <vt:lpstr>Museo Sans For Dell</vt:lpstr>
      <vt:lpstr>Wingdings</vt:lpstr>
      <vt:lpstr>Dell_internal_template</vt:lpstr>
      <vt:lpstr>Divider 1</vt:lpstr>
      <vt:lpstr>3_Dell_internal_template</vt:lpstr>
      <vt:lpstr>4_Dell_internal_template</vt:lpstr>
      <vt:lpstr>PowerPoint Presentation</vt:lpstr>
      <vt:lpstr>Outline</vt:lpstr>
      <vt:lpstr>Problem</vt:lpstr>
      <vt:lpstr>Solution</vt:lpstr>
      <vt:lpstr>Design</vt:lpstr>
      <vt:lpstr>Project Snapshot(s)</vt:lpstr>
      <vt:lpstr>Project Demo Recording</vt:lpstr>
      <vt:lpstr>Demo</vt:lpstr>
      <vt:lpstr>Submitting your work</vt:lpstr>
      <vt:lpstr>PowerPoint Presentation</vt:lpstr>
    </vt:vector>
  </TitlesOfParts>
  <Company>Dell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tinyurl.com/qualityhackout</dc:title>
  <dc:creator>Bruno, Joanne</dc:creator>
  <cp:lastModifiedBy>Kandula, Harichaitanya</cp:lastModifiedBy>
  <cp:revision>87</cp:revision>
  <dcterms:created xsi:type="dcterms:W3CDTF">2018-12-02T18:35:45Z</dcterms:created>
  <dcterms:modified xsi:type="dcterms:W3CDTF">2019-11-12T23:16:32Z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Sridevi_S_B@Dell.com</vt:lpwstr>
  </property>
  <property fmtid="{D5CDD505-2E9C-101B-9397-08002B2CF9AE}" pid="5" name="MSIP_Label_17cb76b2-10b8-4fe1-93d4-2202842406cd_SetDate">
    <vt:lpwstr>2019-11-05T09:10:26.6185411Z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