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Oswald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22" Type="http://schemas.openxmlformats.org/officeDocument/2006/relationships/font" Target="fonts/OpenSans-bold.fntdata"/><Relationship Id="rId21" Type="http://schemas.openxmlformats.org/officeDocument/2006/relationships/font" Target="fonts/OpenSans-regular.fntdata"/><Relationship Id="rId24" Type="http://schemas.openxmlformats.org/officeDocument/2006/relationships/font" Target="fonts/OpenSans-boldItalic.fntdata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Oswald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1c577aed7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1c577aed7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743796cb7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743796cb7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743796cb7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743796cb7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61c577aed7_0_1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61c577aed7_0_1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743796cb7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743796cb7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61bb858757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61bb858757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61c577aed7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61c577aed7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62c94e3c9f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62c94e3c9f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2c94e3c9f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2c94e3c9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62c94e3c9f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62c94e3c9f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743796cb7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743796cb7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62c94e3c9f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62c94e3c9f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62c94e3c9f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62c94e3c9f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743796cb7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743796cb7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769625" y="0"/>
            <a:ext cx="5374339" cy="4746796"/>
          </a:xfrm>
          <a:custGeom>
            <a:rect b="b" l="l" r="r" t="t"/>
            <a:pathLst>
              <a:path extrusionOk="0" h="155722" w="176309">
                <a:moveTo>
                  <a:pt x="63247" y="0"/>
                </a:moveTo>
                <a:cubicBezTo>
                  <a:pt x="63247" y="0"/>
                  <a:pt x="80642" y="24848"/>
                  <a:pt x="37077" y="41672"/>
                </a:cubicBezTo>
                <a:cubicBezTo>
                  <a:pt x="1" y="55983"/>
                  <a:pt x="5335" y="88511"/>
                  <a:pt x="27957" y="97286"/>
                </a:cubicBezTo>
                <a:cubicBezTo>
                  <a:pt x="27849" y="97834"/>
                  <a:pt x="27742" y="98381"/>
                  <a:pt x="27659" y="98929"/>
                </a:cubicBezTo>
                <a:cubicBezTo>
                  <a:pt x="23670" y="124623"/>
                  <a:pt x="47626" y="125194"/>
                  <a:pt x="58960" y="130445"/>
                </a:cubicBezTo>
                <a:cubicBezTo>
                  <a:pt x="60782" y="131290"/>
                  <a:pt x="62425" y="132326"/>
                  <a:pt x="63997" y="133457"/>
                </a:cubicBezTo>
                <a:cubicBezTo>
                  <a:pt x="65985" y="140732"/>
                  <a:pt x="70795" y="147709"/>
                  <a:pt x="78010" y="151757"/>
                </a:cubicBezTo>
                <a:cubicBezTo>
                  <a:pt x="81701" y="153840"/>
                  <a:pt x="86071" y="154971"/>
                  <a:pt x="89976" y="155341"/>
                </a:cubicBezTo>
                <a:cubicBezTo>
                  <a:pt x="92794" y="155602"/>
                  <a:pt x="95482" y="155722"/>
                  <a:pt x="98053" y="155722"/>
                </a:cubicBezTo>
                <a:cubicBezTo>
                  <a:pt x="124611" y="155722"/>
                  <a:pt x="138682" y="142939"/>
                  <a:pt x="155020" y="141756"/>
                </a:cubicBezTo>
                <a:cubicBezTo>
                  <a:pt x="155811" y="141699"/>
                  <a:pt x="156608" y="141669"/>
                  <a:pt x="157412" y="141669"/>
                </a:cubicBezTo>
                <a:cubicBezTo>
                  <a:pt x="163153" y="141669"/>
                  <a:pt x="169259" y="143194"/>
                  <a:pt x="176308" y="147256"/>
                </a:cubicBezTo>
                <a:lnTo>
                  <a:pt x="176308" y="0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-10703" y="2348879"/>
            <a:ext cx="3274652" cy="2797621"/>
          </a:xfrm>
          <a:custGeom>
            <a:rect b="b" l="l" r="r" t="t"/>
            <a:pathLst>
              <a:path extrusionOk="0" h="465688" w="545094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717529" y="1686425"/>
            <a:ext cx="4584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717525" y="3598475"/>
            <a:ext cx="4584300" cy="10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ODY 2">
  <p:cSld name="TITLE_ONLY_3">
    <p:bg>
      <p:bgPr>
        <a:solidFill>
          <a:srgbClr val="9FEA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1"/>
          <p:cNvGrpSpPr/>
          <p:nvPr/>
        </p:nvGrpSpPr>
        <p:grpSpPr>
          <a:xfrm rot="-199848">
            <a:off x="6767746" y="3547142"/>
            <a:ext cx="581719" cy="921601"/>
            <a:chOff x="-1904298" y="1056455"/>
            <a:chExt cx="581725" cy="921611"/>
          </a:xfrm>
        </p:grpSpPr>
        <p:sp>
          <p:nvSpPr>
            <p:cNvPr id="57" name="Google Shape;57;p11"/>
            <p:cNvSpPr/>
            <p:nvPr/>
          </p:nvSpPr>
          <p:spPr>
            <a:xfrm>
              <a:off x="-1904298" y="1056455"/>
              <a:ext cx="581725" cy="887132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1"/>
            <p:cNvSpPr/>
            <p:nvPr/>
          </p:nvSpPr>
          <p:spPr>
            <a:xfrm>
              <a:off x="-1862965" y="1216748"/>
              <a:ext cx="442995" cy="761317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" name="Google Shape;59;p11"/>
          <p:cNvGrpSpPr/>
          <p:nvPr/>
        </p:nvGrpSpPr>
        <p:grpSpPr>
          <a:xfrm>
            <a:off x="6056239" y="3628174"/>
            <a:ext cx="878448" cy="863379"/>
            <a:chOff x="-5358445" y="839844"/>
            <a:chExt cx="1391711" cy="1367837"/>
          </a:xfrm>
        </p:grpSpPr>
        <p:sp>
          <p:nvSpPr>
            <p:cNvPr id="60" name="Google Shape;60;p11"/>
            <p:cNvSpPr/>
            <p:nvPr/>
          </p:nvSpPr>
          <p:spPr>
            <a:xfrm>
              <a:off x="-5358445" y="839844"/>
              <a:ext cx="1391711" cy="1367419"/>
            </a:xfrm>
            <a:custGeom>
              <a:rect b="b" l="l" r="r" t="t"/>
              <a:pathLst>
                <a:path extrusionOk="0" h="49029" w="4990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1"/>
            <p:cNvSpPr/>
            <p:nvPr/>
          </p:nvSpPr>
          <p:spPr>
            <a:xfrm>
              <a:off x="-5168235" y="1050330"/>
              <a:ext cx="1163208" cy="1157351"/>
            </a:xfrm>
            <a:custGeom>
              <a:rect b="b" l="l" r="r" t="t"/>
              <a:pathLst>
                <a:path extrusionOk="0" h="41497" w="41707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" name="Google Shape;62;p11"/>
          <p:cNvGrpSpPr/>
          <p:nvPr/>
        </p:nvGrpSpPr>
        <p:grpSpPr>
          <a:xfrm rot="-1263781">
            <a:off x="7067107" y="3724037"/>
            <a:ext cx="890375" cy="822935"/>
            <a:chOff x="-1855532" y="1600966"/>
            <a:chExt cx="890361" cy="822923"/>
          </a:xfrm>
        </p:grpSpPr>
        <p:sp>
          <p:nvSpPr>
            <p:cNvPr id="63" name="Google Shape;63;p11"/>
            <p:cNvSpPr/>
            <p:nvPr/>
          </p:nvSpPr>
          <p:spPr>
            <a:xfrm>
              <a:off x="-1855532" y="1600966"/>
              <a:ext cx="890361" cy="822923"/>
            </a:xfrm>
            <a:custGeom>
              <a:rect b="b" l="l" r="r" t="t"/>
              <a:pathLst>
                <a:path extrusionOk="0" h="54033" w="58461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1"/>
            <p:cNvSpPr/>
            <p:nvPr/>
          </p:nvSpPr>
          <p:spPr>
            <a:xfrm>
              <a:off x="-1801299" y="1673750"/>
              <a:ext cx="648448" cy="672557"/>
            </a:xfrm>
            <a:custGeom>
              <a:rect b="b" l="l" r="r" t="t"/>
              <a:pathLst>
                <a:path extrusionOk="0" h="44160" w="42577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11"/>
          <p:cNvSpPr/>
          <p:nvPr/>
        </p:nvSpPr>
        <p:spPr>
          <a:xfrm>
            <a:off x="82" y="3058584"/>
            <a:ext cx="9143830" cy="2103365"/>
          </a:xfrm>
          <a:custGeom>
            <a:rect b="b" l="l" r="r" t="t"/>
            <a:pathLst>
              <a:path extrusionOk="0" h="58104" w="252592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1"/>
          <p:cNvSpPr txBox="1"/>
          <p:nvPr>
            <p:ph type="title"/>
          </p:nvPr>
        </p:nvSpPr>
        <p:spPr>
          <a:xfrm>
            <a:off x="717525" y="1052725"/>
            <a:ext cx="46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717525" y="2054350"/>
            <a:ext cx="4038900" cy="25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◕"/>
              <a:defRPr sz="1100"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◔"/>
              <a:defRPr sz="1100"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◃"/>
              <a:defRPr sz="1100"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◄"/>
              <a:defRPr sz="1100"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⭙"/>
              <a:defRPr sz="1100"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◼"/>
              <a:defRPr sz="1100"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68" name="Google Shape;68;p11"/>
          <p:cNvSpPr txBox="1"/>
          <p:nvPr>
            <p:ph idx="2" type="subTitle"/>
          </p:nvPr>
        </p:nvSpPr>
        <p:spPr>
          <a:xfrm>
            <a:off x="717525" y="1455448"/>
            <a:ext cx="4604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R COLUMNS">
  <p:cSld name="TITLE_ONLY_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2"/>
          <p:cNvGrpSpPr/>
          <p:nvPr/>
        </p:nvGrpSpPr>
        <p:grpSpPr>
          <a:xfrm rot="244921">
            <a:off x="647179" y="3832742"/>
            <a:ext cx="1145761" cy="872458"/>
            <a:chOff x="3077675" y="6690087"/>
            <a:chExt cx="2525088" cy="1922768"/>
          </a:xfrm>
        </p:grpSpPr>
        <p:sp>
          <p:nvSpPr>
            <p:cNvPr id="71" name="Google Shape;71;p12"/>
            <p:cNvSpPr/>
            <p:nvPr/>
          </p:nvSpPr>
          <p:spPr>
            <a:xfrm>
              <a:off x="3538754" y="6690087"/>
              <a:ext cx="2064009" cy="1922768"/>
            </a:xfrm>
            <a:custGeom>
              <a:rect b="b" l="l" r="r" t="t"/>
              <a:pathLst>
                <a:path extrusionOk="0" h="77719" w="83428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2"/>
            <p:cNvSpPr/>
            <p:nvPr/>
          </p:nvSpPr>
          <p:spPr>
            <a:xfrm>
              <a:off x="3077675" y="7144734"/>
              <a:ext cx="1927197" cy="1319656"/>
            </a:xfrm>
            <a:custGeom>
              <a:rect b="b" l="l" r="r" t="t"/>
              <a:pathLst>
                <a:path extrusionOk="0" h="53341" w="77898">
                  <a:moveTo>
                    <a:pt x="77657" y="0"/>
                  </a:moveTo>
                  <a:cubicBezTo>
                    <a:pt x="77524" y="0"/>
                    <a:pt x="77309" y="98"/>
                    <a:pt x="77038" y="330"/>
                  </a:cubicBezTo>
                  <a:cubicBezTo>
                    <a:pt x="77038" y="330"/>
                    <a:pt x="75681" y="1521"/>
                    <a:pt x="73430" y="3497"/>
                  </a:cubicBezTo>
                  <a:cubicBezTo>
                    <a:pt x="72299" y="4486"/>
                    <a:pt x="70954" y="5664"/>
                    <a:pt x="69430" y="6998"/>
                  </a:cubicBezTo>
                  <a:cubicBezTo>
                    <a:pt x="68668" y="7665"/>
                    <a:pt x="67870" y="8367"/>
                    <a:pt x="67037" y="9093"/>
                  </a:cubicBezTo>
                  <a:cubicBezTo>
                    <a:pt x="66203" y="9820"/>
                    <a:pt x="65334" y="10594"/>
                    <a:pt x="64441" y="11391"/>
                  </a:cubicBezTo>
                  <a:cubicBezTo>
                    <a:pt x="63548" y="12177"/>
                    <a:pt x="62631" y="12999"/>
                    <a:pt x="61691" y="13832"/>
                  </a:cubicBezTo>
                  <a:cubicBezTo>
                    <a:pt x="61453" y="14034"/>
                    <a:pt x="61215" y="14249"/>
                    <a:pt x="60976" y="14463"/>
                  </a:cubicBezTo>
                  <a:cubicBezTo>
                    <a:pt x="60750" y="14677"/>
                    <a:pt x="60512" y="14892"/>
                    <a:pt x="60274" y="15106"/>
                  </a:cubicBezTo>
                  <a:cubicBezTo>
                    <a:pt x="59798" y="15535"/>
                    <a:pt x="59321" y="15975"/>
                    <a:pt x="58845" y="16416"/>
                  </a:cubicBezTo>
                  <a:cubicBezTo>
                    <a:pt x="57881" y="17297"/>
                    <a:pt x="56916" y="18190"/>
                    <a:pt x="55940" y="19083"/>
                  </a:cubicBezTo>
                  <a:lnTo>
                    <a:pt x="55571" y="19416"/>
                  </a:lnTo>
                  <a:lnTo>
                    <a:pt x="55214" y="19773"/>
                  </a:lnTo>
                  <a:cubicBezTo>
                    <a:pt x="54976" y="20011"/>
                    <a:pt x="54738" y="20250"/>
                    <a:pt x="54499" y="20488"/>
                  </a:cubicBezTo>
                  <a:cubicBezTo>
                    <a:pt x="54035" y="20964"/>
                    <a:pt x="53571" y="21440"/>
                    <a:pt x="53106" y="21916"/>
                  </a:cubicBezTo>
                  <a:cubicBezTo>
                    <a:pt x="51261" y="23845"/>
                    <a:pt x="49463" y="25798"/>
                    <a:pt x="47725" y="27691"/>
                  </a:cubicBezTo>
                  <a:cubicBezTo>
                    <a:pt x="45975" y="29572"/>
                    <a:pt x="44284" y="31370"/>
                    <a:pt x="42653" y="33025"/>
                  </a:cubicBezTo>
                  <a:cubicBezTo>
                    <a:pt x="41033" y="34668"/>
                    <a:pt x="39259" y="36406"/>
                    <a:pt x="37342" y="38085"/>
                  </a:cubicBezTo>
                  <a:cubicBezTo>
                    <a:pt x="36378" y="38918"/>
                    <a:pt x="35390" y="39752"/>
                    <a:pt x="34354" y="40538"/>
                  </a:cubicBezTo>
                  <a:cubicBezTo>
                    <a:pt x="33318" y="41335"/>
                    <a:pt x="32247" y="42109"/>
                    <a:pt x="31151" y="42824"/>
                  </a:cubicBezTo>
                  <a:cubicBezTo>
                    <a:pt x="30044" y="43550"/>
                    <a:pt x="28913" y="44205"/>
                    <a:pt x="27746" y="44812"/>
                  </a:cubicBezTo>
                  <a:cubicBezTo>
                    <a:pt x="27460" y="44967"/>
                    <a:pt x="27175" y="45122"/>
                    <a:pt x="26877" y="45253"/>
                  </a:cubicBezTo>
                  <a:cubicBezTo>
                    <a:pt x="26579" y="45395"/>
                    <a:pt x="26293" y="45538"/>
                    <a:pt x="25996" y="45669"/>
                  </a:cubicBezTo>
                  <a:cubicBezTo>
                    <a:pt x="25401" y="45919"/>
                    <a:pt x="24793" y="46146"/>
                    <a:pt x="24186" y="46384"/>
                  </a:cubicBezTo>
                  <a:cubicBezTo>
                    <a:pt x="23888" y="46503"/>
                    <a:pt x="23591" y="46622"/>
                    <a:pt x="23293" y="46741"/>
                  </a:cubicBezTo>
                  <a:cubicBezTo>
                    <a:pt x="23138" y="46800"/>
                    <a:pt x="22995" y="46860"/>
                    <a:pt x="22853" y="46919"/>
                  </a:cubicBezTo>
                  <a:cubicBezTo>
                    <a:pt x="22698" y="46967"/>
                    <a:pt x="22543" y="47027"/>
                    <a:pt x="22400" y="47074"/>
                  </a:cubicBezTo>
                  <a:cubicBezTo>
                    <a:pt x="21793" y="47289"/>
                    <a:pt x="21198" y="47491"/>
                    <a:pt x="20602" y="47693"/>
                  </a:cubicBezTo>
                  <a:cubicBezTo>
                    <a:pt x="20317" y="47801"/>
                    <a:pt x="20019" y="47908"/>
                    <a:pt x="19721" y="48003"/>
                  </a:cubicBezTo>
                  <a:cubicBezTo>
                    <a:pt x="19435" y="48098"/>
                    <a:pt x="19138" y="48182"/>
                    <a:pt x="18852" y="48277"/>
                  </a:cubicBezTo>
                  <a:cubicBezTo>
                    <a:pt x="18257" y="48455"/>
                    <a:pt x="17685" y="48634"/>
                    <a:pt x="17114" y="48813"/>
                  </a:cubicBezTo>
                  <a:cubicBezTo>
                    <a:pt x="12566" y="50170"/>
                    <a:pt x="8470" y="51087"/>
                    <a:pt x="5553" y="51753"/>
                  </a:cubicBezTo>
                  <a:cubicBezTo>
                    <a:pt x="4100" y="52075"/>
                    <a:pt x="2922" y="52337"/>
                    <a:pt x="2112" y="52503"/>
                  </a:cubicBezTo>
                  <a:cubicBezTo>
                    <a:pt x="1314" y="52682"/>
                    <a:pt x="874" y="52777"/>
                    <a:pt x="874" y="52777"/>
                  </a:cubicBezTo>
                  <a:cubicBezTo>
                    <a:pt x="47" y="52974"/>
                    <a:pt x="1" y="53340"/>
                    <a:pt x="641" y="53340"/>
                  </a:cubicBezTo>
                  <a:cubicBezTo>
                    <a:pt x="739" y="53340"/>
                    <a:pt x="852" y="53332"/>
                    <a:pt x="981" y="53313"/>
                  </a:cubicBezTo>
                  <a:cubicBezTo>
                    <a:pt x="981" y="53313"/>
                    <a:pt x="1421" y="53218"/>
                    <a:pt x="2231" y="53063"/>
                  </a:cubicBezTo>
                  <a:cubicBezTo>
                    <a:pt x="3041" y="52896"/>
                    <a:pt x="4219" y="52658"/>
                    <a:pt x="5684" y="52361"/>
                  </a:cubicBezTo>
                  <a:cubicBezTo>
                    <a:pt x="8625" y="51741"/>
                    <a:pt x="12732" y="50884"/>
                    <a:pt x="17340" y="49575"/>
                  </a:cubicBezTo>
                  <a:cubicBezTo>
                    <a:pt x="17911" y="49408"/>
                    <a:pt x="18495" y="49241"/>
                    <a:pt x="19090" y="49063"/>
                  </a:cubicBezTo>
                  <a:cubicBezTo>
                    <a:pt x="19388" y="48979"/>
                    <a:pt x="19686" y="48884"/>
                    <a:pt x="19983" y="48801"/>
                  </a:cubicBezTo>
                  <a:cubicBezTo>
                    <a:pt x="20281" y="48705"/>
                    <a:pt x="20578" y="48598"/>
                    <a:pt x="20876" y="48503"/>
                  </a:cubicBezTo>
                  <a:cubicBezTo>
                    <a:pt x="21471" y="48301"/>
                    <a:pt x="22079" y="48098"/>
                    <a:pt x="22686" y="47896"/>
                  </a:cubicBezTo>
                  <a:cubicBezTo>
                    <a:pt x="22841" y="47848"/>
                    <a:pt x="22995" y="47789"/>
                    <a:pt x="23150" y="47741"/>
                  </a:cubicBezTo>
                  <a:cubicBezTo>
                    <a:pt x="23293" y="47681"/>
                    <a:pt x="23448" y="47622"/>
                    <a:pt x="23603" y="47562"/>
                  </a:cubicBezTo>
                  <a:cubicBezTo>
                    <a:pt x="23900" y="47455"/>
                    <a:pt x="24210" y="47336"/>
                    <a:pt x="24519" y="47217"/>
                  </a:cubicBezTo>
                  <a:cubicBezTo>
                    <a:pt x="25127" y="46979"/>
                    <a:pt x="25746" y="46753"/>
                    <a:pt x="26365" y="46515"/>
                  </a:cubicBezTo>
                  <a:cubicBezTo>
                    <a:pt x="26663" y="46372"/>
                    <a:pt x="26972" y="46229"/>
                    <a:pt x="27270" y="46086"/>
                  </a:cubicBezTo>
                  <a:cubicBezTo>
                    <a:pt x="27579" y="45955"/>
                    <a:pt x="27877" y="45800"/>
                    <a:pt x="28175" y="45646"/>
                  </a:cubicBezTo>
                  <a:cubicBezTo>
                    <a:pt x="29365" y="45038"/>
                    <a:pt x="30544" y="44372"/>
                    <a:pt x="31675" y="43645"/>
                  </a:cubicBezTo>
                  <a:cubicBezTo>
                    <a:pt x="32806" y="42919"/>
                    <a:pt x="33902" y="42145"/>
                    <a:pt x="34961" y="41347"/>
                  </a:cubicBezTo>
                  <a:cubicBezTo>
                    <a:pt x="36021" y="40538"/>
                    <a:pt x="37033" y="39704"/>
                    <a:pt x="38021" y="38859"/>
                  </a:cubicBezTo>
                  <a:cubicBezTo>
                    <a:pt x="39974" y="37168"/>
                    <a:pt x="41772" y="35430"/>
                    <a:pt x="43415" y="33763"/>
                  </a:cubicBezTo>
                  <a:cubicBezTo>
                    <a:pt x="45046" y="32108"/>
                    <a:pt x="46748" y="30286"/>
                    <a:pt x="48475" y="28381"/>
                  </a:cubicBezTo>
                  <a:cubicBezTo>
                    <a:pt x="50213" y="26488"/>
                    <a:pt x="51999" y="24524"/>
                    <a:pt x="53809" y="22595"/>
                  </a:cubicBezTo>
                  <a:cubicBezTo>
                    <a:pt x="54273" y="22107"/>
                    <a:pt x="54726" y="21631"/>
                    <a:pt x="55190" y="21154"/>
                  </a:cubicBezTo>
                  <a:cubicBezTo>
                    <a:pt x="55416" y="20916"/>
                    <a:pt x="55642" y="20678"/>
                    <a:pt x="55881" y="20452"/>
                  </a:cubicBezTo>
                  <a:lnTo>
                    <a:pt x="56226" y="20095"/>
                  </a:lnTo>
                  <a:lnTo>
                    <a:pt x="56583" y="19761"/>
                  </a:lnTo>
                  <a:cubicBezTo>
                    <a:pt x="57547" y="18857"/>
                    <a:pt x="58512" y="17952"/>
                    <a:pt x="59452" y="17071"/>
                  </a:cubicBezTo>
                  <a:cubicBezTo>
                    <a:pt x="59929" y="16618"/>
                    <a:pt x="60393" y="16178"/>
                    <a:pt x="60869" y="15749"/>
                  </a:cubicBezTo>
                  <a:cubicBezTo>
                    <a:pt x="61095" y="15523"/>
                    <a:pt x="61334" y="15308"/>
                    <a:pt x="61560" y="15094"/>
                  </a:cubicBezTo>
                  <a:cubicBezTo>
                    <a:pt x="61798" y="14880"/>
                    <a:pt x="62024" y="14666"/>
                    <a:pt x="62262" y="14451"/>
                  </a:cubicBezTo>
                  <a:cubicBezTo>
                    <a:pt x="63191" y="13606"/>
                    <a:pt x="64096" y="12784"/>
                    <a:pt x="64977" y="11987"/>
                  </a:cubicBezTo>
                  <a:cubicBezTo>
                    <a:pt x="72049" y="5581"/>
                    <a:pt x="77407" y="735"/>
                    <a:pt x="77407" y="735"/>
                  </a:cubicBezTo>
                  <a:cubicBezTo>
                    <a:pt x="77868" y="321"/>
                    <a:pt x="77898" y="0"/>
                    <a:pt x="77657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2"/>
            <p:cNvSpPr/>
            <p:nvPr/>
          </p:nvSpPr>
          <p:spPr>
            <a:xfrm>
              <a:off x="4083257" y="7963826"/>
              <a:ext cx="485028" cy="66056"/>
            </a:xfrm>
            <a:custGeom>
              <a:rect b="b" l="l" r="r" t="t"/>
              <a:pathLst>
                <a:path extrusionOk="0" h="2670" w="19605">
                  <a:moveTo>
                    <a:pt x="13901" y="0"/>
                  </a:moveTo>
                  <a:cubicBezTo>
                    <a:pt x="13437" y="0"/>
                    <a:pt x="12960" y="12"/>
                    <a:pt x="12472" y="24"/>
                  </a:cubicBezTo>
                  <a:cubicBezTo>
                    <a:pt x="12234" y="24"/>
                    <a:pt x="11996" y="36"/>
                    <a:pt x="11758" y="36"/>
                  </a:cubicBezTo>
                  <a:cubicBezTo>
                    <a:pt x="11639" y="48"/>
                    <a:pt x="11520" y="48"/>
                    <a:pt x="11401" y="48"/>
                  </a:cubicBezTo>
                  <a:cubicBezTo>
                    <a:pt x="11282" y="60"/>
                    <a:pt x="11163" y="72"/>
                    <a:pt x="11044" y="72"/>
                  </a:cubicBezTo>
                  <a:cubicBezTo>
                    <a:pt x="10579" y="107"/>
                    <a:pt x="10127" y="143"/>
                    <a:pt x="9710" y="179"/>
                  </a:cubicBezTo>
                  <a:cubicBezTo>
                    <a:pt x="9472" y="203"/>
                    <a:pt x="9222" y="226"/>
                    <a:pt x="8972" y="250"/>
                  </a:cubicBezTo>
                  <a:cubicBezTo>
                    <a:pt x="8722" y="286"/>
                    <a:pt x="8460" y="322"/>
                    <a:pt x="8198" y="357"/>
                  </a:cubicBezTo>
                  <a:cubicBezTo>
                    <a:pt x="7674" y="429"/>
                    <a:pt x="7138" y="500"/>
                    <a:pt x="6602" y="584"/>
                  </a:cubicBezTo>
                  <a:cubicBezTo>
                    <a:pt x="6067" y="679"/>
                    <a:pt x="5519" y="786"/>
                    <a:pt x="4995" y="881"/>
                  </a:cubicBezTo>
                  <a:cubicBezTo>
                    <a:pt x="4733" y="941"/>
                    <a:pt x="4471" y="988"/>
                    <a:pt x="4221" y="1036"/>
                  </a:cubicBezTo>
                  <a:cubicBezTo>
                    <a:pt x="3971" y="1096"/>
                    <a:pt x="3733" y="1155"/>
                    <a:pt x="3495" y="1215"/>
                  </a:cubicBezTo>
                  <a:cubicBezTo>
                    <a:pt x="3019" y="1334"/>
                    <a:pt x="2566" y="1441"/>
                    <a:pt x="2161" y="1536"/>
                  </a:cubicBezTo>
                  <a:cubicBezTo>
                    <a:pt x="1769" y="1655"/>
                    <a:pt x="1411" y="1762"/>
                    <a:pt x="1114" y="1846"/>
                  </a:cubicBezTo>
                  <a:cubicBezTo>
                    <a:pt x="530" y="2024"/>
                    <a:pt x="173" y="2131"/>
                    <a:pt x="173" y="2131"/>
                  </a:cubicBezTo>
                  <a:cubicBezTo>
                    <a:pt x="1" y="2200"/>
                    <a:pt x="117" y="2669"/>
                    <a:pt x="307" y="2669"/>
                  </a:cubicBezTo>
                  <a:cubicBezTo>
                    <a:pt x="314" y="2669"/>
                    <a:pt x="321" y="2668"/>
                    <a:pt x="328" y="2667"/>
                  </a:cubicBezTo>
                  <a:cubicBezTo>
                    <a:pt x="328" y="2667"/>
                    <a:pt x="685" y="2584"/>
                    <a:pt x="1280" y="2453"/>
                  </a:cubicBezTo>
                  <a:cubicBezTo>
                    <a:pt x="1578" y="2393"/>
                    <a:pt x="1923" y="2310"/>
                    <a:pt x="2328" y="2227"/>
                  </a:cubicBezTo>
                  <a:cubicBezTo>
                    <a:pt x="2733" y="2155"/>
                    <a:pt x="3173" y="2084"/>
                    <a:pt x="3650" y="2000"/>
                  </a:cubicBezTo>
                  <a:cubicBezTo>
                    <a:pt x="3888" y="1953"/>
                    <a:pt x="4126" y="1917"/>
                    <a:pt x="4376" y="1870"/>
                  </a:cubicBezTo>
                  <a:cubicBezTo>
                    <a:pt x="4626" y="1834"/>
                    <a:pt x="4888" y="1798"/>
                    <a:pt x="5150" y="1762"/>
                  </a:cubicBezTo>
                  <a:cubicBezTo>
                    <a:pt x="5674" y="1691"/>
                    <a:pt x="6210" y="1619"/>
                    <a:pt x="6733" y="1548"/>
                  </a:cubicBezTo>
                  <a:cubicBezTo>
                    <a:pt x="7269" y="1489"/>
                    <a:pt x="7805" y="1429"/>
                    <a:pt x="8317" y="1381"/>
                  </a:cubicBezTo>
                  <a:cubicBezTo>
                    <a:pt x="8579" y="1346"/>
                    <a:pt x="8829" y="1322"/>
                    <a:pt x="9079" y="1298"/>
                  </a:cubicBezTo>
                  <a:cubicBezTo>
                    <a:pt x="9329" y="1274"/>
                    <a:pt x="9567" y="1250"/>
                    <a:pt x="9805" y="1239"/>
                  </a:cubicBezTo>
                  <a:cubicBezTo>
                    <a:pt x="10222" y="1191"/>
                    <a:pt x="10663" y="1155"/>
                    <a:pt x="11127" y="1108"/>
                  </a:cubicBezTo>
                  <a:cubicBezTo>
                    <a:pt x="11234" y="1096"/>
                    <a:pt x="11353" y="1084"/>
                    <a:pt x="11460" y="1072"/>
                  </a:cubicBezTo>
                  <a:cubicBezTo>
                    <a:pt x="11579" y="1072"/>
                    <a:pt x="11698" y="1060"/>
                    <a:pt x="11817" y="1060"/>
                  </a:cubicBezTo>
                  <a:cubicBezTo>
                    <a:pt x="12056" y="1036"/>
                    <a:pt x="12282" y="1024"/>
                    <a:pt x="12520" y="1012"/>
                  </a:cubicBezTo>
                  <a:cubicBezTo>
                    <a:pt x="12996" y="977"/>
                    <a:pt x="13460" y="941"/>
                    <a:pt x="13925" y="917"/>
                  </a:cubicBezTo>
                  <a:cubicBezTo>
                    <a:pt x="14389" y="893"/>
                    <a:pt x="14842" y="881"/>
                    <a:pt x="15258" y="869"/>
                  </a:cubicBezTo>
                  <a:cubicBezTo>
                    <a:pt x="15830" y="838"/>
                    <a:pt x="16354" y="838"/>
                    <a:pt x="16802" y="838"/>
                  </a:cubicBezTo>
                  <a:lnTo>
                    <a:pt x="16802" y="838"/>
                  </a:lnTo>
                  <a:cubicBezTo>
                    <a:pt x="17026" y="838"/>
                    <a:pt x="17231" y="838"/>
                    <a:pt x="17413" y="834"/>
                  </a:cubicBezTo>
                  <a:cubicBezTo>
                    <a:pt x="17866" y="834"/>
                    <a:pt x="18189" y="834"/>
                    <a:pt x="18314" y="827"/>
                  </a:cubicBezTo>
                  <a:lnTo>
                    <a:pt x="18314" y="827"/>
                  </a:lnTo>
                  <a:cubicBezTo>
                    <a:pt x="18323" y="833"/>
                    <a:pt x="18333" y="839"/>
                    <a:pt x="18342" y="846"/>
                  </a:cubicBezTo>
                  <a:cubicBezTo>
                    <a:pt x="18378" y="858"/>
                    <a:pt x="18413" y="869"/>
                    <a:pt x="18449" y="881"/>
                  </a:cubicBezTo>
                  <a:cubicBezTo>
                    <a:pt x="18509" y="905"/>
                    <a:pt x="18556" y="917"/>
                    <a:pt x="18616" y="929"/>
                  </a:cubicBezTo>
                  <a:cubicBezTo>
                    <a:pt x="18711" y="953"/>
                    <a:pt x="18794" y="977"/>
                    <a:pt x="18866" y="988"/>
                  </a:cubicBezTo>
                  <a:cubicBezTo>
                    <a:pt x="19009" y="1012"/>
                    <a:pt x="19104" y="1024"/>
                    <a:pt x="19175" y="1036"/>
                  </a:cubicBezTo>
                  <a:cubicBezTo>
                    <a:pt x="19318" y="1060"/>
                    <a:pt x="19330" y="1060"/>
                    <a:pt x="19330" y="1060"/>
                  </a:cubicBezTo>
                  <a:cubicBezTo>
                    <a:pt x="19533" y="1060"/>
                    <a:pt x="19604" y="607"/>
                    <a:pt x="19414" y="524"/>
                  </a:cubicBezTo>
                  <a:cubicBezTo>
                    <a:pt x="19414" y="524"/>
                    <a:pt x="19402" y="524"/>
                    <a:pt x="19271" y="500"/>
                  </a:cubicBezTo>
                  <a:cubicBezTo>
                    <a:pt x="19199" y="488"/>
                    <a:pt x="19104" y="465"/>
                    <a:pt x="18973" y="441"/>
                  </a:cubicBezTo>
                  <a:cubicBezTo>
                    <a:pt x="18914" y="429"/>
                    <a:pt x="18830" y="417"/>
                    <a:pt x="18759" y="393"/>
                  </a:cubicBezTo>
                  <a:cubicBezTo>
                    <a:pt x="18723" y="381"/>
                    <a:pt x="18675" y="369"/>
                    <a:pt x="18640" y="357"/>
                  </a:cubicBezTo>
                  <a:cubicBezTo>
                    <a:pt x="18616" y="346"/>
                    <a:pt x="18604" y="334"/>
                    <a:pt x="18580" y="334"/>
                  </a:cubicBezTo>
                  <a:cubicBezTo>
                    <a:pt x="18568" y="322"/>
                    <a:pt x="18556" y="322"/>
                    <a:pt x="18544" y="310"/>
                  </a:cubicBezTo>
                  <a:lnTo>
                    <a:pt x="18449" y="274"/>
                  </a:lnTo>
                  <a:lnTo>
                    <a:pt x="18402" y="262"/>
                  </a:lnTo>
                  <a:cubicBezTo>
                    <a:pt x="18354" y="250"/>
                    <a:pt x="18009" y="215"/>
                    <a:pt x="17449" y="167"/>
                  </a:cubicBezTo>
                  <a:cubicBezTo>
                    <a:pt x="16889" y="119"/>
                    <a:pt x="16127" y="36"/>
                    <a:pt x="15258" y="36"/>
                  </a:cubicBezTo>
                  <a:cubicBezTo>
                    <a:pt x="14830" y="24"/>
                    <a:pt x="14377" y="12"/>
                    <a:pt x="13901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4465836" y="7206782"/>
              <a:ext cx="184066" cy="404227"/>
            </a:xfrm>
            <a:custGeom>
              <a:rect b="b" l="l" r="r" t="t"/>
              <a:pathLst>
                <a:path extrusionOk="0" h="16339" w="7440">
                  <a:moveTo>
                    <a:pt x="7065" y="0"/>
                  </a:moveTo>
                  <a:cubicBezTo>
                    <a:pt x="6996" y="0"/>
                    <a:pt x="6934" y="18"/>
                    <a:pt x="6902" y="61"/>
                  </a:cubicBezTo>
                  <a:cubicBezTo>
                    <a:pt x="6902" y="61"/>
                    <a:pt x="6771" y="370"/>
                    <a:pt x="6569" y="870"/>
                  </a:cubicBezTo>
                  <a:cubicBezTo>
                    <a:pt x="6367" y="1406"/>
                    <a:pt x="6081" y="2097"/>
                    <a:pt x="5759" y="2930"/>
                  </a:cubicBezTo>
                  <a:cubicBezTo>
                    <a:pt x="5140" y="4573"/>
                    <a:pt x="4378" y="6609"/>
                    <a:pt x="3771" y="8205"/>
                  </a:cubicBezTo>
                  <a:cubicBezTo>
                    <a:pt x="3473" y="9002"/>
                    <a:pt x="3128" y="9895"/>
                    <a:pt x="2759" y="10788"/>
                  </a:cubicBezTo>
                  <a:cubicBezTo>
                    <a:pt x="2378" y="11681"/>
                    <a:pt x="1973" y="12562"/>
                    <a:pt x="1580" y="13336"/>
                  </a:cubicBezTo>
                  <a:cubicBezTo>
                    <a:pt x="1378" y="13717"/>
                    <a:pt x="1187" y="14086"/>
                    <a:pt x="1009" y="14408"/>
                  </a:cubicBezTo>
                  <a:cubicBezTo>
                    <a:pt x="830" y="14717"/>
                    <a:pt x="663" y="15003"/>
                    <a:pt x="533" y="15241"/>
                  </a:cubicBezTo>
                  <a:cubicBezTo>
                    <a:pt x="247" y="15706"/>
                    <a:pt x="68" y="15991"/>
                    <a:pt x="68" y="15991"/>
                  </a:cubicBezTo>
                  <a:cubicBezTo>
                    <a:pt x="0" y="16117"/>
                    <a:pt x="265" y="16339"/>
                    <a:pt x="429" y="16339"/>
                  </a:cubicBezTo>
                  <a:cubicBezTo>
                    <a:pt x="466" y="16339"/>
                    <a:pt x="499" y="16327"/>
                    <a:pt x="521" y="16301"/>
                  </a:cubicBezTo>
                  <a:cubicBezTo>
                    <a:pt x="521" y="16301"/>
                    <a:pt x="723" y="16027"/>
                    <a:pt x="1056" y="15587"/>
                  </a:cubicBezTo>
                  <a:cubicBezTo>
                    <a:pt x="1211" y="15360"/>
                    <a:pt x="1402" y="15086"/>
                    <a:pt x="1616" y="14765"/>
                  </a:cubicBezTo>
                  <a:cubicBezTo>
                    <a:pt x="1818" y="14455"/>
                    <a:pt x="2045" y="14098"/>
                    <a:pt x="2283" y="13729"/>
                  </a:cubicBezTo>
                  <a:cubicBezTo>
                    <a:pt x="2735" y="12955"/>
                    <a:pt x="3211" y="12086"/>
                    <a:pt x="3640" y="11193"/>
                  </a:cubicBezTo>
                  <a:cubicBezTo>
                    <a:pt x="4069" y="10288"/>
                    <a:pt x="4462" y="9383"/>
                    <a:pt x="4759" y="8574"/>
                  </a:cubicBezTo>
                  <a:cubicBezTo>
                    <a:pt x="5378" y="6966"/>
                    <a:pt x="6009" y="4871"/>
                    <a:pt x="6521" y="3192"/>
                  </a:cubicBezTo>
                  <a:cubicBezTo>
                    <a:pt x="7033" y="1501"/>
                    <a:pt x="7414" y="227"/>
                    <a:pt x="7414" y="227"/>
                  </a:cubicBezTo>
                  <a:cubicBezTo>
                    <a:pt x="7439" y="102"/>
                    <a:pt x="7229" y="0"/>
                    <a:pt x="7065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12"/>
          <p:cNvGrpSpPr/>
          <p:nvPr/>
        </p:nvGrpSpPr>
        <p:grpSpPr>
          <a:xfrm rot="-1537546">
            <a:off x="604994" y="3763987"/>
            <a:ext cx="488794" cy="774382"/>
            <a:chOff x="-1904298" y="1056455"/>
            <a:chExt cx="581725" cy="921611"/>
          </a:xfrm>
        </p:grpSpPr>
        <p:sp>
          <p:nvSpPr>
            <p:cNvPr id="76" name="Google Shape;76;p12"/>
            <p:cNvSpPr/>
            <p:nvPr/>
          </p:nvSpPr>
          <p:spPr>
            <a:xfrm>
              <a:off x="-1904298" y="1056455"/>
              <a:ext cx="581725" cy="887132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-1862965" y="1216748"/>
              <a:ext cx="442995" cy="761317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2"/>
          <p:cNvSpPr/>
          <p:nvPr/>
        </p:nvSpPr>
        <p:spPr>
          <a:xfrm>
            <a:off x="1" y="3744009"/>
            <a:ext cx="1536033" cy="1399598"/>
          </a:xfrm>
          <a:custGeom>
            <a:rect b="b" l="l" r="r" t="t"/>
            <a:pathLst>
              <a:path extrusionOk="0" h="52020" w="57091">
                <a:moveTo>
                  <a:pt x="167" y="14181"/>
                </a:moveTo>
                <a:cubicBezTo>
                  <a:pt x="845" y="14181"/>
                  <a:pt x="14859" y="1"/>
                  <a:pt x="24658" y="18574"/>
                </a:cubicBezTo>
                <a:cubicBezTo>
                  <a:pt x="34457" y="37160"/>
                  <a:pt x="57090" y="28040"/>
                  <a:pt x="50840" y="52019"/>
                </a:cubicBezTo>
                <a:lnTo>
                  <a:pt x="0" y="52019"/>
                </a:lnTo>
                <a:close/>
              </a:path>
            </a:pathLst>
          </a:custGeom>
          <a:solidFill>
            <a:srgbClr val="3FB3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2"/>
          <p:cNvSpPr/>
          <p:nvPr/>
        </p:nvSpPr>
        <p:spPr>
          <a:xfrm>
            <a:off x="2292986" y="714386"/>
            <a:ext cx="6851022" cy="4429224"/>
          </a:xfrm>
          <a:custGeom>
            <a:rect b="b" l="l" r="r" t="t"/>
            <a:pathLst>
              <a:path extrusionOk="0" h="138316" w="213944">
                <a:moveTo>
                  <a:pt x="187607" y="17884"/>
                </a:moveTo>
                <a:cubicBezTo>
                  <a:pt x="185262" y="10061"/>
                  <a:pt x="178440" y="0"/>
                  <a:pt x="158818" y="500"/>
                </a:cubicBezTo>
                <a:cubicBezTo>
                  <a:pt x="138756" y="1012"/>
                  <a:pt x="122325" y="29659"/>
                  <a:pt x="89500" y="43720"/>
                </a:cubicBezTo>
                <a:cubicBezTo>
                  <a:pt x="72260" y="51114"/>
                  <a:pt x="1" y="63092"/>
                  <a:pt x="41589" y="138315"/>
                </a:cubicBezTo>
                <a:lnTo>
                  <a:pt x="60425" y="138315"/>
                </a:lnTo>
                <a:lnTo>
                  <a:pt x="186881" y="138315"/>
                </a:lnTo>
                <a:lnTo>
                  <a:pt x="213944" y="138315"/>
                </a:lnTo>
                <a:lnTo>
                  <a:pt x="213944" y="33588"/>
                </a:lnTo>
                <a:cubicBezTo>
                  <a:pt x="211241" y="26349"/>
                  <a:pt x="204455" y="18038"/>
                  <a:pt x="187607" y="17884"/>
                </a:cubicBez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2"/>
          <p:cNvSpPr/>
          <p:nvPr/>
        </p:nvSpPr>
        <p:spPr>
          <a:xfrm>
            <a:off x="2838848" y="1324408"/>
            <a:ext cx="4536814" cy="2368458"/>
          </a:xfrm>
          <a:custGeom>
            <a:rect b="b" l="l" r="r" t="t"/>
            <a:pathLst>
              <a:path extrusionOk="0" h="42149" w="80737">
                <a:moveTo>
                  <a:pt x="40565" y="1"/>
                </a:moveTo>
                <a:cubicBezTo>
                  <a:pt x="34671" y="1"/>
                  <a:pt x="29373" y="2489"/>
                  <a:pt x="25658" y="6478"/>
                </a:cubicBezTo>
                <a:cubicBezTo>
                  <a:pt x="23157" y="9151"/>
                  <a:pt x="19680" y="10629"/>
                  <a:pt x="16026" y="10629"/>
                </a:cubicBezTo>
                <a:cubicBezTo>
                  <a:pt x="15872" y="10629"/>
                  <a:pt x="15717" y="10626"/>
                  <a:pt x="15562" y="10621"/>
                </a:cubicBezTo>
                <a:cubicBezTo>
                  <a:pt x="15383" y="10609"/>
                  <a:pt x="15216" y="10609"/>
                  <a:pt x="15038" y="10609"/>
                </a:cubicBezTo>
                <a:cubicBezTo>
                  <a:pt x="6727" y="10609"/>
                  <a:pt x="0" y="17324"/>
                  <a:pt x="0" y="25623"/>
                </a:cubicBezTo>
                <a:cubicBezTo>
                  <a:pt x="0" y="33910"/>
                  <a:pt x="6727" y="40625"/>
                  <a:pt x="15038" y="40625"/>
                </a:cubicBezTo>
                <a:cubicBezTo>
                  <a:pt x="19705" y="40625"/>
                  <a:pt x="23872" y="38505"/>
                  <a:pt x="26623" y="35184"/>
                </a:cubicBezTo>
                <a:cubicBezTo>
                  <a:pt x="30278" y="38589"/>
                  <a:pt x="35171" y="40684"/>
                  <a:pt x="40565" y="40684"/>
                </a:cubicBezTo>
                <a:cubicBezTo>
                  <a:pt x="43529" y="40684"/>
                  <a:pt x="46351" y="40053"/>
                  <a:pt x="48887" y="38910"/>
                </a:cubicBezTo>
                <a:cubicBezTo>
                  <a:pt x="51233" y="40922"/>
                  <a:pt x="54293" y="42149"/>
                  <a:pt x="57638" y="42149"/>
                </a:cubicBezTo>
                <a:cubicBezTo>
                  <a:pt x="61984" y="42149"/>
                  <a:pt x="65854" y="40077"/>
                  <a:pt x="68306" y="36874"/>
                </a:cubicBezTo>
                <a:cubicBezTo>
                  <a:pt x="69628" y="38124"/>
                  <a:pt x="71414" y="38898"/>
                  <a:pt x="73378" y="38898"/>
                </a:cubicBezTo>
                <a:cubicBezTo>
                  <a:pt x="77438" y="38898"/>
                  <a:pt x="80736" y="35600"/>
                  <a:pt x="80736" y="31540"/>
                </a:cubicBezTo>
                <a:cubicBezTo>
                  <a:pt x="80736" y="27480"/>
                  <a:pt x="77438" y="24194"/>
                  <a:pt x="73378" y="24194"/>
                </a:cubicBezTo>
                <a:lnTo>
                  <a:pt x="73343" y="24194"/>
                </a:lnTo>
                <a:cubicBezTo>
                  <a:pt x="73331" y="24194"/>
                  <a:pt x="73318" y="24194"/>
                  <a:pt x="73306" y="24194"/>
                </a:cubicBezTo>
                <a:cubicBezTo>
                  <a:pt x="71641" y="24194"/>
                  <a:pt x="70062" y="23386"/>
                  <a:pt x="69211" y="21944"/>
                </a:cubicBezTo>
                <a:cubicBezTo>
                  <a:pt x="67925" y="19777"/>
                  <a:pt x="66044" y="17991"/>
                  <a:pt x="63782" y="16824"/>
                </a:cubicBezTo>
                <a:cubicBezTo>
                  <a:pt x="61734" y="15764"/>
                  <a:pt x="60091" y="14086"/>
                  <a:pt x="59139" y="11978"/>
                </a:cubicBezTo>
                <a:cubicBezTo>
                  <a:pt x="55948" y="4918"/>
                  <a:pt x="48840" y="1"/>
                  <a:pt x="40565" y="1"/>
                </a:cubicBezTo>
                <a:close/>
              </a:path>
            </a:pathLst>
          </a:custGeom>
          <a:solidFill>
            <a:srgbClr val="FFFFFF">
              <a:alpha val="44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2"/>
          <p:cNvSpPr txBox="1"/>
          <p:nvPr>
            <p:ph type="title"/>
          </p:nvPr>
        </p:nvSpPr>
        <p:spPr>
          <a:xfrm>
            <a:off x="717525" y="54275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" name="Google Shape;82;p12"/>
          <p:cNvSpPr txBox="1"/>
          <p:nvPr>
            <p:ph idx="1" type="subTitle"/>
          </p:nvPr>
        </p:nvSpPr>
        <p:spPr>
          <a:xfrm>
            <a:off x="1528650" y="1113500"/>
            <a:ext cx="2607300" cy="9927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83" name="Google Shape;83;p12"/>
          <p:cNvSpPr txBox="1"/>
          <p:nvPr>
            <p:ph idx="2" type="subTitle"/>
          </p:nvPr>
        </p:nvSpPr>
        <p:spPr>
          <a:xfrm>
            <a:off x="5008050" y="1113500"/>
            <a:ext cx="2607300" cy="9927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84" name="Google Shape;84;p12"/>
          <p:cNvSpPr txBox="1"/>
          <p:nvPr>
            <p:ph idx="3" type="title"/>
          </p:nvPr>
        </p:nvSpPr>
        <p:spPr>
          <a:xfrm>
            <a:off x="1528650" y="3808350"/>
            <a:ext cx="2607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85" name="Google Shape;85;p12"/>
          <p:cNvSpPr txBox="1"/>
          <p:nvPr>
            <p:ph idx="4" type="subTitle"/>
          </p:nvPr>
        </p:nvSpPr>
        <p:spPr>
          <a:xfrm>
            <a:off x="5008050" y="2940100"/>
            <a:ext cx="2607300" cy="9927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86" name="Google Shape;86;p12"/>
          <p:cNvSpPr txBox="1"/>
          <p:nvPr>
            <p:ph idx="5" type="title"/>
          </p:nvPr>
        </p:nvSpPr>
        <p:spPr>
          <a:xfrm>
            <a:off x="1528650" y="1981750"/>
            <a:ext cx="2607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87" name="Google Shape;87;p12"/>
          <p:cNvSpPr txBox="1"/>
          <p:nvPr>
            <p:ph idx="6" type="title"/>
          </p:nvPr>
        </p:nvSpPr>
        <p:spPr>
          <a:xfrm>
            <a:off x="5008050" y="1981750"/>
            <a:ext cx="2607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88" name="Google Shape;88;p12"/>
          <p:cNvSpPr txBox="1"/>
          <p:nvPr>
            <p:ph idx="7" type="subTitle"/>
          </p:nvPr>
        </p:nvSpPr>
        <p:spPr>
          <a:xfrm>
            <a:off x="1528650" y="2940100"/>
            <a:ext cx="2607300" cy="9927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89" name="Google Shape;89;p12"/>
          <p:cNvSpPr txBox="1"/>
          <p:nvPr>
            <p:ph idx="8" type="title"/>
          </p:nvPr>
        </p:nvSpPr>
        <p:spPr>
          <a:xfrm>
            <a:off x="5008050" y="3808350"/>
            <a:ext cx="2607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1">
  <p:cSld name="TITLE_ONLY_2_2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 flipH="1" rot="199848">
            <a:off x="1146238" y="3853117"/>
            <a:ext cx="581719" cy="921601"/>
            <a:chOff x="-1904298" y="1056455"/>
            <a:chExt cx="581725" cy="921611"/>
          </a:xfrm>
        </p:grpSpPr>
        <p:sp>
          <p:nvSpPr>
            <p:cNvPr id="92" name="Google Shape;92;p13"/>
            <p:cNvSpPr/>
            <p:nvPr/>
          </p:nvSpPr>
          <p:spPr>
            <a:xfrm>
              <a:off x="-1904298" y="1056455"/>
              <a:ext cx="581725" cy="887132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-1862965" y="1216748"/>
              <a:ext cx="442995" cy="761317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" name="Google Shape;94;p13"/>
          <p:cNvGrpSpPr/>
          <p:nvPr/>
        </p:nvGrpSpPr>
        <p:grpSpPr>
          <a:xfrm flipH="1">
            <a:off x="1561015" y="3934149"/>
            <a:ext cx="878448" cy="863379"/>
            <a:chOff x="-5358445" y="839844"/>
            <a:chExt cx="1391711" cy="1367837"/>
          </a:xfrm>
        </p:grpSpPr>
        <p:sp>
          <p:nvSpPr>
            <p:cNvPr id="95" name="Google Shape;95;p13"/>
            <p:cNvSpPr/>
            <p:nvPr/>
          </p:nvSpPr>
          <p:spPr>
            <a:xfrm>
              <a:off x="-5358445" y="839844"/>
              <a:ext cx="1391711" cy="1367419"/>
            </a:xfrm>
            <a:custGeom>
              <a:rect b="b" l="l" r="r" t="t"/>
              <a:pathLst>
                <a:path extrusionOk="0" h="49029" w="4990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-5168235" y="1050330"/>
              <a:ext cx="1163208" cy="1157351"/>
            </a:xfrm>
            <a:custGeom>
              <a:rect b="b" l="l" r="r" t="t"/>
              <a:pathLst>
                <a:path extrusionOk="0" h="41497" w="41707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" name="Google Shape;97;p13"/>
          <p:cNvGrpSpPr/>
          <p:nvPr/>
        </p:nvGrpSpPr>
        <p:grpSpPr>
          <a:xfrm flipH="1" rot="1263781">
            <a:off x="538221" y="4030012"/>
            <a:ext cx="890375" cy="822935"/>
            <a:chOff x="-1855532" y="1600966"/>
            <a:chExt cx="890361" cy="822923"/>
          </a:xfrm>
        </p:grpSpPr>
        <p:sp>
          <p:nvSpPr>
            <p:cNvPr id="98" name="Google Shape;98;p13"/>
            <p:cNvSpPr/>
            <p:nvPr/>
          </p:nvSpPr>
          <p:spPr>
            <a:xfrm>
              <a:off x="-1855532" y="1600966"/>
              <a:ext cx="890361" cy="822923"/>
            </a:xfrm>
            <a:custGeom>
              <a:rect b="b" l="l" r="r" t="t"/>
              <a:pathLst>
                <a:path extrusionOk="0" h="54033" w="58461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-1801299" y="1673750"/>
              <a:ext cx="648448" cy="672557"/>
            </a:xfrm>
            <a:custGeom>
              <a:rect b="b" l="l" r="r" t="t"/>
              <a:pathLst>
                <a:path extrusionOk="0" h="44160" w="42577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13"/>
          <p:cNvGrpSpPr/>
          <p:nvPr/>
        </p:nvGrpSpPr>
        <p:grpSpPr>
          <a:xfrm flipH="1">
            <a:off x="1" y="2854047"/>
            <a:ext cx="9144001" cy="2289456"/>
            <a:chOff x="271750" y="2423875"/>
            <a:chExt cx="7077400" cy="1772025"/>
          </a:xfrm>
        </p:grpSpPr>
        <p:sp>
          <p:nvSpPr>
            <p:cNvPr id="101" name="Google Shape;101;p13"/>
            <p:cNvSpPr/>
            <p:nvPr/>
          </p:nvSpPr>
          <p:spPr>
            <a:xfrm>
              <a:off x="277700" y="2423875"/>
              <a:ext cx="7071450" cy="1772025"/>
            </a:xfrm>
            <a:custGeom>
              <a:rect b="b" l="l" r="r" t="t"/>
              <a:pathLst>
                <a:path extrusionOk="0" h="70881" w="282858">
                  <a:moveTo>
                    <a:pt x="57528" y="1"/>
                  </a:moveTo>
                  <a:cubicBezTo>
                    <a:pt x="37107" y="1"/>
                    <a:pt x="17867" y="6326"/>
                    <a:pt x="1" y="16029"/>
                  </a:cubicBezTo>
                  <a:lnTo>
                    <a:pt x="1" y="70881"/>
                  </a:lnTo>
                  <a:lnTo>
                    <a:pt x="282857" y="70881"/>
                  </a:lnTo>
                  <a:lnTo>
                    <a:pt x="282857" y="53831"/>
                  </a:lnTo>
                  <a:cubicBezTo>
                    <a:pt x="276183" y="53941"/>
                    <a:pt x="269511" y="54030"/>
                    <a:pt x="262852" y="54030"/>
                  </a:cubicBezTo>
                  <a:cubicBezTo>
                    <a:pt x="230491" y="54030"/>
                    <a:pt x="198425" y="51930"/>
                    <a:pt x="167736" y="39913"/>
                  </a:cubicBezTo>
                  <a:cubicBezTo>
                    <a:pt x="131005" y="25530"/>
                    <a:pt x="101025" y="967"/>
                    <a:pt x="59794" y="27"/>
                  </a:cubicBezTo>
                  <a:cubicBezTo>
                    <a:pt x="59037" y="10"/>
                    <a:pt x="58282" y="1"/>
                    <a:pt x="57528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271750" y="3380525"/>
              <a:ext cx="1876450" cy="815375"/>
            </a:xfrm>
            <a:custGeom>
              <a:rect b="b" l="l" r="r" t="t"/>
              <a:pathLst>
                <a:path extrusionOk="0" h="32615" w="75058">
                  <a:moveTo>
                    <a:pt x="26971" y="1"/>
                  </a:moveTo>
                  <a:cubicBezTo>
                    <a:pt x="16792" y="1"/>
                    <a:pt x="7040" y="5763"/>
                    <a:pt x="2429" y="15589"/>
                  </a:cubicBezTo>
                  <a:cubicBezTo>
                    <a:pt x="2382" y="15684"/>
                    <a:pt x="2358" y="15779"/>
                    <a:pt x="2310" y="15875"/>
                  </a:cubicBezTo>
                  <a:cubicBezTo>
                    <a:pt x="1453" y="16946"/>
                    <a:pt x="679" y="18065"/>
                    <a:pt x="0" y="19244"/>
                  </a:cubicBezTo>
                  <a:lnTo>
                    <a:pt x="0" y="32615"/>
                  </a:lnTo>
                  <a:lnTo>
                    <a:pt x="75057" y="32615"/>
                  </a:lnTo>
                  <a:cubicBezTo>
                    <a:pt x="73819" y="28007"/>
                    <a:pt x="70640" y="23959"/>
                    <a:pt x="65985" y="21768"/>
                  </a:cubicBezTo>
                  <a:cubicBezTo>
                    <a:pt x="63680" y="20692"/>
                    <a:pt x="61256" y="20183"/>
                    <a:pt x="58871" y="20183"/>
                  </a:cubicBezTo>
                  <a:cubicBezTo>
                    <a:pt x="56981" y="20183"/>
                    <a:pt x="55116" y="20503"/>
                    <a:pt x="53352" y="21113"/>
                  </a:cubicBezTo>
                  <a:cubicBezTo>
                    <a:pt x="51566" y="13255"/>
                    <a:pt x="46328" y="6266"/>
                    <a:pt x="38470" y="2575"/>
                  </a:cubicBezTo>
                  <a:cubicBezTo>
                    <a:pt x="34746" y="828"/>
                    <a:pt x="30828" y="1"/>
                    <a:pt x="26971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1828200" y="3808500"/>
              <a:ext cx="1499600" cy="387400"/>
            </a:xfrm>
            <a:custGeom>
              <a:rect b="b" l="l" r="r" t="t"/>
              <a:pathLst>
                <a:path extrusionOk="0" h="15496" w="59984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3"/>
          <p:cNvSpPr txBox="1"/>
          <p:nvPr>
            <p:ph type="title"/>
          </p:nvPr>
        </p:nvSpPr>
        <p:spPr>
          <a:xfrm>
            <a:off x="717525" y="54275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13"/>
          <p:cNvSpPr txBox="1"/>
          <p:nvPr>
            <p:ph idx="2" type="title"/>
          </p:nvPr>
        </p:nvSpPr>
        <p:spPr>
          <a:xfrm>
            <a:off x="1087250" y="1682250"/>
            <a:ext cx="1813800" cy="49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06" name="Google Shape;106;p13"/>
          <p:cNvSpPr txBox="1"/>
          <p:nvPr>
            <p:ph idx="1" type="subTitle"/>
          </p:nvPr>
        </p:nvSpPr>
        <p:spPr>
          <a:xfrm>
            <a:off x="1087250" y="2237950"/>
            <a:ext cx="1813800" cy="192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107" name="Google Shape;107;p13"/>
          <p:cNvSpPr txBox="1"/>
          <p:nvPr>
            <p:ph idx="3" type="title"/>
          </p:nvPr>
        </p:nvSpPr>
        <p:spPr>
          <a:xfrm>
            <a:off x="3665025" y="1682250"/>
            <a:ext cx="1813800" cy="49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08" name="Google Shape;108;p13"/>
          <p:cNvSpPr txBox="1"/>
          <p:nvPr>
            <p:ph idx="4" type="subTitle"/>
          </p:nvPr>
        </p:nvSpPr>
        <p:spPr>
          <a:xfrm>
            <a:off x="3665100" y="2237950"/>
            <a:ext cx="1813800" cy="192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109" name="Google Shape;109;p13"/>
          <p:cNvSpPr txBox="1"/>
          <p:nvPr>
            <p:ph idx="5" type="title"/>
          </p:nvPr>
        </p:nvSpPr>
        <p:spPr>
          <a:xfrm>
            <a:off x="6242950" y="1682250"/>
            <a:ext cx="1801200" cy="49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10" name="Google Shape;110;p13"/>
          <p:cNvSpPr txBox="1"/>
          <p:nvPr>
            <p:ph idx="6" type="subTitle"/>
          </p:nvPr>
        </p:nvSpPr>
        <p:spPr>
          <a:xfrm>
            <a:off x="6242950" y="2237950"/>
            <a:ext cx="1813800" cy="192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">
  <p:cSld name="TITLE_ONLY_2_2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4"/>
          <p:cNvGrpSpPr/>
          <p:nvPr/>
        </p:nvGrpSpPr>
        <p:grpSpPr>
          <a:xfrm rot="-199848">
            <a:off x="7416046" y="3853117"/>
            <a:ext cx="581719" cy="921601"/>
            <a:chOff x="-1904298" y="1056455"/>
            <a:chExt cx="581725" cy="921611"/>
          </a:xfrm>
        </p:grpSpPr>
        <p:sp>
          <p:nvSpPr>
            <p:cNvPr id="113" name="Google Shape;113;p14"/>
            <p:cNvSpPr/>
            <p:nvPr/>
          </p:nvSpPr>
          <p:spPr>
            <a:xfrm>
              <a:off x="-1904298" y="1056455"/>
              <a:ext cx="581725" cy="887132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-1862965" y="1216748"/>
              <a:ext cx="442995" cy="761317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4"/>
          <p:cNvGrpSpPr/>
          <p:nvPr/>
        </p:nvGrpSpPr>
        <p:grpSpPr>
          <a:xfrm>
            <a:off x="6704539" y="3934149"/>
            <a:ext cx="878448" cy="863379"/>
            <a:chOff x="-5358445" y="839844"/>
            <a:chExt cx="1391711" cy="1367837"/>
          </a:xfrm>
        </p:grpSpPr>
        <p:sp>
          <p:nvSpPr>
            <p:cNvPr id="116" name="Google Shape;116;p14"/>
            <p:cNvSpPr/>
            <p:nvPr/>
          </p:nvSpPr>
          <p:spPr>
            <a:xfrm>
              <a:off x="-5358445" y="839844"/>
              <a:ext cx="1391711" cy="1367419"/>
            </a:xfrm>
            <a:custGeom>
              <a:rect b="b" l="l" r="r" t="t"/>
              <a:pathLst>
                <a:path extrusionOk="0" h="49029" w="4990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-5168235" y="1050330"/>
              <a:ext cx="1163208" cy="1157351"/>
            </a:xfrm>
            <a:custGeom>
              <a:rect b="b" l="l" r="r" t="t"/>
              <a:pathLst>
                <a:path extrusionOk="0" h="41497" w="41707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" name="Google Shape;118;p14"/>
          <p:cNvGrpSpPr/>
          <p:nvPr/>
        </p:nvGrpSpPr>
        <p:grpSpPr>
          <a:xfrm rot="-1263781">
            <a:off x="7715407" y="4030012"/>
            <a:ext cx="890375" cy="822935"/>
            <a:chOff x="-1855532" y="1600966"/>
            <a:chExt cx="890361" cy="822923"/>
          </a:xfrm>
        </p:grpSpPr>
        <p:sp>
          <p:nvSpPr>
            <p:cNvPr id="119" name="Google Shape;119;p14"/>
            <p:cNvSpPr/>
            <p:nvPr/>
          </p:nvSpPr>
          <p:spPr>
            <a:xfrm>
              <a:off x="-1855532" y="1600966"/>
              <a:ext cx="890361" cy="822923"/>
            </a:xfrm>
            <a:custGeom>
              <a:rect b="b" l="l" r="r" t="t"/>
              <a:pathLst>
                <a:path extrusionOk="0" h="54033" w="58461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-1801299" y="1673750"/>
              <a:ext cx="648448" cy="672557"/>
            </a:xfrm>
            <a:custGeom>
              <a:rect b="b" l="l" r="r" t="t"/>
              <a:pathLst>
                <a:path extrusionOk="0" h="44160" w="42577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14"/>
          <p:cNvGrpSpPr/>
          <p:nvPr/>
        </p:nvGrpSpPr>
        <p:grpSpPr>
          <a:xfrm>
            <a:off x="1" y="2854047"/>
            <a:ext cx="9144001" cy="2289456"/>
            <a:chOff x="271750" y="2423875"/>
            <a:chExt cx="7077400" cy="1772025"/>
          </a:xfrm>
        </p:grpSpPr>
        <p:sp>
          <p:nvSpPr>
            <p:cNvPr id="122" name="Google Shape;122;p14"/>
            <p:cNvSpPr/>
            <p:nvPr/>
          </p:nvSpPr>
          <p:spPr>
            <a:xfrm>
              <a:off x="277700" y="2423875"/>
              <a:ext cx="7071450" cy="1772025"/>
            </a:xfrm>
            <a:custGeom>
              <a:rect b="b" l="l" r="r" t="t"/>
              <a:pathLst>
                <a:path extrusionOk="0" h="70881" w="282858">
                  <a:moveTo>
                    <a:pt x="57528" y="1"/>
                  </a:moveTo>
                  <a:cubicBezTo>
                    <a:pt x="37107" y="1"/>
                    <a:pt x="17867" y="6326"/>
                    <a:pt x="1" y="16029"/>
                  </a:cubicBezTo>
                  <a:lnTo>
                    <a:pt x="1" y="70881"/>
                  </a:lnTo>
                  <a:lnTo>
                    <a:pt x="282857" y="70881"/>
                  </a:lnTo>
                  <a:lnTo>
                    <a:pt x="282857" y="53831"/>
                  </a:lnTo>
                  <a:cubicBezTo>
                    <a:pt x="276183" y="53941"/>
                    <a:pt x="269511" y="54030"/>
                    <a:pt x="262852" y="54030"/>
                  </a:cubicBezTo>
                  <a:cubicBezTo>
                    <a:pt x="230491" y="54030"/>
                    <a:pt x="198425" y="51930"/>
                    <a:pt x="167736" y="39913"/>
                  </a:cubicBezTo>
                  <a:cubicBezTo>
                    <a:pt x="131005" y="25530"/>
                    <a:pt x="101025" y="967"/>
                    <a:pt x="59794" y="27"/>
                  </a:cubicBezTo>
                  <a:cubicBezTo>
                    <a:pt x="59037" y="10"/>
                    <a:pt x="58282" y="1"/>
                    <a:pt x="57528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271750" y="3380525"/>
              <a:ext cx="1876450" cy="815375"/>
            </a:xfrm>
            <a:custGeom>
              <a:rect b="b" l="l" r="r" t="t"/>
              <a:pathLst>
                <a:path extrusionOk="0" h="32615" w="75058">
                  <a:moveTo>
                    <a:pt x="26971" y="1"/>
                  </a:moveTo>
                  <a:cubicBezTo>
                    <a:pt x="16792" y="1"/>
                    <a:pt x="7040" y="5763"/>
                    <a:pt x="2429" y="15589"/>
                  </a:cubicBezTo>
                  <a:cubicBezTo>
                    <a:pt x="2382" y="15684"/>
                    <a:pt x="2358" y="15779"/>
                    <a:pt x="2310" y="15875"/>
                  </a:cubicBezTo>
                  <a:cubicBezTo>
                    <a:pt x="1453" y="16946"/>
                    <a:pt x="679" y="18065"/>
                    <a:pt x="0" y="19244"/>
                  </a:cubicBezTo>
                  <a:lnTo>
                    <a:pt x="0" y="32615"/>
                  </a:lnTo>
                  <a:lnTo>
                    <a:pt x="75057" y="32615"/>
                  </a:lnTo>
                  <a:cubicBezTo>
                    <a:pt x="73819" y="28007"/>
                    <a:pt x="70640" y="23959"/>
                    <a:pt x="65985" y="21768"/>
                  </a:cubicBezTo>
                  <a:cubicBezTo>
                    <a:pt x="63680" y="20692"/>
                    <a:pt x="61256" y="20183"/>
                    <a:pt x="58871" y="20183"/>
                  </a:cubicBezTo>
                  <a:cubicBezTo>
                    <a:pt x="56981" y="20183"/>
                    <a:pt x="55116" y="20503"/>
                    <a:pt x="53352" y="21113"/>
                  </a:cubicBezTo>
                  <a:cubicBezTo>
                    <a:pt x="51566" y="13255"/>
                    <a:pt x="46328" y="6266"/>
                    <a:pt x="38470" y="2575"/>
                  </a:cubicBezTo>
                  <a:cubicBezTo>
                    <a:pt x="34746" y="828"/>
                    <a:pt x="30828" y="1"/>
                    <a:pt x="26971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1828200" y="3808500"/>
              <a:ext cx="1499600" cy="387400"/>
            </a:xfrm>
            <a:custGeom>
              <a:rect b="b" l="l" r="r" t="t"/>
              <a:pathLst>
                <a:path extrusionOk="0" h="15496" w="59984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4"/>
          <p:cNvSpPr txBox="1"/>
          <p:nvPr>
            <p:ph type="title"/>
          </p:nvPr>
        </p:nvSpPr>
        <p:spPr>
          <a:xfrm>
            <a:off x="717525" y="54275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6" name="Google Shape;126;p14"/>
          <p:cNvSpPr txBox="1"/>
          <p:nvPr>
            <p:ph idx="2" type="title"/>
          </p:nvPr>
        </p:nvSpPr>
        <p:spPr>
          <a:xfrm>
            <a:off x="3673625" y="1682250"/>
            <a:ext cx="1813800" cy="49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27" name="Google Shape;127;p14"/>
          <p:cNvSpPr txBox="1"/>
          <p:nvPr>
            <p:ph idx="1" type="subTitle"/>
          </p:nvPr>
        </p:nvSpPr>
        <p:spPr>
          <a:xfrm>
            <a:off x="3673625" y="2237950"/>
            <a:ext cx="1813800" cy="192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128" name="Google Shape;128;p14"/>
          <p:cNvSpPr txBox="1"/>
          <p:nvPr>
            <p:ph idx="3" type="title"/>
          </p:nvPr>
        </p:nvSpPr>
        <p:spPr>
          <a:xfrm>
            <a:off x="6251400" y="1682250"/>
            <a:ext cx="1813800" cy="49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29" name="Google Shape;129;p14"/>
          <p:cNvSpPr txBox="1"/>
          <p:nvPr>
            <p:ph idx="4" type="subTitle"/>
          </p:nvPr>
        </p:nvSpPr>
        <p:spPr>
          <a:xfrm>
            <a:off x="6251475" y="2237950"/>
            <a:ext cx="1813800" cy="192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4">
  <p:cSld name="TITLE_ONLY_2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type="title"/>
          </p:nvPr>
        </p:nvSpPr>
        <p:spPr>
          <a:xfrm>
            <a:off x="717525" y="542750"/>
            <a:ext cx="77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2" name="Google Shape;132;p15"/>
          <p:cNvSpPr txBox="1"/>
          <p:nvPr>
            <p:ph idx="2" type="title"/>
          </p:nvPr>
        </p:nvSpPr>
        <p:spPr>
          <a:xfrm>
            <a:off x="5517700" y="695150"/>
            <a:ext cx="2706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33" name="Google Shape;133;p15"/>
          <p:cNvSpPr txBox="1"/>
          <p:nvPr>
            <p:ph idx="1" type="subTitle"/>
          </p:nvPr>
        </p:nvSpPr>
        <p:spPr>
          <a:xfrm>
            <a:off x="5517700" y="1098450"/>
            <a:ext cx="27069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134" name="Google Shape;134;p15"/>
          <p:cNvSpPr txBox="1"/>
          <p:nvPr>
            <p:ph idx="3" type="title"/>
          </p:nvPr>
        </p:nvSpPr>
        <p:spPr>
          <a:xfrm>
            <a:off x="4625825" y="1912750"/>
            <a:ext cx="2706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35" name="Google Shape;135;p15"/>
          <p:cNvSpPr txBox="1"/>
          <p:nvPr>
            <p:ph idx="4" type="subTitle"/>
          </p:nvPr>
        </p:nvSpPr>
        <p:spPr>
          <a:xfrm>
            <a:off x="4625825" y="2316050"/>
            <a:ext cx="27069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136" name="Google Shape;136;p15"/>
          <p:cNvSpPr txBox="1"/>
          <p:nvPr>
            <p:ph idx="5" type="title"/>
          </p:nvPr>
        </p:nvSpPr>
        <p:spPr>
          <a:xfrm>
            <a:off x="5517700" y="3301350"/>
            <a:ext cx="2706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37" name="Google Shape;137;p15"/>
          <p:cNvSpPr txBox="1"/>
          <p:nvPr>
            <p:ph idx="6" type="subTitle"/>
          </p:nvPr>
        </p:nvSpPr>
        <p:spPr>
          <a:xfrm>
            <a:off x="5517700" y="3704650"/>
            <a:ext cx="27069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2">
  <p:cSld name="TITLE_ONLY_1_3"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type="title"/>
          </p:nvPr>
        </p:nvSpPr>
        <p:spPr>
          <a:xfrm>
            <a:off x="717525" y="905150"/>
            <a:ext cx="2183400" cy="37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40" name="Google Shape;140;p16"/>
          <p:cNvSpPr txBox="1"/>
          <p:nvPr>
            <p:ph idx="1" type="subTitle"/>
          </p:nvPr>
        </p:nvSpPr>
        <p:spPr>
          <a:xfrm>
            <a:off x="3343550" y="1362650"/>
            <a:ext cx="15291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141" name="Google Shape;141;p16"/>
          <p:cNvSpPr txBox="1"/>
          <p:nvPr>
            <p:ph idx="2" type="title"/>
          </p:nvPr>
        </p:nvSpPr>
        <p:spPr>
          <a:xfrm>
            <a:off x="3343550" y="1130825"/>
            <a:ext cx="1529100" cy="3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2" name="Google Shape;142;p16"/>
          <p:cNvSpPr txBox="1"/>
          <p:nvPr>
            <p:ph idx="3" type="subTitle"/>
          </p:nvPr>
        </p:nvSpPr>
        <p:spPr>
          <a:xfrm>
            <a:off x="5120450" y="1362650"/>
            <a:ext cx="15291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143" name="Google Shape;143;p16"/>
          <p:cNvSpPr txBox="1"/>
          <p:nvPr>
            <p:ph idx="4" type="title"/>
          </p:nvPr>
        </p:nvSpPr>
        <p:spPr>
          <a:xfrm>
            <a:off x="5120463" y="1130825"/>
            <a:ext cx="1529100" cy="3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4" name="Google Shape;144;p16"/>
          <p:cNvSpPr txBox="1"/>
          <p:nvPr>
            <p:ph idx="5" type="subTitle"/>
          </p:nvPr>
        </p:nvSpPr>
        <p:spPr>
          <a:xfrm>
            <a:off x="6897375" y="1362650"/>
            <a:ext cx="15291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145" name="Google Shape;145;p16"/>
          <p:cNvSpPr txBox="1"/>
          <p:nvPr>
            <p:ph idx="6" type="title"/>
          </p:nvPr>
        </p:nvSpPr>
        <p:spPr>
          <a:xfrm>
            <a:off x="6897375" y="1130825"/>
            <a:ext cx="1529100" cy="3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VE COLUMNS">
  <p:cSld name="TITLE_ONLY_1_2"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>
            <p:ph type="title"/>
          </p:nvPr>
        </p:nvSpPr>
        <p:spPr>
          <a:xfrm>
            <a:off x="717525" y="54275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8" name="Google Shape;148;p17"/>
          <p:cNvSpPr txBox="1"/>
          <p:nvPr>
            <p:ph idx="2" type="title"/>
          </p:nvPr>
        </p:nvSpPr>
        <p:spPr>
          <a:xfrm>
            <a:off x="614824" y="3045900"/>
            <a:ext cx="1517700" cy="29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49" name="Google Shape;149;p17"/>
          <p:cNvSpPr txBox="1"/>
          <p:nvPr>
            <p:ph idx="1" type="subTitle"/>
          </p:nvPr>
        </p:nvSpPr>
        <p:spPr>
          <a:xfrm>
            <a:off x="614825" y="3364025"/>
            <a:ext cx="1517700" cy="13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150" name="Google Shape;150;p17"/>
          <p:cNvSpPr txBox="1"/>
          <p:nvPr>
            <p:ph idx="3" type="title"/>
          </p:nvPr>
        </p:nvSpPr>
        <p:spPr>
          <a:xfrm>
            <a:off x="2221874" y="3045900"/>
            <a:ext cx="1517700" cy="29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51" name="Google Shape;151;p17"/>
          <p:cNvSpPr txBox="1"/>
          <p:nvPr>
            <p:ph idx="4" type="subTitle"/>
          </p:nvPr>
        </p:nvSpPr>
        <p:spPr>
          <a:xfrm>
            <a:off x="2221875" y="3364025"/>
            <a:ext cx="1517700" cy="13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152" name="Google Shape;152;p17"/>
          <p:cNvSpPr txBox="1"/>
          <p:nvPr>
            <p:ph idx="5" type="title"/>
          </p:nvPr>
        </p:nvSpPr>
        <p:spPr>
          <a:xfrm>
            <a:off x="3828924" y="3045900"/>
            <a:ext cx="1517700" cy="29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53" name="Google Shape;153;p17"/>
          <p:cNvSpPr txBox="1"/>
          <p:nvPr>
            <p:ph idx="6" type="subTitle"/>
          </p:nvPr>
        </p:nvSpPr>
        <p:spPr>
          <a:xfrm>
            <a:off x="3828925" y="3364025"/>
            <a:ext cx="1517700" cy="13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154" name="Google Shape;154;p17"/>
          <p:cNvSpPr txBox="1"/>
          <p:nvPr>
            <p:ph idx="7" type="title"/>
          </p:nvPr>
        </p:nvSpPr>
        <p:spPr>
          <a:xfrm>
            <a:off x="5435974" y="3045900"/>
            <a:ext cx="1517700" cy="29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55" name="Google Shape;155;p17"/>
          <p:cNvSpPr txBox="1"/>
          <p:nvPr>
            <p:ph idx="8" type="subTitle"/>
          </p:nvPr>
        </p:nvSpPr>
        <p:spPr>
          <a:xfrm>
            <a:off x="5435975" y="3364025"/>
            <a:ext cx="1517700" cy="13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156" name="Google Shape;156;p17"/>
          <p:cNvSpPr txBox="1"/>
          <p:nvPr>
            <p:ph idx="9" type="title"/>
          </p:nvPr>
        </p:nvSpPr>
        <p:spPr>
          <a:xfrm>
            <a:off x="7043024" y="3045900"/>
            <a:ext cx="1517700" cy="29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57" name="Google Shape;157;p17"/>
          <p:cNvSpPr txBox="1"/>
          <p:nvPr>
            <p:ph idx="13" type="subTitle"/>
          </p:nvPr>
        </p:nvSpPr>
        <p:spPr>
          <a:xfrm>
            <a:off x="7043025" y="3364025"/>
            <a:ext cx="1517700" cy="13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IX COLUMNS">
  <p:cSld name="TITLE_ONLY_1_2_1">
    <p:bg>
      <p:bgPr>
        <a:solidFill>
          <a:srgbClr val="FFFFF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717525" y="54275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0" name="Google Shape;160;p18"/>
          <p:cNvSpPr txBox="1"/>
          <p:nvPr>
            <p:ph idx="2" type="title"/>
          </p:nvPr>
        </p:nvSpPr>
        <p:spPr>
          <a:xfrm>
            <a:off x="1137388" y="1532175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61" name="Google Shape;161;p18"/>
          <p:cNvSpPr txBox="1"/>
          <p:nvPr>
            <p:ph idx="1" type="subTitle"/>
          </p:nvPr>
        </p:nvSpPr>
        <p:spPr>
          <a:xfrm>
            <a:off x="1137388" y="1935475"/>
            <a:ext cx="19848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162" name="Google Shape;162;p18"/>
          <p:cNvSpPr txBox="1"/>
          <p:nvPr>
            <p:ph idx="3" type="title"/>
          </p:nvPr>
        </p:nvSpPr>
        <p:spPr>
          <a:xfrm>
            <a:off x="3579602" y="1532175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63" name="Google Shape;163;p18"/>
          <p:cNvSpPr txBox="1"/>
          <p:nvPr>
            <p:ph idx="4" type="subTitle"/>
          </p:nvPr>
        </p:nvSpPr>
        <p:spPr>
          <a:xfrm>
            <a:off x="3579602" y="1935475"/>
            <a:ext cx="19848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164" name="Google Shape;164;p18"/>
          <p:cNvSpPr txBox="1"/>
          <p:nvPr>
            <p:ph idx="5" type="title"/>
          </p:nvPr>
        </p:nvSpPr>
        <p:spPr>
          <a:xfrm>
            <a:off x="6021817" y="1532175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65" name="Google Shape;165;p18"/>
          <p:cNvSpPr txBox="1"/>
          <p:nvPr>
            <p:ph idx="6" type="subTitle"/>
          </p:nvPr>
        </p:nvSpPr>
        <p:spPr>
          <a:xfrm>
            <a:off x="6021817" y="1935475"/>
            <a:ext cx="19848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166" name="Google Shape;166;p18"/>
          <p:cNvSpPr txBox="1"/>
          <p:nvPr>
            <p:ph idx="7" type="title"/>
          </p:nvPr>
        </p:nvSpPr>
        <p:spPr>
          <a:xfrm>
            <a:off x="1137388" y="3153475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67" name="Google Shape;167;p18"/>
          <p:cNvSpPr txBox="1"/>
          <p:nvPr>
            <p:ph idx="8" type="subTitle"/>
          </p:nvPr>
        </p:nvSpPr>
        <p:spPr>
          <a:xfrm>
            <a:off x="1137388" y="3556775"/>
            <a:ext cx="19848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168" name="Google Shape;168;p18"/>
          <p:cNvSpPr txBox="1"/>
          <p:nvPr>
            <p:ph idx="9" type="title"/>
          </p:nvPr>
        </p:nvSpPr>
        <p:spPr>
          <a:xfrm>
            <a:off x="3579602" y="3153475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69" name="Google Shape;169;p18"/>
          <p:cNvSpPr txBox="1"/>
          <p:nvPr>
            <p:ph idx="13" type="subTitle"/>
          </p:nvPr>
        </p:nvSpPr>
        <p:spPr>
          <a:xfrm>
            <a:off x="3579602" y="3556775"/>
            <a:ext cx="19848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170" name="Google Shape;170;p18"/>
          <p:cNvSpPr txBox="1"/>
          <p:nvPr>
            <p:ph idx="14" type="title"/>
          </p:nvPr>
        </p:nvSpPr>
        <p:spPr>
          <a:xfrm>
            <a:off x="6021817" y="3153475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71" name="Google Shape;171;p18"/>
          <p:cNvSpPr txBox="1"/>
          <p:nvPr>
            <p:ph idx="15" type="subTitle"/>
          </p:nvPr>
        </p:nvSpPr>
        <p:spPr>
          <a:xfrm>
            <a:off x="6021817" y="3556775"/>
            <a:ext cx="19848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S">
  <p:cSld name="TITLE_ONLY_1_2_1_1"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hasCustomPrompt="1" type="title"/>
          </p:nvPr>
        </p:nvSpPr>
        <p:spPr>
          <a:xfrm>
            <a:off x="4435425" y="364125"/>
            <a:ext cx="3538200" cy="120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r>
              <a:t>xx%</a:t>
            </a:r>
          </a:p>
        </p:txBody>
      </p:sp>
      <p:sp>
        <p:nvSpPr>
          <p:cNvPr id="174" name="Google Shape;174;p19"/>
          <p:cNvSpPr txBox="1"/>
          <p:nvPr>
            <p:ph idx="1" type="subTitle"/>
          </p:nvPr>
        </p:nvSpPr>
        <p:spPr>
          <a:xfrm>
            <a:off x="4435425" y="1342150"/>
            <a:ext cx="3538200" cy="6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175" name="Google Shape;175;p19"/>
          <p:cNvSpPr txBox="1"/>
          <p:nvPr>
            <p:ph hasCustomPrompt="1" idx="2" type="title"/>
          </p:nvPr>
        </p:nvSpPr>
        <p:spPr>
          <a:xfrm>
            <a:off x="5570825" y="1749885"/>
            <a:ext cx="3538200" cy="120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0B4E5"/>
              </a:buClr>
              <a:buSzPts val="5500"/>
              <a:buNone/>
              <a:defRPr sz="5500">
                <a:solidFill>
                  <a:srgbClr val="40B4E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0B4E5"/>
              </a:buClr>
              <a:buSzPts val="5500"/>
              <a:buNone/>
              <a:defRPr sz="5500">
                <a:solidFill>
                  <a:srgbClr val="40B4E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0B4E5"/>
              </a:buClr>
              <a:buSzPts val="5500"/>
              <a:buNone/>
              <a:defRPr sz="5500">
                <a:solidFill>
                  <a:srgbClr val="40B4E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0B4E5"/>
              </a:buClr>
              <a:buSzPts val="5500"/>
              <a:buNone/>
              <a:defRPr sz="5500">
                <a:solidFill>
                  <a:srgbClr val="40B4E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0B4E5"/>
              </a:buClr>
              <a:buSzPts val="5500"/>
              <a:buNone/>
              <a:defRPr sz="5500">
                <a:solidFill>
                  <a:srgbClr val="40B4E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0B4E5"/>
              </a:buClr>
              <a:buSzPts val="5500"/>
              <a:buNone/>
              <a:defRPr sz="5500">
                <a:solidFill>
                  <a:srgbClr val="40B4E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0B4E5"/>
              </a:buClr>
              <a:buSzPts val="5500"/>
              <a:buNone/>
              <a:defRPr sz="5500">
                <a:solidFill>
                  <a:srgbClr val="40B4E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0B4E5"/>
              </a:buClr>
              <a:buSzPts val="5500"/>
              <a:buNone/>
              <a:defRPr sz="5500">
                <a:solidFill>
                  <a:srgbClr val="40B4E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0B4E5"/>
              </a:buClr>
              <a:buSzPts val="5500"/>
              <a:buNone/>
              <a:defRPr sz="5500">
                <a:solidFill>
                  <a:srgbClr val="40B4E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6" name="Google Shape;176;p19"/>
          <p:cNvSpPr txBox="1"/>
          <p:nvPr>
            <p:ph idx="3" type="subTitle"/>
          </p:nvPr>
        </p:nvSpPr>
        <p:spPr>
          <a:xfrm>
            <a:off x="5570825" y="2727913"/>
            <a:ext cx="3538200" cy="6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0B4E5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177" name="Google Shape;177;p19"/>
          <p:cNvSpPr txBox="1"/>
          <p:nvPr>
            <p:ph hasCustomPrompt="1" idx="4" type="title"/>
          </p:nvPr>
        </p:nvSpPr>
        <p:spPr>
          <a:xfrm>
            <a:off x="4435425" y="3138735"/>
            <a:ext cx="3538200" cy="120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r>
              <a:t>xx%</a:t>
            </a:r>
          </a:p>
        </p:txBody>
      </p:sp>
      <p:sp>
        <p:nvSpPr>
          <p:cNvPr id="178" name="Google Shape;178;p19"/>
          <p:cNvSpPr txBox="1"/>
          <p:nvPr>
            <p:ph idx="5" type="subTitle"/>
          </p:nvPr>
        </p:nvSpPr>
        <p:spPr>
          <a:xfrm>
            <a:off x="4435425" y="4116763"/>
            <a:ext cx="3538200" cy="6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TITLE_ONLY_1_2_1_1_2">
    <p:bg>
      <p:bgPr>
        <a:solidFill>
          <a:srgbClr val="9FEAF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/>
          <p:nvPr/>
        </p:nvSpPr>
        <p:spPr>
          <a:xfrm flipH="1">
            <a:off x="4420751" y="2753749"/>
            <a:ext cx="4769720" cy="2389758"/>
          </a:xfrm>
          <a:custGeom>
            <a:rect b="b" l="l" r="r" t="t"/>
            <a:pathLst>
              <a:path extrusionOk="0" h="113205" w="225946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" name="Google Shape;181;p20"/>
          <p:cNvGrpSpPr/>
          <p:nvPr/>
        </p:nvGrpSpPr>
        <p:grpSpPr>
          <a:xfrm rot="-1314983">
            <a:off x="8216103" y="3311234"/>
            <a:ext cx="972293" cy="928258"/>
            <a:chOff x="-1855532" y="1600966"/>
            <a:chExt cx="890361" cy="822923"/>
          </a:xfrm>
        </p:grpSpPr>
        <p:sp>
          <p:nvSpPr>
            <p:cNvPr id="182" name="Google Shape;182;p20"/>
            <p:cNvSpPr/>
            <p:nvPr/>
          </p:nvSpPr>
          <p:spPr>
            <a:xfrm>
              <a:off x="-1855532" y="1600966"/>
              <a:ext cx="890361" cy="822923"/>
            </a:xfrm>
            <a:custGeom>
              <a:rect b="b" l="l" r="r" t="t"/>
              <a:pathLst>
                <a:path extrusionOk="0" h="54033" w="58461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-1801299" y="1673750"/>
              <a:ext cx="648448" cy="672557"/>
            </a:xfrm>
            <a:custGeom>
              <a:rect b="b" l="l" r="r" t="t"/>
              <a:pathLst>
                <a:path extrusionOk="0" h="44160" w="42577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20"/>
          <p:cNvSpPr/>
          <p:nvPr/>
        </p:nvSpPr>
        <p:spPr>
          <a:xfrm>
            <a:off x="70" y="850947"/>
            <a:ext cx="8179245" cy="4098021"/>
          </a:xfrm>
          <a:custGeom>
            <a:rect b="b" l="l" r="r" t="t"/>
            <a:pathLst>
              <a:path extrusionOk="0" h="113205" w="225946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rgbClr val="FFFFFF">
              <a:alpha val="44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" name="Google Shape;185;p20"/>
          <p:cNvGrpSpPr/>
          <p:nvPr/>
        </p:nvGrpSpPr>
        <p:grpSpPr>
          <a:xfrm>
            <a:off x="461664" y="2367617"/>
            <a:ext cx="1251074" cy="1089966"/>
            <a:chOff x="2227541" y="6011760"/>
            <a:chExt cx="2864180" cy="2495343"/>
          </a:xfrm>
        </p:grpSpPr>
        <p:sp>
          <p:nvSpPr>
            <p:cNvPr id="186" name="Google Shape;186;p20"/>
            <p:cNvSpPr/>
            <p:nvPr/>
          </p:nvSpPr>
          <p:spPr>
            <a:xfrm rot="-1131582">
              <a:off x="2772277" y="6293752"/>
              <a:ext cx="2064072" cy="1922827"/>
            </a:xfrm>
            <a:custGeom>
              <a:rect b="b" l="l" r="r" t="t"/>
              <a:pathLst>
                <a:path extrusionOk="0" h="77719" w="83428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7" name="Google Shape;187;p20"/>
            <p:cNvGrpSpPr/>
            <p:nvPr/>
          </p:nvGrpSpPr>
          <p:grpSpPr>
            <a:xfrm>
              <a:off x="2227541" y="6635267"/>
              <a:ext cx="2250382" cy="1871835"/>
              <a:chOff x="2227541" y="6635267"/>
              <a:chExt cx="2250382" cy="1871835"/>
            </a:xfrm>
          </p:grpSpPr>
          <p:sp>
            <p:nvSpPr>
              <p:cNvPr id="188" name="Google Shape;188;p20"/>
              <p:cNvSpPr/>
              <p:nvPr/>
            </p:nvSpPr>
            <p:spPr>
              <a:xfrm rot="-1131582">
                <a:off x="2389104" y="6911337"/>
                <a:ext cx="1927256" cy="1319697"/>
              </a:xfrm>
              <a:custGeom>
                <a:rect b="b" l="l" r="r" t="t"/>
                <a:pathLst>
                  <a:path extrusionOk="0" h="53341" w="77898">
                    <a:moveTo>
                      <a:pt x="77657" y="0"/>
                    </a:moveTo>
                    <a:cubicBezTo>
                      <a:pt x="77524" y="0"/>
                      <a:pt x="77309" y="98"/>
                      <a:pt x="77038" y="330"/>
                    </a:cubicBezTo>
                    <a:cubicBezTo>
                      <a:pt x="77038" y="330"/>
                      <a:pt x="75681" y="1521"/>
                      <a:pt x="73430" y="3497"/>
                    </a:cubicBezTo>
                    <a:cubicBezTo>
                      <a:pt x="72299" y="4486"/>
                      <a:pt x="70954" y="5664"/>
                      <a:pt x="69430" y="6998"/>
                    </a:cubicBezTo>
                    <a:cubicBezTo>
                      <a:pt x="68668" y="7665"/>
                      <a:pt x="67870" y="8367"/>
                      <a:pt x="67037" y="9093"/>
                    </a:cubicBezTo>
                    <a:cubicBezTo>
                      <a:pt x="66203" y="9820"/>
                      <a:pt x="65334" y="10594"/>
                      <a:pt x="64441" y="11391"/>
                    </a:cubicBezTo>
                    <a:cubicBezTo>
                      <a:pt x="63548" y="12177"/>
                      <a:pt x="62631" y="12999"/>
                      <a:pt x="61691" y="13832"/>
                    </a:cubicBezTo>
                    <a:cubicBezTo>
                      <a:pt x="61453" y="14034"/>
                      <a:pt x="61215" y="14249"/>
                      <a:pt x="60976" y="14463"/>
                    </a:cubicBezTo>
                    <a:cubicBezTo>
                      <a:pt x="60750" y="14677"/>
                      <a:pt x="60512" y="14892"/>
                      <a:pt x="60274" y="15106"/>
                    </a:cubicBezTo>
                    <a:cubicBezTo>
                      <a:pt x="59798" y="15535"/>
                      <a:pt x="59321" y="15975"/>
                      <a:pt x="58845" y="16416"/>
                    </a:cubicBezTo>
                    <a:cubicBezTo>
                      <a:pt x="57881" y="17297"/>
                      <a:pt x="56916" y="18190"/>
                      <a:pt x="55940" y="19083"/>
                    </a:cubicBezTo>
                    <a:lnTo>
                      <a:pt x="55571" y="19416"/>
                    </a:lnTo>
                    <a:lnTo>
                      <a:pt x="55214" y="19773"/>
                    </a:lnTo>
                    <a:cubicBezTo>
                      <a:pt x="54976" y="20011"/>
                      <a:pt x="54738" y="20250"/>
                      <a:pt x="54499" y="20488"/>
                    </a:cubicBezTo>
                    <a:cubicBezTo>
                      <a:pt x="54035" y="20964"/>
                      <a:pt x="53571" y="21440"/>
                      <a:pt x="53106" y="21916"/>
                    </a:cubicBezTo>
                    <a:cubicBezTo>
                      <a:pt x="51261" y="23845"/>
                      <a:pt x="49463" y="25798"/>
                      <a:pt x="47725" y="27691"/>
                    </a:cubicBezTo>
                    <a:cubicBezTo>
                      <a:pt x="45975" y="29572"/>
                      <a:pt x="44284" y="31370"/>
                      <a:pt x="42653" y="33025"/>
                    </a:cubicBezTo>
                    <a:cubicBezTo>
                      <a:pt x="41033" y="34668"/>
                      <a:pt x="39259" y="36406"/>
                      <a:pt x="37342" y="38085"/>
                    </a:cubicBezTo>
                    <a:cubicBezTo>
                      <a:pt x="36378" y="38918"/>
                      <a:pt x="35390" y="39752"/>
                      <a:pt x="34354" y="40538"/>
                    </a:cubicBezTo>
                    <a:cubicBezTo>
                      <a:pt x="33318" y="41335"/>
                      <a:pt x="32247" y="42109"/>
                      <a:pt x="31151" y="42824"/>
                    </a:cubicBezTo>
                    <a:cubicBezTo>
                      <a:pt x="30044" y="43550"/>
                      <a:pt x="28913" y="44205"/>
                      <a:pt x="27746" y="44812"/>
                    </a:cubicBezTo>
                    <a:cubicBezTo>
                      <a:pt x="27460" y="44967"/>
                      <a:pt x="27175" y="45122"/>
                      <a:pt x="26877" y="45253"/>
                    </a:cubicBezTo>
                    <a:cubicBezTo>
                      <a:pt x="26579" y="45395"/>
                      <a:pt x="26293" y="45538"/>
                      <a:pt x="25996" y="45669"/>
                    </a:cubicBezTo>
                    <a:cubicBezTo>
                      <a:pt x="25401" y="45919"/>
                      <a:pt x="24793" y="46146"/>
                      <a:pt x="24186" y="46384"/>
                    </a:cubicBezTo>
                    <a:cubicBezTo>
                      <a:pt x="23888" y="46503"/>
                      <a:pt x="23591" y="46622"/>
                      <a:pt x="23293" y="46741"/>
                    </a:cubicBezTo>
                    <a:cubicBezTo>
                      <a:pt x="23138" y="46800"/>
                      <a:pt x="22995" y="46860"/>
                      <a:pt x="22853" y="46919"/>
                    </a:cubicBezTo>
                    <a:cubicBezTo>
                      <a:pt x="22698" y="46967"/>
                      <a:pt x="22543" y="47027"/>
                      <a:pt x="22400" y="47074"/>
                    </a:cubicBezTo>
                    <a:cubicBezTo>
                      <a:pt x="21793" y="47289"/>
                      <a:pt x="21198" y="47491"/>
                      <a:pt x="20602" y="47693"/>
                    </a:cubicBezTo>
                    <a:cubicBezTo>
                      <a:pt x="20317" y="47801"/>
                      <a:pt x="20019" y="47908"/>
                      <a:pt x="19721" y="48003"/>
                    </a:cubicBezTo>
                    <a:cubicBezTo>
                      <a:pt x="19435" y="48098"/>
                      <a:pt x="19138" y="48182"/>
                      <a:pt x="18852" y="48277"/>
                    </a:cubicBezTo>
                    <a:cubicBezTo>
                      <a:pt x="18257" y="48455"/>
                      <a:pt x="17685" y="48634"/>
                      <a:pt x="17114" y="48813"/>
                    </a:cubicBezTo>
                    <a:cubicBezTo>
                      <a:pt x="12566" y="50170"/>
                      <a:pt x="8470" y="51087"/>
                      <a:pt x="5553" y="51753"/>
                    </a:cubicBezTo>
                    <a:cubicBezTo>
                      <a:pt x="4100" y="52075"/>
                      <a:pt x="2922" y="52337"/>
                      <a:pt x="2112" y="52503"/>
                    </a:cubicBezTo>
                    <a:cubicBezTo>
                      <a:pt x="1314" y="52682"/>
                      <a:pt x="874" y="52777"/>
                      <a:pt x="874" y="52777"/>
                    </a:cubicBezTo>
                    <a:cubicBezTo>
                      <a:pt x="47" y="52974"/>
                      <a:pt x="1" y="53340"/>
                      <a:pt x="641" y="53340"/>
                    </a:cubicBezTo>
                    <a:cubicBezTo>
                      <a:pt x="739" y="53340"/>
                      <a:pt x="852" y="53332"/>
                      <a:pt x="981" y="53313"/>
                    </a:cubicBezTo>
                    <a:cubicBezTo>
                      <a:pt x="981" y="53313"/>
                      <a:pt x="1421" y="53218"/>
                      <a:pt x="2231" y="53063"/>
                    </a:cubicBezTo>
                    <a:cubicBezTo>
                      <a:pt x="3041" y="52896"/>
                      <a:pt x="4219" y="52658"/>
                      <a:pt x="5684" y="52361"/>
                    </a:cubicBezTo>
                    <a:cubicBezTo>
                      <a:pt x="8625" y="51741"/>
                      <a:pt x="12732" y="50884"/>
                      <a:pt x="17340" y="49575"/>
                    </a:cubicBezTo>
                    <a:cubicBezTo>
                      <a:pt x="17911" y="49408"/>
                      <a:pt x="18495" y="49241"/>
                      <a:pt x="19090" y="49063"/>
                    </a:cubicBezTo>
                    <a:cubicBezTo>
                      <a:pt x="19388" y="48979"/>
                      <a:pt x="19686" y="48884"/>
                      <a:pt x="19983" y="48801"/>
                    </a:cubicBezTo>
                    <a:cubicBezTo>
                      <a:pt x="20281" y="48705"/>
                      <a:pt x="20578" y="48598"/>
                      <a:pt x="20876" y="48503"/>
                    </a:cubicBezTo>
                    <a:cubicBezTo>
                      <a:pt x="21471" y="48301"/>
                      <a:pt x="22079" y="48098"/>
                      <a:pt x="22686" y="47896"/>
                    </a:cubicBezTo>
                    <a:cubicBezTo>
                      <a:pt x="22841" y="47848"/>
                      <a:pt x="22995" y="47789"/>
                      <a:pt x="23150" y="47741"/>
                    </a:cubicBezTo>
                    <a:cubicBezTo>
                      <a:pt x="23293" y="47681"/>
                      <a:pt x="23448" y="47622"/>
                      <a:pt x="23603" y="47562"/>
                    </a:cubicBezTo>
                    <a:cubicBezTo>
                      <a:pt x="23900" y="47455"/>
                      <a:pt x="24210" y="47336"/>
                      <a:pt x="24519" y="47217"/>
                    </a:cubicBezTo>
                    <a:cubicBezTo>
                      <a:pt x="25127" y="46979"/>
                      <a:pt x="25746" y="46753"/>
                      <a:pt x="26365" y="46515"/>
                    </a:cubicBezTo>
                    <a:cubicBezTo>
                      <a:pt x="26663" y="46372"/>
                      <a:pt x="26972" y="46229"/>
                      <a:pt x="27270" y="46086"/>
                    </a:cubicBezTo>
                    <a:cubicBezTo>
                      <a:pt x="27579" y="45955"/>
                      <a:pt x="27877" y="45800"/>
                      <a:pt x="28175" y="45646"/>
                    </a:cubicBezTo>
                    <a:cubicBezTo>
                      <a:pt x="29365" y="45038"/>
                      <a:pt x="30544" y="44372"/>
                      <a:pt x="31675" y="43645"/>
                    </a:cubicBezTo>
                    <a:cubicBezTo>
                      <a:pt x="32806" y="42919"/>
                      <a:pt x="33902" y="42145"/>
                      <a:pt x="34961" y="41347"/>
                    </a:cubicBezTo>
                    <a:cubicBezTo>
                      <a:pt x="36021" y="40538"/>
                      <a:pt x="37033" y="39704"/>
                      <a:pt x="38021" y="38859"/>
                    </a:cubicBezTo>
                    <a:cubicBezTo>
                      <a:pt x="39974" y="37168"/>
                      <a:pt x="41772" y="35430"/>
                      <a:pt x="43415" y="33763"/>
                    </a:cubicBezTo>
                    <a:cubicBezTo>
                      <a:pt x="45046" y="32108"/>
                      <a:pt x="46748" y="30286"/>
                      <a:pt x="48475" y="28381"/>
                    </a:cubicBezTo>
                    <a:cubicBezTo>
                      <a:pt x="50213" y="26488"/>
                      <a:pt x="51999" y="24524"/>
                      <a:pt x="53809" y="22595"/>
                    </a:cubicBezTo>
                    <a:cubicBezTo>
                      <a:pt x="54273" y="22107"/>
                      <a:pt x="54726" y="21631"/>
                      <a:pt x="55190" y="21154"/>
                    </a:cubicBezTo>
                    <a:cubicBezTo>
                      <a:pt x="55416" y="20916"/>
                      <a:pt x="55642" y="20678"/>
                      <a:pt x="55881" y="20452"/>
                    </a:cubicBezTo>
                    <a:lnTo>
                      <a:pt x="56226" y="20095"/>
                    </a:lnTo>
                    <a:lnTo>
                      <a:pt x="56583" y="19761"/>
                    </a:lnTo>
                    <a:cubicBezTo>
                      <a:pt x="57547" y="18857"/>
                      <a:pt x="58512" y="17952"/>
                      <a:pt x="59452" y="17071"/>
                    </a:cubicBezTo>
                    <a:cubicBezTo>
                      <a:pt x="59929" y="16618"/>
                      <a:pt x="60393" y="16178"/>
                      <a:pt x="60869" y="15749"/>
                    </a:cubicBezTo>
                    <a:cubicBezTo>
                      <a:pt x="61095" y="15523"/>
                      <a:pt x="61334" y="15308"/>
                      <a:pt x="61560" y="15094"/>
                    </a:cubicBezTo>
                    <a:cubicBezTo>
                      <a:pt x="61798" y="14880"/>
                      <a:pt x="62024" y="14666"/>
                      <a:pt x="62262" y="14451"/>
                    </a:cubicBezTo>
                    <a:cubicBezTo>
                      <a:pt x="63191" y="13606"/>
                      <a:pt x="64096" y="12784"/>
                      <a:pt x="64977" y="11987"/>
                    </a:cubicBezTo>
                    <a:cubicBezTo>
                      <a:pt x="72049" y="5581"/>
                      <a:pt x="77407" y="735"/>
                      <a:pt x="77407" y="735"/>
                    </a:cubicBezTo>
                    <a:cubicBezTo>
                      <a:pt x="77868" y="321"/>
                      <a:pt x="77898" y="0"/>
                      <a:pt x="77657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20"/>
              <p:cNvSpPr/>
              <p:nvPr/>
            </p:nvSpPr>
            <p:spPr>
              <a:xfrm rot="-1131582">
                <a:off x="3441562" y="7628158"/>
                <a:ext cx="485043" cy="66058"/>
              </a:xfrm>
              <a:custGeom>
                <a:rect b="b" l="l" r="r" t="t"/>
                <a:pathLst>
                  <a:path extrusionOk="0" h="2670" w="19605">
                    <a:moveTo>
                      <a:pt x="13901" y="0"/>
                    </a:moveTo>
                    <a:cubicBezTo>
                      <a:pt x="13437" y="0"/>
                      <a:pt x="12960" y="12"/>
                      <a:pt x="12472" y="24"/>
                    </a:cubicBezTo>
                    <a:cubicBezTo>
                      <a:pt x="12234" y="24"/>
                      <a:pt x="11996" y="36"/>
                      <a:pt x="11758" y="36"/>
                    </a:cubicBezTo>
                    <a:cubicBezTo>
                      <a:pt x="11639" y="48"/>
                      <a:pt x="11520" y="48"/>
                      <a:pt x="11401" y="48"/>
                    </a:cubicBezTo>
                    <a:cubicBezTo>
                      <a:pt x="11282" y="60"/>
                      <a:pt x="11163" y="72"/>
                      <a:pt x="11044" y="72"/>
                    </a:cubicBezTo>
                    <a:cubicBezTo>
                      <a:pt x="10579" y="107"/>
                      <a:pt x="10127" y="143"/>
                      <a:pt x="9710" y="179"/>
                    </a:cubicBezTo>
                    <a:cubicBezTo>
                      <a:pt x="9472" y="203"/>
                      <a:pt x="9222" y="226"/>
                      <a:pt x="8972" y="250"/>
                    </a:cubicBezTo>
                    <a:cubicBezTo>
                      <a:pt x="8722" y="286"/>
                      <a:pt x="8460" y="322"/>
                      <a:pt x="8198" y="357"/>
                    </a:cubicBezTo>
                    <a:cubicBezTo>
                      <a:pt x="7674" y="429"/>
                      <a:pt x="7138" y="500"/>
                      <a:pt x="6602" y="584"/>
                    </a:cubicBezTo>
                    <a:cubicBezTo>
                      <a:pt x="6067" y="679"/>
                      <a:pt x="5519" y="786"/>
                      <a:pt x="4995" y="881"/>
                    </a:cubicBezTo>
                    <a:cubicBezTo>
                      <a:pt x="4733" y="941"/>
                      <a:pt x="4471" y="988"/>
                      <a:pt x="4221" y="1036"/>
                    </a:cubicBezTo>
                    <a:cubicBezTo>
                      <a:pt x="3971" y="1096"/>
                      <a:pt x="3733" y="1155"/>
                      <a:pt x="3495" y="1215"/>
                    </a:cubicBezTo>
                    <a:cubicBezTo>
                      <a:pt x="3019" y="1334"/>
                      <a:pt x="2566" y="1441"/>
                      <a:pt x="2161" y="1536"/>
                    </a:cubicBezTo>
                    <a:cubicBezTo>
                      <a:pt x="1769" y="1655"/>
                      <a:pt x="1411" y="1762"/>
                      <a:pt x="1114" y="1846"/>
                    </a:cubicBezTo>
                    <a:cubicBezTo>
                      <a:pt x="530" y="2024"/>
                      <a:pt x="173" y="2131"/>
                      <a:pt x="173" y="2131"/>
                    </a:cubicBezTo>
                    <a:cubicBezTo>
                      <a:pt x="1" y="2200"/>
                      <a:pt x="117" y="2669"/>
                      <a:pt x="307" y="2669"/>
                    </a:cubicBezTo>
                    <a:cubicBezTo>
                      <a:pt x="314" y="2669"/>
                      <a:pt x="321" y="2668"/>
                      <a:pt x="328" y="2667"/>
                    </a:cubicBezTo>
                    <a:cubicBezTo>
                      <a:pt x="328" y="2667"/>
                      <a:pt x="685" y="2584"/>
                      <a:pt x="1280" y="2453"/>
                    </a:cubicBezTo>
                    <a:cubicBezTo>
                      <a:pt x="1578" y="2393"/>
                      <a:pt x="1923" y="2310"/>
                      <a:pt x="2328" y="2227"/>
                    </a:cubicBezTo>
                    <a:cubicBezTo>
                      <a:pt x="2733" y="2155"/>
                      <a:pt x="3173" y="2084"/>
                      <a:pt x="3650" y="2000"/>
                    </a:cubicBezTo>
                    <a:cubicBezTo>
                      <a:pt x="3888" y="1953"/>
                      <a:pt x="4126" y="1917"/>
                      <a:pt x="4376" y="1870"/>
                    </a:cubicBezTo>
                    <a:cubicBezTo>
                      <a:pt x="4626" y="1834"/>
                      <a:pt x="4888" y="1798"/>
                      <a:pt x="5150" y="1762"/>
                    </a:cubicBezTo>
                    <a:cubicBezTo>
                      <a:pt x="5674" y="1691"/>
                      <a:pt x="6210" y="1619"/>
                      <a:pt x="6733" y="1548"/>
                    </a:cubicBezTo>
                    <a:cubicBezTo>
                      <a:pt x="7269" y="1489"/>
                      <a:pt x="7805" y="1429"/>
                      <a:pt x="8317" y="1381"/>
                    </a:cubicBezTo>
                    <a:cubicBezTo>
                      <a:pt x="8579" y="1346"/>
                      <a:pt x="8829" y="1322"/>
                      <a:pt x="9079" y="1298"/>
                    </a:cubicBezTo>
                    <a:cubicBezTo>
                      <a:pt x="9329" y="1274"/>
                      <a:pt x="9567" y="1250"/>
                      <a:pt x="9805" y="1239"/>
                    </a:cubicBezTo>
                    <a:cubicBezTo>
                      <a:pt x="10222" y="1191"/>
                      <a:pt x="10663" y="1155"/>
                      <a:pt x="11127" y="1108"/>
                    </a:cubicBezTo>
                    <a:cubicBezTo>
                      <a:pt x="11234" y="1096"/>
                      <a:pt x="11353" y="1084"/>
                      <a:pt x="11460" y="1072"/>
                    </a:cubicBezTo>
                    <a:cubicBezTo>
                      <a:pt x="11579" y="1072"/>
                      <a:pt x="11698" y="1060"/>
                      <a:pt x="11817" y="1060"/>
                    </a:cubicBezTo>
                    <a:cubicBezTo>
                      <a:pt x="12056" y="1036"/>
                      <a:pt x="12282" y="1024"/>
                      <a:pt x="12520" y="1012"/>
                    </a:cubicBezTo>
                    <a:cubicBezTo>
                      <a:pt x="12996" y="977"/>
                      <a:pt x="13460" y="941"/>
                      <a:pt x="13925" y="917"/>
                    </a:cubicBezTo>
                    <a:cubicBezTo>
                      <a:pt x="14389" y="893"/>
                      <a:pt x="14842" y="881"/>
                      <a:pt x="15258" y="869"/>
                    </a:cubicBezTo>
                    <a:cubicBezTo>
                      <a:pt x="15830" y="838"/>
                      <a:pt x="16354" y="838"/>
                      <a:pt x="16802" y="838"/>
                    </a:cubicBezTo>
                    <a:lnTo>
                      <a:pt x="16802" y="838"/>
                    </a:lnTo>
                    <a:cubicBezTo>
                      <a:pt x="17026" y="838"/>
                      <a:pt x="17231" y="838"/>
                      <a:pt x="17413" y="834"/>
                    </a:cubicBezTo>
                    <a:cubicBezTo>
                      <a:pt x="17866" y="834"/>
                      <a:pt x="18189" y="834"/>
                      <a:pt x="18314" y="827"/>
                    </a:cubicBezTo>
                    <a:lnTo>
                      <a:pt x="18314" y="827"/>
                    </a:lnTo>
                    <a:cubicBezTo>
                      <a:pt x="18323" y="833"/>
                      <a:pt x="18333" y="839"/>
                      <a:pt x="18342" y="846"/>
                    </a:cubicBezTo>
                    <a:cubicBezTo>
                      <a:pt x="18378" y="858"/>
                      <a:pt x="18413" y="869"/>
                      <a:pt x="18449" y="881"/>
                    </a:cubicBezTo>
                    <a:cubicBezTo>
                      <a:pt x="18509" y="905"/>
                      <a:pt x="18556" y="917"/>
                      <a:pt x="18616" y="929"/>
                    </a:cubicBezTo>
                    <a:cubicBezTo>
                      <a:pt x="18711" y="953"/>
                      <a:pt x="18794" y="977"/>
                      <a:pt x="18866" y="988"/>
                    </a:cubicBezTo>
                    <a:cubicBezTo>
                      <a:pt x="19009" y="1012"/>
                      <a:pt x="19104" y="1024"/>
                      <a:pt x="19175" y="1036"/>
                    </a:cubicBezTo>
                    <a:cubicBezTo>
                      <a:pt x="19318" y="1060"/>
                      <a:pt x="19330" y="1060"/>
                      <a:pt x="19330" y="1060"/>
                    </a:cubicBezTo>
                    <a:cubicBezTo>
                      <a:pt x="19533" y="1060"/>
                      <a:pt x="19604" y="607"/>
                      <a:pt x="19414" y="524"/>
                    </a:cubicBezTo>
                    <a:cubicBezTo>
                      <a:pt x="19414" y="524"/>
                      <a:pt x="19402" y="524"/>
                      <a:pt x="19271" y="500"/>
                    </a:cubicBezTo>
                    <a:cubicBezTo>
                      <a:pt x="19199" y="488"/>
                      <a:pt x="19104" y="465"/>
                      <a:pt x="18973" y="441"/>
                    </a:cubicBezTo>
                    <a:cubicBezTo>
                      <a:pt x="18914" y="429"/>
                      <a:pt x="18830" y="417"/>
                      <a:pt x="18759" y="393"/>
                    </a:cubicBezTo>
                    <a:cubicBezTo>
                      <a:pt x="18723" y="381"/>
                      <a:pt x="18675" y="369"/>
                      <a:pt x="18640" y="357"/>
                    </a:cubicBezTo>
                    <a:cubicBezTo>
                      <a:pt x="18616" y="346"/>
                      <a:pt x="18604" y="334"/>
                      <a:pt x="18580" y="334"/>
                    </a:cubicBezTo>
                    <a:cubicBezTo>
                      <a:pt x="18568" y="322"/>
                      <a:pt x="18556" y="322"/>
                      <a:pt x="18544" y="310"/>
                    </a:cubicBezTo>
                    <a:lnTo>
                      <a:pt x="18449" y="274"/>
                    </a:lnTo>
                    <a:lnTo>
                      <a:pt x="18402" y="262"/>
                    </a:lnTo>
                    <a:cubicBezTo>
                      <a:pt x="18354" y="250"/>
                      <a:pt x="18009" y="215"/>
                      <a:pt x="17449" y="167"/>
                    </a:cubicBezTo>
                    <a:cubicBezTo>
                      <a:pt x="16889" y="119"/>
                      <a:pt x="16127" y="36"/>
                      <a:pt x="15258" y="36"/>
                    </a:cubicBezTo>
                    <a:cubicBezTo>
                      <a:pt x="14830" y="24"/>
                      <a:pt x="14377" y="12"/>
                      <a:pt x="13901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0"/>
              <p:cNvSpPr/>
              <p:nvPr/>
            </p:nvSpPr>
            <p:spPr>
              <a:xfrm rot="-1131582">
                <a:off x="3621630" y="6827655"/>
                <a:ext cx="184071" cy="404239"/>
              </a:xfrm>
              <a:custGeom>
                <a:rect b="b" l="l" r="r" t="t"/>
                <a:pathLst>
                  <a:path extrusionOk="0" h="16339" w="7440">
                    <a:moveTo>
                      <a:pt x="7065" y="0"/>
                    </a:moveTo>
                    <a:cubicBezTo>
                      <a:pt x="6996" y="0"/>
                      <a:pt x="6934" y="18"/>
                      <a:pt x="6902" y="61"/>
                    </a:cubicBezTo>
                    <a:cubicBezTo>
                      <a:pt x="6902" y="61"/>
                      <a:pt x="6771" y="370"/>
                      <a:pt x="6569" y="870"/>
                    </a:cubicBezTo>
                    <a:cubicBezTo>
                      <a:pt x="6367" y="1406"/>
                      <a:pt x="6081" y="2097"/>
                      <a:pt x="5759" y="2930"/>
                    </a:cubicBezTo>
                    <a:cubicBezTo>
                      <a:pt x="5140" y="4573"/>
                      <a:pt x="4378" y="6609"/>
                      <a:pt x="3771" y="8205"/>
                    </a:cubicBezTo>
                    <a:cubicBezTo>
                      <a:pt x="3473" y="9002"/>
                      <a:pt x="3128" y="9895"/>
                      <a:pt x="2759" y="10788"/>
                    </a:cubicBezTo>
                    <a:cubicBezTo>
                      <a:pt x="2378" y="11681"/>
                      <a:pt x="1973" y="12562"/>
                      <a:pt x="1580" y="13336"/>
                    </a:cubicBezTo>
                    <a:cubicBezTo>
                      <a:pt x="1378" y="13717"/>
                      <a:pt x="1187" y="14086"/>
                      <a:pt x="1009" y="14408"/>
                    </a:cubicBezTo>
                    <a:cubicBezTo>
                      <a:pt x="830" y="14717"/>
                      <a:pt x="663" y="15003"/>
                      <a:pt x="533" y="15241"/>
                    </a:cubicBezTo>
                    <a:cubicBezTo>
                      <a:pt x="247" y="15706"/>
                      <a:pt x="68" y="15991"/>
                      <a:pt x="68" y="15991"/>
                    </a:cubicBezTo>
                    <a:cubicBezTo>
                      <a:pt x="0" y="16117"/>
                      <a:pt x="265" y="16339"/>
                      <a:pt x="429" y="16339"/>
                    </a:cubicBezTo>
                    <a:cubicBezTo>
                      <a:pt x="466" y="16339"/>
                      <a:pt x="499" y="16327"/>
                      <a:pt x="521" y="16301"/>
                    </a:cubicBezTo>
                    <a:cubicBezTo>
                      <a:pt x="521" y="16301"/>
                      <a:pt x="723" y="16027"/>
                      <a:pt x="1056" y="15587"/>
                    </a:cubicBezTo>
                    <a:cubicBezTo>
                      <a:pt x="1211" y="15360"/>
                      <a:pt x="1402" y="15086"/>
                      <a:pt x="1616" y="14765"/>
                    </a:cubicBezTo>
                    <a:cubicBezTo>
                      <a:pt x="1818" y="14455"/>
                      <a:pt x="2045" y="14098"/>
                      <a:pt x="2283" y="13729"/>
                    </a:cubicBezTo>
                    <a:cubicBezTo>
                      <a:pt x="2735" y="12955"/>
                      <a:pt x="3211" y="12086"/>
                      <a:pt x="3640" y="11193"/>
                    </a:cubicBezTo>
                    <a:cubicBezTo>
                      <a:pt x="4069" y="10288"/>
                      <a:pt x="4462" y="9383"/>
                      <a:pt x="4759" y="8574"/>
                    </a:cubicBezTo>
                    <a:cubicBezTo>
                      <a:pt x="5378" y="6966"/>
                      <a:pt x="6009" y="4871"/>
                      <a:pt x="6521" y="3192"/>
                    </a:cubicBezTo>
                    <a:cubicBezTo>
                      <a:pt x="7033" y="1501"/>
                      <a:pt x="7414" y="227"/>
                      <a:pt x="7414" y="227"/>
                    </a:cubicBezTo>
                    <a:cubicBezTo>
                      <a:pt x="7439" y="102"/>
                      <a:pt x="7229" y="0"/>
                      <a:pt x="7065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1" name="Google Shape;191;p20"/>
          <p:cNvGrpSpPr/>
          <p:nvPr/>
        </p:nvGrpSpPr>
        <p:grpSpPr>
          <a:xfrm>
            <a:off x="190606" y="2294802"/>
            <a:ext cx="761443" cy="1254173"/>
            <a:chOff x="1668617" y="5683195"/>
            <a:chExt cx="1743230" cy="2871275"/>
          </a:xfrm>
        </p:grpSpPr>
        <p:sp>
          <p:nvSpPr>
            <p:cNvPr id="192" name="Google Shape;192;p20"/>
            <p:cNvSpPr/>
            <p:nvPr/>
          </p:nvSpPr>
          <p:spPr>
            <a:xfrm>
              <a:off x="1668617" y="5683195"/>
              <a:ext cx="1729969" cy="2242458"/>
            </a:xfrm>
            <a:custGeom>
              <a:rect b="b" l="l" r="r" t="t"/>
              <a:pathLst>
                <a:path extrusionOk="0" h="90641" w="69926">
                  <a:moveTo>
                    <a:pt x="18523" y="0"/>
                  </a:moveTo>
                  <a:cubicBezTo>
                    <a:pt x="16491" y="0"/>
                    <a:pt x="14474" y="212"/>
                    <a:pt x="12514" y="681"/>
                  </a:cubicBezTo>
                  <a:cubicBezTo>
                    <a:pt x="8025" y="1752"/>
                    <a:pt x="3239" y="4252"/>
                    <a:pt x="1334" y="8503"/>
                  </a:cubicBezTo>
                  <a:cubicBezTo>
                    <a:pt x="1274" y="8562"/>
                    <a:pt x="1227" y="8610"/>
                    <a:pt x="1167" y="8670"/>
                  </a:cubicBezTo>
                  <a:cubicBezTo>
                    <a:pt x="762" y="8991"/>
                    <a:pt x="715" y="9455"/>
                    <a:pt x="858" y="9836"/>
                  </a:cubicBezTo>
                  <a:cubicBezTo>
                    <a:pt x="703" y="10384"/>
                    <a:pt x="596" y="10944"/>
                    <a:pt x="536" y="11551"/>
                  </a:cubicBezTo>
                  <a:cubicBezTo>
                    <a:pt x="0" y="16968"/>
                    <a:pt x="3263" y="22302"/>
                    <a:pt x="6311" y="26505"/>
                  </a:cubicBezTo>
                  <a:cubicBezTo>
                    <a:pt x="13490" y="36399"/>
                    <a:pt x="23503" y="43602"/>
                    <a:pt x="32862" y="51258"/>
                  </a:cubicBezTo>
                  <a:cubicBezTo>
                    <a:pt x="42625" y="59271"/>
                    <a:pt x="49923" y="67689"/>
                    <a:pt x="56198" y="78619"/>
                  </a:cubicBezTo>
                  <a:cubicBezTo>
                    <a:pt x="57321" y="80578"/>
                    <a:pt x="62210" y="90640"/>
                    <a:pt x="65877" y="90640"/>
                  </a:cubicBezTo>
                  <a:cubicBezTo>
                    <a:pt x="66176" y="90640"/>
                    <a:pt x="66467" y="90573"/>
                    <a:pt x="66747" y="90430"/>
                  </a:cubicBezTo>
                  <a:cubicBezTo>
                    <a:pt x="69926" y="88810"/>
                    <a:pt x="69759" y="78154"/>
                    <a:pt x="69795" y="74952"/>
                  </a:cubicBezTo>
                  <a:cubicBezTo>
                    <a:pt x="69842" y="69999"/>
                    <a:pt x="69247" y="64998"/>
                    <a:pt x="68342" y="60104"/>
                  </a:cubicBezTo>
                  <a:cubicBezTo>
                    <a:pt x="68080" y="58676"/>
                    <a:pt x="67794" y="57271"/>
                    <a:pt x="67497" y="55866"/>
                  </a:cubicBezTo>
                  <a:cubicBezTo>
                    <a:pt x="65187" y="45305"/>
                    <a:pt x="61413" y="34423"/>
                    <a:pt x="56007" y="25029"/>
                  </a:cubicBezTo>
                  <a:cubicBezTo>
                    <a:pt x="51007" y="16349"/>
                    <a:pt x="43982" y="8039"/>
                    <a:pt x="34683" y="3824"/>
                  </a:cubicBezTo>
                  <a:cubicBezTo>
                    <a:pt x="29749" y="1583"/>
                    <a:pt x="24080" y="0"/>
                    <a:pt x="18523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3" name="Google Shape;193;p20"/>
            <p:cNvGrpSpPr/>
            <p:nvPr/>
          </p:nvGrpSpPr>
          <p:grpSpPr>
            <a:xfrm>
              <a:off x="2252110" y="6027996"/>
              <a:ext cx="1159737" cy="2526474"/>
              <a:chOff x="2252110" y="6027996"/>
              <a:chExt cx="1159737" cy="2526474"/>
            </a:xfrm>
          </p:grpSpPr>
          <p:sp>
            <p:nvSpPr>
              <p:cNvPr id="194" name="Google Shape;194;p20"/>
              <p:cNvSpPr/>
              <p:nvPr/>
            </p:nvSpPr>
            <p:spPr>
              <a:xfrm>
                <a:off x="2252110" y="6027996"/>
                <a:ext cx="1159737" cy="2526474"/>
              </a:xfrm>
              <a:custGeom>
                <a:rect b="b" l="l" r="r" t="t"/>
                <a:pathLst>
                  <a:path extrusionOk="0" h="102121" w="46877">
                    <a:moveTo>
                      <a:pt x="249" y="0"/>
                    </a:moveTo>
                    <a:cubicBezTo>
                      <a:pt x="0" y="0"/>
                      <a:pt x="69" y="331"/>
                      <a:pt x="644" y="817"/>
                    </a:cubicBezTo>
                    <a:cubicBezTo>
                      <a:pt x="644" y="817"/>
                      <a:pt x="1049" y="1162"/>
                      <a:pt x="1799" y="1805"/>
                    </a:cubicBezTo>
                    <a:cubicBezTo>
                      <a:pt x="2180" y="2114"/>
                      <a:pt x="2633" y="2519"/>
                      <a:pt x="3157" y="2984"/>
                    </a:cubicBezTo>
                    <a:cubicBezTo>
                      <a:pt x="3419" y="3222"/>
                      <a:pt x="3704" y="3472"/>
                      <a:pt x="4002" y="3746"/>
                    </a:cubicBezTo>
                    <a:cubicBezTo>
                      <a:pt x="4300" y="4008"/>
                      <a:pt x="4609" y="4305"/>
                      <a:pt x="4943" y="4603"/>
                    </a:cubicBezTo>
                    <a:cubicBezTo>
                      <a:pt x="6264" y="5805"/>
                      <a:pt x="7788" y="7317"/>
                      <a:pt x="9467" y="9032"/>
                    </a:cubicBezTo>
                    <a:cubicBezTo>
                      <a:pt x="11134" y="10770"/>
                      <a:pt x="12932" y="12747"/>
                      <a:pt x="14765" y="14926"/>
                    </a:cubicBezTo>
                    <a:cubicBezTo>
                      <a:pt x="18409" y="19295"/>
                      <a:pt x="22100" y="24522"/>
                      <a:pt x="25231" y="30035"/>
                    </a:cubicBezTo>
                    <a:cubicBezTo>
                      <a:pt x="26791" y="32785"/>
                      <a:pt x="28219" y="35619"/>
                      <a:pt x="29529" y="38381"/>
                    </a:cubicBezTo>
                    <a:cubicBezTo>
                      <a:pt x="29696" y="38726"/>
                      <a:pt x="29862" y="39071"/>
                      <a:pt x="30029" y="39405"/>
                    </a:cubicBezTo>
                    <a:cubicBezTo>
                      <a:pt x="30184" y="39750"/>
                      <a:pt x="30339" y="40095"/>
                      <a:pt x="30505" y="40441"/>
                    </a:cubicBezTo>
                    <a:cubicBezTo>
                      <a:pt x="30815" y="41131"/>
                      <a:pt x="31124" y="41798"/>
                      <a:pt x="31422" y="42477"/>
                    </a:cubicBezTo>
                    <a:cubicBezTo>
                      <a:pt x="31720" y="43143"/>
                      <a:pt x="32006" y="43810"/>
                      <a:pt x="32291" y="44465"/>
                    </a:cubicBezTo>
                    <a:cubicBezTo>
                      <a:pt x="32363" y="44632"/>
                      <a:pt x="32434" y="44798"/>
                      <a:pt x="32506" y="44953"/>
                    </a:cubicBezTo>
                    <a:cubicBezTo>
                      <a:pt x="32577" y="45120"/>
                      <a:pt x="32637" y="45286"/>
                      <a:pt x="32708" y="45453"/>
                    </a:cubicBezTo>
                    <a:cubicBezTo>
                      <a:pt x="32839" y="45775"/>
                      <a:pt x="32970" y="46096"/>
                      <a:pt x="33113" y="46418"/>
                    </a:cubicBezTo>
                    <a:cubicBezTo>
                      <a:pt x="33649" y="47691"/>
                      <a:pt x="34161" y="49025"/>
                      <a:pt x="34708" y="50394"/>
                    </a:cubicBezTo>
                    <a:cubicBezTo>
                      <a:pt x="34970" y="51085"/>
                      <a:pt x="35232" y="51787"/>
                      <a:pt x="35494" y="52490"/>
                    </a:cubicBezTo>
                    <a:cubicBezTo>
                      <a:pt x="35625" y="52835"/>
                      <a:pt x="35768" y="53192"/>
                      <a:pt x="35899" y="53549"/>
                    </a:cubicBezTo>
                    <a:cubicBezTo>
                      <a:pt x="36018" y="53907"/>
                      <a:pt x="36149" y="54264"/>
                      <a:pt x="36280" y="54621"/>
                    </a:cubicBezTo>
                    <a:cubicBezTo>
                      <a:pt x="36411" y="54990"/>
                      <a:pt x="36542" y="55347"/>
                      <a:pt x="36661" y="55716"/>
                    </a:cubicBezTo>
                    <a:cubicBezTo>
                      <a:pt x="36732" y="55895"/>
                      <a:pt x="36792" y="56073"/>
                      <a:pt x="36863" y="56252"/>
                    </a:cubicBezTo>
                    <a:cubicBezTo>
                      <a:pt x="36923" y="56443"/>
                      <a:pt x="36982" y="56621"/>
                      <a:pt x="37054" y="56812"/>
                    </a:cubicBezTo>
                    <a:cubicBezTo>
                      <a:pt x="37304" y="57550"/>
                      <a:pt x="37554" y="58288"/>
                      <a:pt x="37804" y="59026"/>
                    </a:cubicBezTo>
                    <a:cubicBezTo>
                      <a:pt x="38280" y="60526"/>
                      <a:pt x="38780" y="62027"/>
                      <a:pt x="39233" y="63551"/>
                    </a:cubicBezTo>
                    <a:cubicBezTo>
                      <a:pt x="39697" y="65075"/>
                      <a:pt x="40126" y="66599"/>
                      <a:pt x="40554" y="68123"/>
                    </a:cubicBezTo>
                    <a:cubicBezTo>
                      <a:pt x="40769" y="68885"/>
                      <a:pt x="40971" y="69647"/>
                      <a:pt x="41173" y="70409"/>
                    </a:cubicBezTo>
                    <a:cubicBezTo>
                      <a:pt x="41376" y="71159"/>
                      <a:pt x="41566" y="71921"/>
                      <a:pt x="41757" y="72671"/>
                    </a:cubicBezTo>
                    <a:cubicBezTo>
                      <a:pt x="41852" y="73052"/>
                      <a:pt x="41947" y="73421"/>
                      <a:pt x="42043" y="73802"/>
                    </a:cubicBezTo>
                    <a:cubicBezTo>
                      <a:pt x="42126" y="74171"/>
                      <a:pt x="42221" y="74540"/>
                      <a:pt x="42304" y="74921"/>
                    </a:cubicBezTo>
                    <a:cubicBezTo>
                      <a:pt x="42388" y="75290"/>
                      <a:pt x="42483" y="75659"/>
                      <a:pt x="42566" y="76028"/>
                    </a:cubicBezTo>
                    <a:cubicBezTo>
                      <a:pt x="42650" y="76397"/>
                      <a:pt x="42745" y="76766"/>
                      <a:pt x="42816" y="77124"/>
                    </a:cubicBezTo>
                    <a:cubicBezTo>
                      <a:pt x="43126" y="78588"/>
                      <a:pt x="43436" y="80029"/>
                      <a:pt x="43686" y="81422"/>
                    </a:cubicBezTo>
                    <a:cubicBezTo>
                      <a:pt x="44733" y="87018"/>
                      <a:pt x="45341" y="91995"/>
                      <a:pt x="45722" y="95554"/>
                    </a:cubicBezTo>
                    <a:cubicBezTo>
                      <a:pt x="45817" y="96447"/>
                      <a:pt x="45900" y="97257"/>
                      <a:pt x="45972" y="97960"/>
                    </a:cubicBezTo>
                    <a:cubicBezTo>
                      <a:pt x="46055" y="98650"/>
                      <a:pt x="46114" y="99257"/>
                      <a:pt x="46150" y="99745"/>
                    </a:cubicBezTo>
                    <a:cubicBezTo>
                      <a:pt x="46245" y="100734"/>
                      <a:pt x="46305" y="101269"/>
                      <a:pt x="46305" y="101269"/>
                    </a:cubicBezTo>
                    <a:cubicBezTo>
                      <a:pt x="46369" y="101838"/>
                      <a:pt x="46515" y="102121"/>
                      <a:pt x="46640" y="102121"/>
                    </a:cubicBezTo>
                    <a:cubicBezTo>
                      <a:pt x="46769" y="102121"/>
                      <a:pt x="46877" y="101820"/>
                      <a:pt x="46853" y="101222"/>
                    </a:cubicBezTo>
                    <a:cubicBezTo>
                      <a:pt x="46853" y="101222"/>
                      <a:pt x="46805" y="100686"/>
                      <a:pt x="46734" y="99698"/>
                    </a:cubicBezTo>
                    <a:cubicBezTo>
                      <a:pt x="46686" y="99210"/>
                      <a:pt x="46638" y="98602"/>
                      <a:pt x="46579" y="97900"/>
                    </a:cubicBezTo>
                    <a:cubicBezTo>
                      <a:pt x="46507" y="97198"/>
                      <a:pt x="46436" y="96388"/>
                      <a:pt x="46353" y="95495"/>
                    </a:cubicBezTo>
                    <a:cubicBezTo>
                      <a:pt x="46007" y="91923"/>
                      <a:pt x="45472" y="86922"/>
                      <a:pt x="44483" y="81279"/>
                    </a:cubicBezTo>
                    <a:cubicBezTo>
                      <a:pt x="44245" y="79874"/>
                      <a:pt x="43948" y="78421"/>
                      <a:pt x="43650" y="76945"/>
                    </a:cubicBezTo>
                    <a:cubicBezTo>
                      <a:pt x="43590" y="76576"/>
                      <a:pt x="43495" y="76207"/>
                      <a:pt x="43412" y="75838"/>
                    </a:cubicBezTo>
                    <a:cubicBezTo>
                      <a:pt x="43328" y="75469"/>
                      <a:pt x="43245" y="75088"/>
                      <a:pt x="43162" y="74719"/>
                    </a:cubicBezTo>
                    <a:cubicBezTo>
                      <a:pt x="43078" y="74338"/>
                      <a:pt x="42995" y="73969"/>
                      <a:pt x="42912" y="73588"/>
                    </a:cubicBezTo>
                    <a:cubicBezTo>
                      <a:pt x="42816" y="73218"/>
                      <a:pt x="42721" y="72837"/>
                      <a:pt x="42626" y="72456"/>
                    </a:cubicBezTo>
                    <a:cubicBezTo>
                      <a:pt x="42447" y="71694"/>
                      <a:pt x="42269" y="70932"/>
                      <a:pt x="42066" y="70170"/>
                    </a:cubicBezTo>
                    <a:cubicBezTo>
                      <a:pt x="41876" y="69408"/>
                      <a:pt x="41673" y="68646"/>
                      <a:pt x="41471" y="67873"/>
                    </a:cubicBezTo>
                    <a:cubicBezTo>
                      <a:pt x="41054" y="66337"/>
                      <a:pt x="40638" y="64801"/>
                      <a:pt x="40173" y="63265"/>
                    </a:cubicBezTo>
                    <a:cubicBezTo>
                      <a:pt x="39733" y="61741"/>
                      <a:pt x="39245" y="60217"/>
                      <a:pt x="38768" y="58717"/>
                    </a:cubicBezTo>
                    <a:cubicBezTo>
                      <a:pt x="38518" y="57967"/>
                      <a:pt x="38268" y="57216"/>
                      <a:pt x="38030" y="56478"/>
                    </a:cubicBezTo>
                    <a:cubicBezTo>
                      <a:pt x="37971" y="56288"/>
                      <a:pt x="37899" y="56109"/>
                      <a:pt x="37840" y="55919"/>
                    </a:cubicBezTo>
                    <a:cubicBezTo>
                      <a:pt x="37780" y="55740"/>
                      <a:pt x="37709" y="55550"/>
                      <a:pt x="37649" y="55371"/>
                    </a:cubicBezTo>
                    <a:cubicBezTo>
                      <a:pt x="37518" y="55002"/>
                      <a:pt x="37387" y="54633"/>
                      <a:pt x="37268" y="54276"/>
                    </a:cubicBezTo>
                    <a:cubicBezTo>
                      <a:pt x="37137" y="53907"/>
                      <a:pt x="37006" y="53549"/>
                      <a:pt x="36887" y="53192"/>
                    </a:cubicBezTo>
                    <a:cubicBezTo>
                      <a:pt x="36756" y="52823"/>
                      <a:pt x="36613" y="52478"/>
                      <a:pt x="36482" y="52121"/>
                    </a:cubicBezTo>
                    <a:cubicBezTo>
                      <a:pt x="36220" y="51406"/>
                      <a:pt x="35970" y="50704"/>
                      <a:pt x="35696" y="50013"/>
                    </a:cubicBezTo>
                    <a:cubicBezTo>
                      <a:pt x="35161" y="48644"/>
                      <a:pt x="34637" y="47287"/>
                      <a:pt x="34101" y="46013"/>
                    </a:cubicBezTo>
                    <a:cubicBezTo>
                      <a:pt x="33958" y="45679"/>
                      <a:pt x="33827" y="45358"/>
                      <a:pt x="33696" y="45036"/>
                    </a:cubicBezTo>
                    <a:cubicBezTo>
                      <a:pt x="33625" y="44870"/>
                      <a:pt x="33553" y="44703"/>
                      <a:pt x="33482" y="44536"/>
                    </a:cubicBezTo>
                    <a:cubicBezTo>
                      <a:pt x="33410" y="44382"/>
                      <a:pt x="33339" y="44215"/>
                      <a:pt x="33268" y="44048"/>
                    </a:cubicBezTo>
                    <a:cubicBezTo>
                      <a:pt x="32982" y="43393"/>
                      <a:pt x="32696" y="42715"/>
                      <a:pt x="32398" y="42036"/>
                    </a:cubicBezTo>
                    <a:cubicBezTo>
                      <a:pt x="32089" y="41369"/>
                      <a:pt x="31779" y="40691"/>
                      <a:pt x="31458" y="40000"/>
                    </a:cubicBezTo>
                    <a:cubicBezTo>
                      <a:pt x="31303" y="39655"/>
                      <a:pt x="31136" y="39309"/>
                      <a:pt x="30982" y="38964"/>
                    </a:cubicBezTo>
                    <a:cubicBezTo>
                      <a:pt x="30815" y="38619"/>
                      <a:pt x="30648" y="38274"/>
                      <a:pt x="30482" y="37928"/>
                    </a:cubicBezTo>
                    <a:cubicBezTo>
                      <a:pt x="29136" y="35142"/>
                      <a:pt x="27684" y="32309"/>
                      <a:pt x="26088" y="29546"/>
                    </a:cubicBezTo>
                    <a:cubicBezTo>
                      <a:pt x="22885" y="23998"/>
                      <a:pt x="19111" y="18759"/>
                      <a:pt x="15384" y="14414"/>
                    </a:cubicBezTo>
                    <a:cubicBezTo>
                      <a:pt x="13515" y="12235"/>
                      <a:pt x="11682" y="10258"/>
                      <a:pt x="9979" y="8532"/>
                    </a:cubicBezTo>
                    <a:cubicBezTo>
                      <a:pt x="8264" y="6829"/>
                      <a:pt x="6705" y="5329"/>
                      <a:pt x="5359" y="4139"/>
                    </a:cubicBezTo>
                    <a:cubicBezTo>
                      <a:pt x="5026" y="3841"/>
                      <a:pt x="4716" y="3555"/>
                      <a:pt x="4419" y="3281"/>
                    </a:cubicBezTo>
                    <a:cubicBezTo>
                      <a:pt x="4109" y="3019"/>
                      <a:pt x="3823" y="2769"/>
                      <a:pt x="3550" y="2543"/>
                    </a:cubicBezTo>
                    <a:cubicBezTo>
                      <a:pt x="3014" y="2079"/>
                      <a:pt x="2561" y="1674"/>
                      <a:pt x="2180" y="1364"/>
                    </a:cubicBezTo>
                    <a:cubicBezTo>
                      <a:pt x="1406" y="733"/>
                      <a:pt x="990" y="388"/>
                      <a:pt x="990" y="388"/>
                    </a:cubicBezTo>
                    <a:cubicBezTo>
                      <a:pt x="657" y="117"/>
                      <a:pt x="397" y="0"/>
                      <a:pt x="249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0"/>
              <p:cNvSpPr/>
              <p:nvPr/>
            </p:nvSpPr>
            <p:spPr>
              <a:xfrm>
                <a:off x="3112839" y="6709262"/>
                <a:ext cx="58980" cy="663304"/>
              </a:xfrm>
              <a:custGeom>
                <a:rect b="b" l="l" r="r" t="t"/>
                <a:pathLst>
                  <a:path extrusionOk="0" h="26811" w="2384">
                    <a:moveTo>
                      <a:pt x="289" y="0"/>
                    </a:moveTo>
                    <a:cubicBezTo>
                      <a:pt x="158" y="0"/>
                      <a:pt x="25" y="72"/>
                      <a:pt x="1" y="212"/>
                    </a:cubicBezTo>
                    <a:cubicBezTo>
                      <a:pt x="1" y="212"/>
                      <a:pt x="1" y="724"/>
                      <a:pt x="13" y="1557"/>
                    </a:cubicBezTo>
                    <a:cubicBezTo>
                      <a:pt x="13" y="2390"/>
                      <a:pt x="24" y="3557"/>
                      <a:pt x="48" y="4891"/>
                    </a:cubicBezTo>
                    <a:cubicBezTo>
                      <a:pt x="84" y="7558"/>
                      <a:pt x="179" y="10868"/>
                      <a:pt x="322" y="13463"/>
                    </a:cubicBezTo>
                    <a:cubicBezTo>
                      <a:pt x="501" y="16047"/>
                      <a:pt x="798" y="19357"/>
                      <a:pt x="1156" y="22000"/>
                    </a:cubicBezTo>
                    <a:cubicBezTo>
                      <a:pt x="1239" y="22667"/>
                      <a:pt x="1310" y="23286"/>
                      <a:pt x="1394" y="23845"/>
                    </a:cubicBezTo>
                    <a:cubicBezTo>
                      <a:pt x="1477" y="24405"/>
                      <a:pt x="1560" y="24893"/>
                      <a:pt x="1620" y="25310"/>
                    </a:cubicBezTo>
                    <a:cubicBezTo>
                      <a:pt x="1751" y="26143"/>
                      <a:pt x="1822" y="26643"/>
                      <a:pt x="1822" y="26643"/>
                    </a:cubicBezTo>
                    <a:cubicBezTo>
                      <a:pt x="1848" y="26757"/>
                      <a:pt x="1960" y="26811"/>
                      <a:pt x="2076" y="26811"/>
                    </a:cubicBezTo>
                    <a:cubicBezTo>
                      <a:pt x="2226" y="26811"/>
                      <a:pt x="2383" y="26721"/>
                      <a:pt x="2370" y="26560"/>
                    </a:cubicBezTo>
                    <a:cubicBezTo>
                      <a:pt x="2370" y="26560"/>
                      <a:pt x="2322" y="26060"/>
                      <a:pt x="2251" y="25238"/>
                    </a:cubicBezTo>
                    <a:cubicBezTo>
                      <a:pt x="2203" y="24822"/>
                      <a:pt x="2156" y="24322"/>
                      <a:pt x="2108" y="23762"/>
                    </a:cubicBezTo>
                    <a:cubicBezTo>
                      <a:pt x="2048" y="23202"/>
                      <a:pt x="2013" y="22583"/>
                      <a:pt x="1953" y="21917"/>
                    </a:cubicBezTo>
                    <a:cubicBezTo>
                      <a:pt x="1727" y="19273"/>
                      <a:pt x="1560" y="15975"/>
                      <a:pt x="1394" y="13392"/>
                    </a:cubicBezTo>
                    <a:cubicBezTo>
                      <a:pt x="1072" y="8224"/>
                      <a:pt x="560" y="200"/>
                      <a:pt x="560" y="200"/>
                    </a:cubicBezTo>
                    <a:cubicBezTo>
                      <a:pt x="537" y="66"/>
                      <a:pt x="414" y="0"/>
                      <a:pt x="289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0"/>
              <p:cNvSpPr/>
              <p:nvPr/>
            </p:nvSpPr>
            <p:spPr>
              <a:xfrm>
                <a:off x="2447432" y="6696496"/>
                <a:ext cx="526393" cy="233669"/>
              </a:xfrm>
              <a:custGeom>
                <a:rect b="b" l="l" r="r" t="t"/>
                <a:pathLst>
                  <a:path extrusionOk="0" h="9445" w="21277">
                    <a:moveTo>
                      <a:pt x="1569" y="0"/>
                    </a:moveTo>
                    <a:cubicBezTo>
                      <a:pt x="1521" y="0"/>
                      <a:pt x="1475" y="1"/>
                      <a:pt x="1429" y="1"/>
                    </a:cubicBezTo>
                    <a:cubicBezTo>
                      <a:pt x="1239" y="1"/>
                      <a:pt x="1072" y="13"/>
                      <a:pt x="929" y="25"/>
                    </a:cubicBezTo>
                    <a:cubicBezTo>
                      <a:pt x="786" y="25"/>
                      <a:pt x="655" y="37"/>
                      <a:pt x="560" y="49"/>
                    </a:cubicBezTo>
                    <a:cubicBezTo>
                      <a:pt x="358" y="61"/>
                      <a:pt x="239" y="73"/>
                      <a:pt x="239" y="73"/>
                    </a:cubicBezTo>
                    <a:cubicBezTo>
                      <a:pt x="0" y="132"/>
                      <a:pt x="48" y="585"/>
                      <a:pt x="286" y="632"/>
                    </a:cubicBezTo>
                    <a:cubicBezTo>
                      <a:pt x="286" y="632"/>
                      <a:pt x="393" y="620"/>
                      <a:pt x="584" y="620"/>
                    </a:cubicBezTo>
                    <a:cubicBezTo>
                      <a:pt x="616" y="616"/>
                      <a:pt x="650" y="615"/>
                      <a:pt x="687" y="615"/>
                    </a:cubicBezTo>
                    <a:cubicBezTo>
                      <a:pt x="761" y="615"/>
                      <a:pt x="846" y="620"/>
                      <a:pt x="941" y="620"/>
                    </a:cubicBezTo>
                    <a:cubicBezTo>
                      <a:pt x="1084" y="620"/>
                      <a:pt x="1239" y="620"/>
                      <a:pt x="1417" y="632"/>
                    </a:cubicBezTo>
                    <a:cubicBezTo>
                      <a:pt x="2120" y="668"/>
                      <a:pt x="3096" y="811"/>
                      <a:pt x="4191" y="1085"/>
                    </a:cubicBezTo>
                    <a:cubicBezTo>
                      <a:pt x="5287" y="1347"/>
                      <a:pt x="6489" y="1751"/>
                      <a:pt x="7668" y="2216"/>
                    </a:cubicBezTo>
                    <a:cubicBezTo>
                      <a:pt x="8847" y="2680"/>
                      <a:pt x="9990" y="3216"/>
                      <a:pt x="10990" y="3692"/>
                    </a:cubicBezTo>
                    <a:cubicBezTo>
                      <a:pt x="12978" y="4657"/>
                      <a:pt x="15479" y="6014"/>
                      <a:pt x="17419" y="7228"/>
                    </a:cubicBezTo>
                    <a:cubicBezTo>
                      <a:pt x="19372" y="8419"/>
                      <a:pt x="20789" y="9419"/>
                      <a:pt x="20789" y="9419"/>
                    </a:cubicBezTo>
                    <a:cubicBezTo>
                      <a:pt x="20814" y="9436"/>
                      <a:pt x="20841" y="9444"/>
                      <a:pt x="20870" y="9444"/>
                    </a:cubicBezTo>
                    <a:cubicBezTo>
                      <a:pt x="21056" y="9444"/>
                      <a:pt x="21277" y="9113"/>
                      <a:pt x="21122" y="8979"/>
                    </a:cubicBezTo>
                    <a:cubicBezTo>
                      <a:pt x="21122" y="8979"/>
                      <a:pt x="19765" y="7859"/>
                      <a:pt x="17860" y="6550"/>
                    </a:cubicBezTo>
                    <a:cubicBezTo>
                      <a:pt x="16907" y="5883"/>
                      <a:pt x="15824" y="5169"/>
                      <a:pt x="14717" y="4514"/>
                    </a:cubicBezTo>
                    <a:cubicBezTo>
                      <a:pt x="13597" y="3847"/>
                      <a:pt x="12466" y="3228"/>
                      <a:pt x="11454" y="2728"/>
                    </a:cubicBezTo>
                    <a:cubicBezTo>
                      <a:pt x="10430" y="2240"/>
                      <a:pt x="9240" y="1728"/>
                      <a:pt x="8013" y="1299"/>
                    </a:cubicBezTo>
                    <a:cubicBezTo>
                      <a:pt x="6787" y="859"/>
                      <a:pt x="5513" y="513"/>
                      <a:pt x="4358" y="287"/>
                    </a:cubicBezTo>
                    <a:cubicBezTo>
                      <a:pt x="3275" y="86"/>
                      <a:pt x="2296" y="0"/>
                      <a:pt x="1569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0"/>
              <p:cNvSpPr/>
              <p:nvPr/>
            </p:nvSpPr>
            <p:spPr>
              <a:xfrm>
                <a:off x="2600004" y="6126931"/>
                <a:ext cx="57644" cy="287652"/>
              </a:xfrm>
              <a:custGeom>
                <a:rect b="b" l="l" r="r" t="t"/>
                <a:pathLst>
                  <a:path extrusionOk="0" h="11627" w="2330">
                    <a:moveTo>
                      <a:pt x="372" y="0"/>
                    </a:moveTo>
                    <a:cubicBezTo>
                      <a:pt x="220" y="0"/>
                      <a:pt x="24" y="52"/>
                      <a:pt x="1" y="128"/>
                    </a:cubicBezTo>
                    <a:cubicBezTo>
                      <a:pt x="1" y="128"/>
                      <a:pt x="13" y="354"/>
                      <a:pt x="37" y="711"/>
                    </a:cubicBezTo>
                    <a:cubicBezTo>
                      <a:pt x="48" y="1080"/>
                      <a:pt x="72" y="1580"/>
                      <a:pt x="96" y="2164"/>
                    </a:cubicBezTo>
                    <a:cubicBezTo>
                      <a:pt x="144" y="3318"/>
                      <a:pt x="179" y="4771"/>
                      <a:pt x="310" y="5914"/>
                    </a:cubicBezTo>
                    <a:cubicBezTo>
                      <a:pt x="429" y="7045"/>
                      <a:pt x="703" y="8510"/>
                      <a:pt x="1060" y="9641"/>
                    </a:cubicBezTo>
                    <a:cubicBezTo>
                      <a:pt x="1156" y="9926"/>
                      <a:pt x="1227" y="10188"/>
                      <a:pt x="1322" y="10426"/>
                    </a:cubicBezTo>
                    <a:cubicBezTo>
                      <a:pt x="1406" y="10665"/>
                      <a:pt x="1477" y="10879"/>
                      <a:pt x="1549" y="11046"/>
                    </a:cubicBezTo>
                    <a:cubicBezTo>
                      <a:pt x="1703" y="11391"/>
                      <a:pt x="1787" y="11593"/>
                      <a:pt x="1787" y="11593"/>
                    </a:cubicBezTo>
                    <a:cubicBezTo>
                      <a:pt x="1800" y="11616"/>
                      <a:pt x="1832" y="11626"/>
                      <a:pt x="1876" y="11626"/>
                    </a:cubicBezTo>
                    <a:cubicBezTo>
                      <a:pt x="2033" y="11626"/>
                      <a:pt x="2329" y="11496"/>
                      <a:pt x="2311" y="11403"/>
                    </a:cubicBezTo>
                    <a:cubicBezTo>
                      <a:pt x="2311" y="11403"/>
                      <a:pt x="2251" y="11188"/>
                      <a:pt x="2156" y="10843"/>
                    </a:cubicBezTo>
                    <a:cubicBezTo>
                      <a:pt x="2108" y="10677"/>
                      <a:pt x="2061" y="10462"/>
                      <a:pt x="2001" y="10224"/>
                    </a:cubicBezTo>
                    <a:cubicBezTo>
                      <a:pt x="1942" y="9998"/>
                      <a:pt x="1906" y="9724"/>
                      <a:pt x="1846" y="9450"/>
                    </a:cubicBezTo>
                    <a:cubicBezTo>
                      <a:pt x="1632" y="8331"/>
                      <a:pt x="1489" y="6914"/>
                      <a:pt x="1370" y="5795"/>
                    </a:cubicBezTo>
                    <a:cubicBezTo>
                      <a:pt x="1251" y="4688"/>
                      <a:pt x="1072" y="3247"/>
                      <a:pt x="906" y="2092"/>
                    </a:cubicBezTo>
                    <a:cubicBezTo>
                      <a:pt x="822" y="1509"/>
                      <a:pt x="727" y="997"/>
                      <a:pt x="668" y="640"/>
                    </a:cubicBezTo>
                    <a:cubicBezTo>
                      <a:pt x="596" y="282"/>
                      <a:pt x="549" y="56"/>
                      <a:pt x="549" y="56"/>
                    </a:cubicBezTo>
                    <a:cubicBezTo>
                      <a:pt x="531" y="17"/>
                      <a:pt x="459" y="0"/>
                      <a:pt x="372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8" name="Google Shape;198;p20"/>
          <p:cNvSpPr/>
          <p:nvPr/>
        </p:nvSpPr>
        <p:spPr>
          <a:xfrm>
            <a:off x="82" y="3058584"/>
            <a:ext cx="9143830" cy="2103365"/>
          </a:xfrm>
          <a:custGeom>
            <a:rect b="b" l="l" r="r" t="t"/>
            <a:pathLst>
              <a:path extrusionOk="0" h="58104" w="252592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"/>
          <p:cNvSpPr txBox="1"/>
          <p:nvPr>
            <p:ph type="title"/>
          </p:nvPr>
        </p:nvSpPr>
        <p:spPr>
          <a:xfrm>
            <a:off x="2007013" y="1267950"/>
            <a:ext cx="2119500" cy="7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200" name="Google Shape;200;p20"/>
          <p:cNvSpPr txBox="1"/>
          <p:nvPr>
            <p:ph hasCustomPrompt="1" idx="2" type="title"/>
          </p:nvPr>
        </p:nvSpPr>
        <p:spPr>
          <a:xfrm>
            <a:off x="2007013" y="293675"/>
            <a:ext cx="2119500" cy="13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1" name="Google Shape;201;p20"/>
          <p:cNvSpPr txBox="1"/>
          <p:nvPr>
            <p:ph idx="1" type="subTitle"/>
          </p:nvPr>
        </p:nvSpPr>
        <p:spPr>
          <a:xfrm>
            <a:off x="2007013" y="1899725"/>
            <a:ext cx="2119500" cy="6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202" name="Google Shape;202;p20"/>
          <p:cNvSpPr txBox="1"/>
          <p:nvPr>
            <p:ph idx="3" type="title"/>
          </p:nvPr>
        </p:nvSpPr>
        <p:spPr>
          <a:xfrm>
            <a:off x="5017488" y="1267950"/>
            <a:ext cx="2119500" cy="7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203" name="Google Shape;203;p20"/>
          <p:cNvSpPr txBox="1"/>
          <p:nvPr>
            <p:ph hasCustomPrompt="1" idx="4" type="title"/>
          </p:nvPr>
        </p:nvSpPr>
        <p:spPr>
          <a:xfrm>
            <a:off x="5017488" y="293675"/>
            <a:ext cx="2119500" cy="13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4" name="Google Shape;204;p20"/>
          <p:cNvSpPr txBox="1"/>
          <p:nvPr>
            <p:ph idx="5" type="subTitle"/>
          </p:nvPr>
        </p:nvSpPr>
        <p:spPr>
          <a:xfrm>
            <a:off x="5017488" y="1899725"/>
            <a:ext cx="2119500" cy="6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205" name="Google Shape;205;p20"/>
          <p:cNvSpPr txBox="1"/>
          <p:nvPr>
            <p:ph idx="6" type="title"/>
          </p:nvPr>
        </p:nvSpPr>
        <p:spPr>
          <a:xfrm>
            <a:off x="2007013" y="3475575"/>
            <a:ext cx="2119500" cy="7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206" name="Google Shape;206;p20"/>
          <p:cNvSpPr txBox="1"/>
          <p:nvPr>
            <p:ph hasCustomPrompt="1" idx="7" type="title"/>
          </p:nvPr>
        </p:nvSpPr>
        <p:spPr>
          <a:xfrm>
            <a:off x="2007013" y="2501300"/>
            <a:ext cx="2119500" cy="13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7" name="Google Shape;207;p20"/>
          <p:cNvSpPr txBox="1"/>
          <p:nvPr>
            <p:ph idx="8" type="subTitle"/>
          </p:nvPr>
        </p:nvSpPr>
        <p:spPr>
          <a:xfrm>
            <a:off x="2007013" y="4107350"/>
            <a:ext cx="2119500" cy="6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208" name="Google Shape;208;p20"/>
          <p:cNvSpPr txBox="1"/>
          <p:nvPr>
            <p:ph idx="9" type="title"/>
          </p:nvPr>
        </p:nvSpPr>
        <p:spPr>
          <a:xfrm>
            <a:off x="5017488" y="3475575"/>
            <a:ext cx="2119500" cy="7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209" name="Google Shape;209;p20"/>
          <p:cNvSpPr txBox="1"/>
          <p:nvPr>
            <p:ph hasCustomPrompt="1" idx="13" type="title"/>
          </p:nvPr>
        </p:nvSpPr>
        <p:spPr>
          <a:xfrm>
            <a:off x="5017488" y="2501300"/>
            <a:ext cx="2119500" cy="13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0" name="Google Shape;210;p20"/>
          <p:cNvSpPr txBox="1"/>
          <p:nvPr>
            <p:ph idx="14" type="subTitle"/>
          </p:nvPr>
        </p:nvSpPr>
        <p:spPr>
          <a:xfrm>
            <a:off x="5017488" y="4107350"/>
            <a:ext cx="2119500" cy="6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WESOME WORDS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17525" y="1557700"/>
            <a:ext cx="7709100" cy="7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338800" y="2184750"/>
            <a:ext cx="4466400" cy="9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CHNOLOGY DESIGN 1">
  <p:cSld name="TITLE_ONLY_1_2_1_1_1"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type="title"/>
          </p:nvPr>
        </p:nvSpPr>
        <p:spPr>
          <a:xfrm>
            <a:off x="801901" y="2616488"/>
            <a:ext cx="3573300" cy="7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3" name="Google Shape;213;p21"/>
          <p:cNvSpPr txBox="1"/>
          <p:nvPr>
            <p:ph hasCustomPrompt="1" idx="2" type="title"/>
          </p:nvPr>
        </p:nvSpPr>
        <p:spPr>
          <a:xfrm>
            <a:off x="801909" y="1156888"/>
            <a:ext cx="3573300" cy="13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4" name="Google Shape;214;p21"/>
          <p:cNvSpPr txBox="1"/>
          <p:nvPr>
            <p:ph idx="1" type="subTitle"/>
          </p:nvPr>
        </p:nvSpPr>
        <p:spPr>
          <a:xfrm>
            <a:off x="801909" y="3320913"/>
            <a:ext cx="3573300" cy="6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CHNOLOGY DESIGN 2">
  <p:cSld name="TITLE_ONLY_1_2_1_1_1_1">
    <p:bg>
      <p:bgPr>
        <a:solidFill>
          <a:srgbClr val="FFFFFF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/>
          <p:nvPr>
            <p:ph type="title"/>
          </p:nvPr>
        </p:nvSpPr>
        <p:spPr>
          <a:xfrm>
            <a:off x="4665601" y="2616488"/>
            <a:ext cx="3573300" cy="7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7" name="Google Shape;217;p22"/>
          <p:cNvSpPr txBox="1"/>
          <p:nvPr>
            <p:ph hasCustomPrompt="1" idx="2" type="title"/>
          </p:nvPr>
        </p:nvSpPr>
        <p:spPr>
          <a:xfrm>
            <a:off x="4665609" y="1156888"/>
            <a:ext cx="3573300" cy="13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8" name="Google Shape;218;p22"/>
          <p:cNvSpPr txBox="1"/>
          <p:nvPr>
            <p:ph idx="1" type="subTitle"/>
          </p:nvPr>
        </p:nvSpPr>
        <p:spPr>
          <a:xfrm>
            <a:off x="4665609" y="3320913"/>
            <a:ext cx="3573300" cy="6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S 2">
  <p:cSld name="TITLE_ONLY_1_2_1_1_1_1_2">
    <p:bg>
      <p:bgPr>
        <a:solidFill>
          <a:srgbClr val="FFFFF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type="title"/>
          </p:nvPr>
        </p:nvSpPr>
        <p:spPr>
          <a:xfrm>
            <a:off x="2353648" y="2453325"/>
            <a:ext cx="4436700" cy="7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1" name="Google Shape;221;p23"/>
          <p:cNvSpPr txBox="1"/>
          <p:nvPr>
            <p:ph hasCustomPrompt="1" idx="2" type="title"/>
          </p:nvPr>
        </p:nvSpPr>
        <p:spPr>
          <a:xfrm>
            <a:off x="1375497" y="1320050"/>
            <a:ext cx="6393000" cy="13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2" name="Google Shape;222;p23"/>
          <p:cNvSpPr txBox="1"/>
          <p:nvPr>
            <p:ph idx="1" type="subTitle"/>
          </p:nvPr>
        </p:nvSpPr>
        <p:spPr>
          <a:xfrm>
            <a:off x="2353658" y="3157750"/>
            <a:ext cx="4436700" cy="6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R COLUMNS 2">
  <p:cSld name="TITLE_ONLY_1_2_1_1_1_1_1"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>
            <p:ph type="title"/>
          </p:nvPr>
        </p:nvSpPr>
        <p:spPr>
          <a:xfrm>
            <a:off x="717525" y="54275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5" name="Google Shape;225;p24"/>
          <p:cNvSpPr txBox="1"/>
          <p:nvPr>
            <p:ph idx="2" type="title"/>
          </p:nvPr>
        </p:nvSpPr>
        <p:spPr>
          <a:xfrm>
            <a:off x="717513" y="1608375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26" name="Google Shape;226;p24"/>
          <p:cNvSpPr txBox="1"/>
          <p:nvPr>
            <p:ph idx="1" type="subTitle"/>
          </p:nvPr>
        </p:nvSpPr>
        <p:spPr>
          <a:xfrm>
            <a:off x="717513" y="2011675"/>
            <a:ext cx="19848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227" name="Google Shape;227;p24"/>
          <p:cNvSpPr txBox="1"/>
          <p:nvPr>
            <p:ph idx="3" type="title"/>
          </p:nvPr>
        </p:nvSpPr>
        <p:spPr>
          <a:xfrm>
            <a:off x="6441667" y="1608375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28" name="Google Shape;228;p24"/>
          <p:cNvSpPr txBox="1"/>
          <p:nvPr>
            <p:ph idx="4" type="subTitle"/>
          </p:nvPr>
        </p:nvSpPr>
        <p:spPr>
          <a:xfrm>
            <a:off x="6441667" y="2011675"/>
            <a:ext cx="19848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229" name="Google Shape;229;p24"/>
          <p:cNvSpPr txBox="1"/>
          <p:nvPr>
            <p:ph idx="5" type="title"/>
          </p:nvPr>
        </p:nvSpPr>
        <p:spPr>
          <a:xfrm>
            <a:off x="717513" y="3229675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30" name="Google Shape;230;p24"/>
          <p:cNvSpPr txBox="1"/>
          <p:nvPr>
            <p:ph idx="6" type="subTitle"/>
          </p:nvPr>
        </p:nvSpPr>
        <p:spPr>
          <a:xfrm>
            <a:off x="717513" y="3632975"/>
            <a:ext cx="19848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231" name="Google Shape;231;p24"/>
          <p:cNvSpPr txBox="1"/>
          <p:nvPr>
            <p:ph idx="7" type="title"/>
          </p:nvPr>
        </p:nvSpPr>
        <p:spPr>
          <a:xfrm>
            <a:off x="6441667" y="3229675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32" name="Google Shape;232;p24"/>
          <p:cNvSpPr txBox="1"/>
          <p:nvPr>
            <p:ph idx="8" type="subTitle"/>
          </p:nvPr>
        </p:nvSpPr>
        <p:spPr>
          <a:xfrm>
            <a:off x="6441667" y="3632975"/>
            <a:ext cx="19848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3">
  <p:cSld name="TITLE_ONLY_1_2_1_1_1_1_1_2">
    <p:bg>
      <p:bgPr>
        <a:solidFill>
          <a:srgbClr val="A0EBFF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/>
          <p:nvPr/>
        </p:nvSpPr>
        <p:spPr>
          <a:xfrm flipH="1">
            <a:off x="3222649" y="1592997"/>
            <a:ext cx="5854826" cy="2933425"/>
          </a:xfrm>
          <a:custGeom>
            <a:rect b="b" l="l" r="r" t="t"/>
            <a:pathLst>
              <a:path extrusionOk="0" h="113205" w="225946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"/>
          <p:cNvSpPr/>
          <p:nvPr/>
        </p:nvSpPr>
        <p:spPr>
          <a:xfrm>
            <a:off x="70" y="850947"/>
            <a:ext cx="8179245" cy="4098021"/>
          </a:xfrm>
          <a:custGeom>
            <a:rect b="b" l="l" r="r" t="t"/>
            <a:pathLst>
              <a:path extrusionOk="0" h="113205" w="225946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rgbClr val="FFFFFF">
              <a:alpha val="44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5"/>
          <p:cNvSpPr/>
          <p:nvPr/>
        </p:nvSpPr>
        <p:spPr>
          <a:xfrm>
            <a:off x="82" y="3040134"/>
            <a:ext cx="9143830" cy="2103365"/>
          </a:xfrm>
          <a:custGeom>
            <a:rect b="b" l="l" r="r" t="t"/>
            <a:pathLst>
              <a:path extrusionOk="0" h="58104" w="252592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5"/>
          <p:cNvSpPr txBox="1"/>
          <p:nvPr>
            <p:ph type="title"/>
          </p:nvPr>
        </p:nvSpPr>
        <p:spPr>
          <a:xfrm>
            <a:off x="717525" y="54275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8" name="Google Shape;238;p25"/>
          <p:cNvSpPr txBox="1"/>
          <p:nvPr>
            <p:ph idx="1" type="subTitle"/>
          </p:nvPr>
        </p:nvSpPr>
        <p:spPr>
          <a:xfrm>
            <a:off x="1162550" y="2509075"/>
            <a:ext cx="1984800" cy="11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239" name="Google Shape;239;p25"/>
          <p:cNvSpPr txBox="1"/>
          <p:nvPr>
            <p:ph idx="2" type="title"/>
          </p:nvPr>
        </p:nvSpPr>
        <p:spPr>
          <a:xfrm>
            <a:off x="1162538" y="3737250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40" name="Google Shape;240;p25"/>
          <p:cNvSpPr txBox="1"/>
          <p:nvPr>
            <p:ph idx="3" type="subTitle"/>
          </p:nvPr>
        </p:nvSpPr>
        <p:spPr>
          <a:xfrm>
            <a:off x="3579600" y="2509075"/>
            <a:ext cx="1984800" cy="11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241" name="Google Shape;241;p25"/>
          <p:cNvSpPr txBox="1"/>
          <p:nvPr>
            <p:ph idx="4" type="title"/>
          </p:nvPr>
        </p:nvSpPr>
        <p:spPr>
          <a:xfrm>
            <a:off x="3579588" y="3737250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42" name="Google Shape;242;p25"/>
          <p:cNvSpPr txBox="1"/>
          <p:nvPr>
            <p:ph idx="5" type="subTitle"/>
          </p:nvPr>
        </p:nvSpPr>
        <p:spPr>
          <a:xfrm>
            <a:off x="5996650" y="2509075"/>
            <a:ext cx="1984800" cy="11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243" name="Google Shape;243;p25"/>
          <p:cNvSpPr txBox="1"/>
          <p:nvPr>
            <p:ph idx="6" type="title"/>
          </p:nvPr>
        </p:nvSpPr>
        <p:spPr>
          <a:xfrm>
            <a:off x="5996638" y="3737250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LOSING SLIDE">
  <p:cSld name="TITLE_ONLY_1_2_1_1_1_1_1_1">
    <p:bg>
      <p:bgPr>
        <a:solidFill>
          <a:srgbClr val="FFFFFF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"/>
          <p:cNvSpPr txBox="1"/>
          <p:nvPr>
            <p:ph type="title"/>
          </p:nvPr>
        </p:nvSpPr>
        <p:spPr>
          <a:xfrm>
            <a:off x="3467975" y="533850"/>
            <a:ext cx="4958400" cy="12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46" name="Google Shape;246;p26"/>
          <p:cNvSpPr txBox="1"/>
          <p:nvPr>
            <p:ph idx="1" type="subTitle"/>
          </p:nvPr>
        </p:nvSpPr>
        <p:spPr>
          <a:xfrm>
            <a:off x="3608475" y="2125150"/>
            <a:ext cx="4818000" cy="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247" name="Google Shape;247;p26"/>
          <p:cNvSpPr txBox="1"/>
          <p:nvPr>
            <p:ph idx="2" type="title"/>
          </p:nvPr>
        </p:nvSpPr>
        <p:spPr>
          <a:xfrm>
            <a:off x="3608450" y="1846425"/>
            <a:ext cx="4818000" cy="3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8" name="Google Shape;248;p26"/>
          <p:cNvSpPr txBox="1"/>
          <p:nvPr/>
        </p:nvSpPr>
        <p:spPr>
          <a:xfrm>
            <a:off x="717525" y="542750"/>
            <a:ext cx="28263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rPr>
              <a:t>CREDITS</a:t>
            </a:r>
            <a:r>
              <a:rPr lang="en" sz="9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rPr>
              <a:t>: This presentation template was created by </a:t>
            </a:r>
            <a:r>
              <a:rPr b="1" lang="en" sz="900">
                <a:solidFill>
                  <a:srgbClr val="053B5C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" sz="9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lang="en" sz="900">
                <a:solidFill>
                  <a:srgbClr val="053B5C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/>
              </a:rPr>
              <a:t>Flaticon</a:t>
            </a:r>
            <a:r>
              <a:rPr lang="en" sz="9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" sz="900">
                <a:solidFill>
                  <a:srgbClr val="053B5C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/>
              </a:rPr>
              <a:t>Freepik</a:t>
            </a:r>
            <a:r>
              <a:rPr lang="en" sz="9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900">
              <a:solidFill>
                <a:srgbClr val="053B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DESIGN" type="blank">
  <p:cSld name="BLANK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/>
          <p:nvPr>
            <p:ph type="title"/>
          </p:nvPr>
        </p:nvSpPr>
        <p:spPr>
          <a:xfrm>
            <a:off x="717525" y="542750"/>
            <a:ext cx="77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DESIGN 2">
  <p:cSld name="BLANK_3_1_2">
    <p:bg>
      <p:bgPr>
        <a:solidFill>
          <a:srgbClr val="FFFFFF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/>
          <p:nvPr>
            <p:ph type="title"/>
          </p:nvPr>
        </p:nvSpPr>
        <p:spPr>
          <a:xfrm>
            <a:off x="717525" y="542750"/>
            <a:ext cx="7708800" cy="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253" name="Google Shape;253;p28"/>
          <p:cNvGrpSpPr/>
          <p:nvPr/>
        </p:nvGrpSpPr>
        <p:grpSpPr>
          <a:xfrm>
            <a:off x="1" y="2854047"/>
            <a:ext cx="9144001" cy="2289456"/>
            <a:chOff x="271750" y="2423875"/>
            <a:chExt cx="7077400" cy="1772025"/>
          </a:xfrm>
        </p:grpSpPr>
        <p:sp>
          <p:nvSpPr>
            <p:cNvPr id="254" name="Google Shape;254;p28"/>
            <p:cNvSpPr/>
            <p:nvPr/>
          </p:nvSpPr>
          <p:spPr>
            <a:xfrm>
              <a:off x="277700" y="2423875"/>
              <a:ext cx="7071450" cy="1772025"/>
            </a:xfrm>
            <a:custGeom>
              <a:rect b="b" l="l" r="r" t="t"/>
              <a:pathLst>
                <a:path extrusionOk="0" h="70881" w="282858">
                  <a:moveTo>
                    <a:pt x="57528" y="1"/>
                  </a:moveTo>
                  <a:cubicBezTo>
                    <a:pt x="37107" y="1"/>
                    <a:pt x="17867" y="6326"/>
                    <a:pt x="1" y="16029"/>
                  </a:cubicBezTo>
                  <a:lnTo>
                    <a:pt x="1" y="70881"/>
                  </a:lnTo>
                  <a:lnTo>
                    <a:pt x="282857" y="70881"/>
                  </a:lnTo>
                  <a:lnTo>
                    <a:pt x="282857" y="53831"/>
                  </a:lnTo>
                  <a:cubicBezTo>
                    <a:pt x="276183" y="53941"/>
                    <a:pt x="269511" y="54030"/>
                    <a:pt x="262852" y="54030"/>
                  </a:cubicBezTo>
                  <a:cubicBezTo>
                    <a:pt x="230491" y="54030"/>
                    <a:pt x="198425" y="51930"/>
                    <a:pt x="167736" y="39913"/>
                  </a:cubicBezTo>
                  <a:cubicBezTo>
                    <a:pt x="131005" y="25530"/>
                    <a:pt x="101025" y="967"/>
                    <a:pt x="59794" y="27"/>
                  </a:cubicBezTo>
                  <a:cubicBezTo>
                    <a:pt x="59037" y="10"/>
                    <a:pt x="58282" y="1"/>
                    <a:pt x="57528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271750" y="3380525"/>
              <a:ext cx="1876450" cy="815375"/>
            </a:xfrm>
            <a:custGeom>
              <a:rect b="b" l="l" r="r" t="t"/>
              <a:pathLst>
                <a:path extrusionOk="0" h="32615" w="75058">
                  <a:moveTo>
                    <a:pt x="26971" y="1"/>
                  </a:moveTo>
                  <a:cubicBezTo>
                    <a:pt x="16792" y="1"/>
                    <a:pt x="7040" y="5763"/>
                    <a:pt x="2429" y="15589"/>
                  </a:cubicBezTo>
                  <a:cubicBezTo>
                    <a:pt x="2382" y="15684"/>
                    <a:pt x="2358" y="15779"/>
                    <a:pt x="2310" y="15875"/>
                  </a:cubicBezTo>
                  <a:cubicBezTo>
                    <a:pt x="1453" y="16946"/>
                    <a:pt x="679" y="18065"/>
                    <a:pt x="0" y="19244"/>
                  </a:cubicBezTo>
                  <a:lnTo>
                    <a:pt x="0" y="32615"/>
                  </a:lnTo>
                  <a:lnTo>
                    <a:pt x="75057" y="32615"/>
                  </a:lnTo>
                  <a:cubicBezTo>
                    <a:pt x="73819" y="28007"/>
                    <a:pt x="70640" y="23959"/>
                    <a:pt x="65985" y="21768"/>
                  </a:cubicBezTo>
                  <a:cubicBezTo>
                    <a:pt x="63680" y="20692"/>
                    <a:pt x="61256" y="20183"/>
                    <a:pt x="58871" y="20183"/>
                  </a:cubicBezTo>
                  <a:cubicBezTo>
                    <a:pt x="56981" y="20183"/>
                    <a:pt x="55116" y="20503"/>
                    <a:pt x="53352" y="21113"/>
                  </a:cubicBezTo>
                  <a:cubicBezTo>
                    <a:pt x="51566" y="13255"/>
                    <a:pt x="46328" y="6266"/>
                    <a:pt x="38470" y="2575"/>
                  </a:cubicBezTo>
                  <a:cubicBezTo>
                    <a:pt x="34746" y="828"/>
                    <a:pt x="30828" y="1"/>
                    <a:pt x="26971" y="1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1828200" y="3808500"/>
              <a:ext cx="1499600" cy="387400"/>
            </a:xfrm>
            <a:custGeom>
              <a:rect b="b" l="l" r="r" t="t"/>
              <a:pathLst>
                <a:path extrusionOk="0" h="15496" w="59984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DESIGN 3">
  <p:cSld name="BLANK_2">
    <p:bg>
      <p:bgPr>
        <a:solidFill>
          <a:srgbClr val="A0EBFF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>
            <p:ph type="title"/>
          </p:nvPr>
        </p:nvSpPr>
        <p:spPr>
          <a:xfrm>
            <a:off x="717525" y="54275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865525" y="2065300"/>
            <a:ext cx="556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2865675" y="542750"/>
            <a:ext cx="5560800" cy="17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7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7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7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7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7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7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7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">
  <p:cSld name="BLANK_1_1">
    <p:bg>
      <p:bgPr>
        <a:solidFill>
          <a:srgbClr val="A0EBFF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" type="twoColTx">
  <p:cSld name="TITLE_AND_TWO_COLUMNS">
    <p:bg>
      <p:bgPr>
        <a:solidFill>
          <a:srgbClr val="9FEAFF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956525" y="2253825"/>
            <a:ext cx="3418800" cy="7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" name="Google Shape;21;p5"/>
          <p:cNvSpPr txBox="1"/>
          <p:nvPr>
            <p:ph hasCustomPrompt="1" idx="2" type="title"/>
          </p:nvPr>
        </p:nvSpPr>
        <p:spPr>
          <a:xfrm>
            <a:off x="956525" y="458050"/>
            <a:ext cx="40494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2" name="Google Shape;22;p5"/>
          <p:cNvSpPr txBox="1"/>
          <p:nvPr>
            <p:ph idx="1" type="subTitle"/>
          </p:nvPr>
        </p:nvSpPr>
        <p:spPr>
          <a:xfrm>
            <a:off x="956525" y="2885600"/>
            <a:ext cx="3418800" cy="17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7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7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7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7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7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7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7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S 1">
  <p:cSld name="TITLE_AND_TWO_COLUMNS_2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6"/>
          <p:cNvGrpSpPr/>
          <p:nvPr/>
        </p:nvGrpSpPr>
        <p:grpSpPr>
          <a:xfrm rot="9401449">
            <a:off x="754395" y="69566"/>
            <a:ext cx="1522160" cy="1254196"/>
            <a:chOff x="698956" y="6526827"/>
            <a:chExt cx="1522132" cy="1254173"/>
          </a:xfrm>
        </p:grpSpPr>
        <p:grpSp>
          <p:nvGrpSpPr>
            <p:cNvPr id="25" name="Google Shape;25;p6"/>
            <p:cNvGrpSpPr/>
            <p:nvPr/>
          </p:nvGrpSpPr>
          <p:grpSpPr>
            <a:xfrm>
              <a:off x="970014" y="6599642"/>
              <a:ext cx="1251074" cy="1089966"/>
              <a:chOff x="2227541" y="6011760"/>
              <a:chExt cx="2864180" cy="2495343"/>
            </a:xfrm>
          </p:grpSpPr>
          <p:sp>
            <p:nvSpPr>
              <p:cNvPr id="26" name="Google Shape;26;p6"/>
              <p:cNvSpPr/>
              <p:nvPr/>
            </p:nvSpPr>
            <p:spPr>
              <a:xfrm rot="-1131582">
                <a:off x="2772277" y="6293752"/>
                <a:ext cx="2064072" cy="1922827"/>
              </a:xfrm>
              <a:custGeom>
                <a:rect b="b" l="l" r="r" t="t"/>
                <a:pathLst>
                  <a:path extrusionOk="0" h="77719" w="83428">
                    <a:moveTo>
                      <a:pt x="43744" y="1"/>
                    </a:moveTo>
                    <a:cubicBezTo>
                      <a:pt x="43607" y="1"/>
                      <a:pt x="43469" y="5"/>
                      <a:pt x="43328" y="15"/>
                    </a:cubicBezTo>
                    <a:cubicBezTo>
                      <a:pt x="39256" y="277"/>
                      <a:pt x="37779" y="4360"/>
                      <a:pt x="36839" y="7718"/>
                    </a:cubicBezTo>
                    <a:cubicBezTo>
                      <a:pt x="35589" y="12203"/>
                      <a:pt x="34968" y="18558"/>
                      <a:pt x="31040" y="18558"/>
                    </a:cubicBezTo>
                    <a:cubicBezTo>
                      <a:pt x="29952" y="18558"/>
                      <a:pt x="28611" y="18070"/>
                      <a:pt x="26933" y="16921"/>
                    </a:cubicBezTo>
                    <a:cubicBezTo>
                      <a:pt x="25614" y="16019"/>
                      <a:pt x="23908" y="14589"/>
                      <a:pt x="22178" y="14589"/>
                    </a:cubicBezTo>
                    <a:cubicBezTo>
                      <a:pt x="21830" y="14589"/>
                      <a:pt x="21481" y="14647"/>
                      <a:pt x="21134" y="14778"/>
                    </a:cubicBezTo>
                    <a:cubicBezTo>
                      <a:pt x="15276" y="16993"/>
                      <a:pt x="19075" y="24530"/>
                      <a:pt x="19753" y="28387"/>
                    </a:cubicBezTo>
                    <a:cubicBezTo>
                      <a:pt x="20166" y="30701"/>
                      <a:pt x="20096" y="34763"/>
                      <a:pt x="17456" y="34763"/>
                    </a:cubicBezTo>
                    <a:cubicBezTo>
                      <a:pt x="17054" y="34763"/>
                      <a:pt x="16592" y="34669"/>
                      <a:pt x="16062" y="34459"/>
                    </a:cubicBezTo>
                    <a:cubicBezTo>
                      <a:pt x="11365" y="32594"/>
                      <a:pt x="10296" y="26273"/>
                      <a:pt x="4770" y="26273"/>
                    </a:cubicBezTo>
                    <a:cubicBezTo>
                      <a:pt x="4512" y="26273"/>
                      <a:pt x="4244" y="26287"/>
                      <a:pt x="3966" y="26315"/>
                    </a:cubicBezTo>
                    <a:cubicBezTo>
                      <a:pt x="715" y="26649"/>
                      <a:pt x="1" y="29554"/>
                      <a:pt x="489" y="32328"/>
                    </a:cubicBezTo>
                    <a:cubicBezTo>
                      <a:pt x="1251" y="36555"/>
                      <a:pt x="3644" y="40222"/>
                      <a:pt x="5085" y="44211"/>
                    </a:cubicBezTo>
                    <a:cubicBezTo>
                      <a:pt x="6597" y="48390"/>
                      <a:pt x="7061" y="52997"/>
                      <a:pt x="6549" y="57403"/>
                    </a:cubicBezTo>
                    <a:cubicBezTo>
                      <a:pt x="6275" y="59784"/>
                      <a:pt x="4037" y="62999"/>
                      <a:pt x="4632" y="65380"/>
                    </a:cubicBezTo>
                    <a:cubicBezTo>
                      <a:pt x="5513" y="68856"/>
                      <a:pt x="12336" y="68321"/>
                      <a:pt x="15050" y="68797"/>
                    </a:cubicBezTo>
                    <a:cubicBezTo>
                      <a:pt x="18884" y="69476"/>
                      <a:pt x="22766" y="70095"/>
                      <a:pt x="26468" y="71345"/>
                    </a:cubicBezTo>
                    <a:cubicBezTo>
                      <a:pt x="30939" y="72847"/>
                      <a:pt x="38196" y="77718"/>
                      <a:pt x="44090" y="77718"/>
                    </a:cubicBezTo>
                    <a:cubicBezTo>
                      <a:pt x="46186" y="77718"/>
                      <a:pt x="48109" y="77102"/>
                      <a:pt x="49674" y="75500"/>
                    </a:cubicBezTo>
                    <a:cubicBezTo>
                      <a:pt x="51602" y="73524"/>
                      <a:pt x="50626" y="70488"/>
                      <a:pt x="49185" y="68559"/>
                    </a:cubicBezTo>
                    <a:cubicBezTo>
                      <a:pt x="47364" y="66130"/>
                      <a:pt x="44090" y="64594"/>
                      <a:pt x="42661" y="61856"/>
                    </a:cubicBezTo>
                    <a:cubicBezTo>
                      <a:pt x="41468" y="59570"/>
                      <a:pt x="43103" y="58980"/>
                      <a:pt x="45242" y="58980"/>
                    </a:cubicBezTo>
                    <a:cubicBezTo>
                      <a:pt x="47158" y="58980"/>
                      <a:pt x="49479" y="59453"/>
                      <a:pt x="50531" y="59605"/>
                    </a:cubicBezTo>
                    <a:cubicBezTo>
                      <a:pt x="52312" y="59861"/>
                      <a:pt x="54410" y="60234"/>
                      <a:pt x="56446" y="60234"/>
                    </a:cubicBezTo>
                    <a:cubicBezTo>
                      <a:pt x="59050" y="60234"/>
                      <a:pt x="61553" y="59624"/>
                      <a:pt x="63163" y="57379"/>
                    </a:cubicBezTo>
                    <a:cubicBezTo>
                      <a:pt x="66116" y="53271"/>
                      <a:pt x="61497" y="49068"/>
                      <a:pt x="58818" y="46354"/>
                    </a:cubicBezTo>
                    <a:cubicBezTo>
                      <a:pt x="55151" y="42627"/>
                      <a:pt x="56532" y="41246"/>
                      <a:pt x="59306" y="40817"/>
                    </a:cubicBezTo>
                    <a:cubicBezTo>
                      <a:pt x="60111" y="40689"/>
                      <a:pt x="61032" y="40643"/>
                      <a:pt x="61979" y="40643"/>
                    </a:cubicBezTo>
                    <a:cubicBezTo>
                      <a:pt x="63762" y="40643"/>
                      <a:pt x="65636" y="40807"/>
                      <a:pt x="66997" y="40901"/>
                    </a:cubicBezTo>
                    <a:cubicBezTo>
                      <a:pt x="68350" y="40991"/>
                      <a:pt x="70090" y="41137"/>
                      <a:pt x="71903" y="41137"/>
                    </a:cubicBezTo>
                    <a:cubicBezTo>
                      <a:pt x="76075" y="41137"/>
                      <a:pt x="80636" y="40364"/>
                      <a:pt x="81773" y="36364"/>
                    </a:cubicBezTo>
                    <a:cubicBezTo>
                      <a:pt x="83428" y="30578"/>
                      <a:pt x="75260" y="28090"/>
                      <a:pt x="71057" y="27816"/>
                    </a:cubicBezTo>
                    <a:cubicBezTo>
                      <a:pt x="69545" y="27720"/>
                      <a:pt x="66307" y="27518"/>
                      <a:pt x="65557" y="25863"/>
                    </a:cubicBezTo>
                    <a:cubicBezTo>
                      <a:pt x="64425" y="23339"/>
                      <a:pt x="68890" y="21386"/>
                      <a:pt x="70414" y="20291"/>
                    </a:cubicBezTo>
                    <a:cubicBezTo>
                      <a:pt x="73534" y="18029"/>
                      <a:pt x="75927" y="14493"/>
                      <a:pt x="76606" y="10659"/>
                    </a:cubicBezTo>
                    <a:cubicBezTo>
                      <a:pt x="77201" y="7313"/>
                      <a:pt x="75355" y="4337"/>
                      <a:pt x="72319" y="2920"/>
                    </a:cubicBezTo>
                    <a:cubicBezTo>
                      <a:pt x="71216" y="2408"/>
                      <a:pt x="70191" y="2186"/>
                      <a:pt x="69227" y="2186"/>
                    </a:cubicBezTo>
                    <a:cubicBezTo>
                      <a:pt x="63183" y="2186"/>
                      <a:pt x="59515" y="10924"/>
                      <a:pt x="53960" y="12135"/>
                    </a:cubicBezTo>
                    <a:cubicBezTo>
                      <a:pt x="53728" y="12186"/>
                      <a:pt x="53514" y="12210"/>
                      <a:pt x="53317" y="12210"/>
                    </a:cubicBezTo>
                    <a:cubicBezTo>
                      <a:pt x="50797" y="12210"/>
                      <a:pt x="50946" y="8282"/>
                      <a:pt x="50317" y="6206"/>
                    </a:cubicBezTo>
                    <a:cubicBezTo>
                      <a:pt x="49353" y="3076"/>
                      <a:pt x="47297" y="1"/>
                      <a:pt x="43744" y="1"/>
                    </a:cubicBezTo>
                    <a:close/>
                  </a:path>
                </a:pathLst>
              </a:custGeom>
              <a:solidFill>
                <a:srgbClr val="5AD1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7" name="Google Shape;27;p6"/>
              <p:cNvGrpSpPr/>
              <p:nvPr/>
            </p:nvGrpSpPr>
            <p:grpSpPr>
              <a:xfrm>
                <a:off x="2227541" y="6635267"/>
                <a:ext cx="2250382" cy="1871835"/>
                <a:chOff x="2227541" y="6635267"/>
                <a:chExt cx="2250382" cy="1871835"/>
              </a:xfrm>
            </p:grpSpPr>
            <p:sp>
              <p:nvSpPr>
                <p:cNvPr id="28" name="Google Shape;28;p6"/>
                <p:cNvSpPr/>
                <p:nvPr/>
              </p:nvSpPr>
              <p:spPr>
                <a:xfrm rot="-1131582">
                  <a:off x="2389104" y="6911337"/>
                  <a:ext cx="1927256" cy="1319697"/>
                </a:xfrm>
                <a:custGeom>
                  <a:rect b="b" l="l" r="r" t="t"/>
                  <a:pathLst>
                    <a:path extrusionOk="0" h="53341" w="77898">
                      <a:moveTo>
                        <a:pt x="77657" y="0"/>
                      </a:moveTo>
                      <a:cubicBezTo>
                        <a:pt x="77524" y="0"/>
                        <a:pt x="77309" y="98"/>
                        <a:pt x="77038" y="330"/>
                      </a:cubicBezTo>
                      <a:cubicBezTo>
                        <a:pt x="77038" y="330"/>
                        <a:pt x="75681" y="1521"/>
                        <a:pt x="73430" y="3497"/>
                      </a:cubicBezTo>
                      <a:cubicBezTo>
                        <a:pt x="72299" y="4486"/>
                        <a:pt x="70954" y="5664"/>
                        <a:pt x="69430" y="6998"/>
                      </a:cubicBezTo>
                      <a:cubicBezTo>
                        <a:pt x="68668" y="7665"/>
                        <a:pt x="67870" y="8367"/>
                        <a:pt x="67037" y="9093"/>
                      </a:cubicBezTo>
                      <a:cubicBezTo>
                        <a:pt x="66203" y="9820"/>
                        <a:pt x="65334" y="10594"/>
                        <a:pt x="64441" y="11391"/>
                      </a:cubicBezTo>
                      <a:cubicBezTo>
                        <a:pt x="63548" y="12177"/>
                        <a:pt x="62631" y="12999"/>
                        <a:pt x="61691" y="13832"/>
                      </a:cubicBezTo>
                      <a:cubicBezTo>
                        <a:pt x="61453" y="14034"/>
                        <a:pt x="61215" y="14249"/>
                        <a:pt x="60976" y="14463"/>
                      </a:cubicBezTo>
                      <a:cubicBezTo>
                        <a:pt x="60750" y="14677"/>
                        <a:pt x="60512" y="14892"/>
                        <a:pt x="60274" y="15106"/>
                      </a:cubicBezTo>
                      <a:cubicBezTo>
                        <a:pt x="59798" y="15535"/>
                        <a:pt x="59321" y="15975"/>
                        <a:pt x="58845" y="16416"/>
                      </a:cubicBezTo>
                      <a:cubicBezTo>
                        <a:pt x="57881" y="17297"/>
                        <a:pt x="56916" y="18190"/>
                        <a:pt x="55940" y="19083"/>
                      </a:cubicBezTo>
                      <a:lnTo>
                        <a:pt x="55571" y="19416"/>
                      </a:lnTo>
                      <a:lnTo>
                        <a:pt x="55214" y="19773"/>
                      </a:lnTo>
                      <a:cubicBezTo>
                        <a:pt x="54976" y="20011"/>
                        <a:pt x="54738" y="20250"/>
                        <a:pt x="54499" y="20488"/>
                      </a:cubicBezTo>
                      <a:cubicBezTo>
                        <a:pt x="54035" y="20964"/>
                        <a:pt x="53571" y="21440"/>
                        <a:pt x="53106" y="21916"/>
                      </a:cubicBezTo>
                      <a:cubicBezTo>
                        <a:pt x="51261" y="23845"/>
                        <a:pt x="49463" y="25798"/>
                        <a:pt x="47725" y="27691"/>
                      </a:cubicBezTo>
                      <a:cubicBezTo>
                        <a:pt x="45975" y="29572"/>
                        <a:pt x="44284" y="31370"/>
                        <a:pt x="42653" y="33025"/>
                      </a:cubicBezTo>
                      <a:cubicBezTo>
                        <a:pt x="41033" y="34668"/>
                        <a:pt x="39259" y="36406"/>
                        <a:pt x="37342" y="38085"/>
                      </a:cubicBezTo>
                      <a:cubicBezTo>
                        <a:pt x="36378" y="38918"/>
                        <a:pt x="35390" y="39752"/>
                        <a:pt x="34354" y="40538"/>
                      </a:cubicBezTo>
                      <a:cubicBezTo>
                        <a:pt x="33318" y="41335"/>
                        <a:pt x="32247" y="42109"/>
                        <a:pt x="31151" y="42824"/>
                      </a:cubicBezTo>
                      <a:cubicBezTo>
                        <a:pt x="30044" y="43550"/>
                        <a:pt x="28913" y="44205"/>
                        <a:pt x="27746" y="44812"/>
                      </a:cubicBezTo>
                      <a:cubicBezTo>
                        <a:pt x="27460" y="44967"/>
                        <a:pt x="27175" y="45122"/>
                        <a:pt x="26877" y="45253"/>
                      </a:cubicBezTo>
                      <a:cubicBezTo>
                        <a:pt x="26579" y="45395"/>
                        <a:pt x="26293" y="45538"/>
                        <a:pt x="25996" y="45669"/>
                      </a:cubicBezTo>
                      <a:cubicBezTo>
                        <a:pt x="25401" y="45919"/>
                        <a:pt x="24793" y="46146"/>
                        <a:pt x="24186" y="46384"/>
                      </a:cubicBezTo>
                      <a:cubicBezTo>
                        <a:pt x="23888" y="46503"/>
                        <a:pt x="23591" y="46622"/>
                        <a:pt x="23293" y="46741"/>
                      </a:cubicBezTo>
                      <a:cubicBezTo>
                        <a:pt x="23138" y="46800"/>
                        <a:pt x="22995" y="46860"/>
                        <a:pt x="22853" y="46919"/>
                      </a:cubicBezTo>
                      <a:cubicBezTo>
                        <a:pt x="22698" y="46967"/>
                        <a:pt x="22543" y="47027"/>
                        <a:pt x="22400" y="47074"/>
                      </a:cubicBezTo>
                      <a:cubicBezTo>
                        <a:pt x="21793" y="47289"/>
                        <a:pt x="21198" y="47491"/>
                        <a:pt x="20602" y="47693"/>
                      </a:cubicBezTo>
                      <a:cubicBezTo>
                        <a:pt x="20317" y="47801"/>
                        <a:pt x="20019" y="47908"/>
                        <a:pt x="19721" y="48003"/>
                      </a:cubicBezTo>
                      <a:cubicBezTo>
                        <a:pt x="19435" y="48098"/>
                        <a:pt x="19138" y="48182"/>
                        <a:pt x="18852" y="48277"/>
                      </a:cubicBezTo>
                      <a:cubicBezTo>
                        <a:pt x="18257" y="48455"/>
                        <a:pt x="17685" y="48634"/>
                        <a:pt x="17114" y="48813"/>
                      </a:cubicBezTo>
                      <a:cubicBezTo>
                        <a:pt x="12566" y="50170"/>
                        <a:pt x="8470" y="51087"/>
                        <a:pt x="5553" y="51753"/>
                      </a:cubicBezTo>
                      <a:cubicBezTo>
                        <a:pt x="4100" y="52075"/>
                        <a:pt x="2922" y="52337"/>
                        <a:pt x="2112" y="52503"/>
                      </a:cubicBezTo>
                      <a:cubicBezTo>
                        <a:pt x="1314" y="52682"/>
                        <a:pt x="874" y="52777"/>
                        <a:pt x="874" y="52777"/>
                      </a:cubicBezTo>
                      <a:cubicBezTo>
                        <a:pt x="47" y="52974"/>
                        <a:pt x="1" y="53340"/>
                        <a:pt x="641" y="53340"/>
                      </a:cubicBezTo>
                      <a:cubicBezTo>
                        <a:pt x="739" y="53340"/>
                        <a:pt x="852" y="53332"/>
                        <a:pt x="981" y="53313"/>
                      </a:cubicBezTo>
                      <a:cubicBezTo>
                        <a:pt x="981" y="53313"/>
                        <a:pt x="1421" y="53218"/>
                        <a:pt x="2231" y="53063"/>
                      </a:cubicBezTo>
                      <a:cubicBezTo>
                        <a:pt x="3041" y="52896"/>
                        <a:pt x="4219" y="52658"/>
                        <a:pt x="5684" y="52361"/>
                      </a:cubicBezTo>
                      <a:cubicBezTo>
                        <a:pt x="8625" y="51741"/>
                        <a:pt x="12732" y="50884"/>
                        <a:pt x="17340" y="49575"/>
                      </a:cubicBezTo>
                      <a:cubicBezTo>
                        <a:pt x="17911" y="49408"/>
                        <a:pt x="18495" y="49241"/>
                        <a:pt x="19090" y="49063"/>
                      </a:cubicBezTo>
                      <a:cubicBezTo>
                        <a:pt x="19388" y="48979"/>
                        <a:pt x="19686" y="48884"/>
                        <a:pt x="19983" y="48801"/>
                      </a:cubicBezTo>
                      <a:cubicBezTo>
                        <a:pt x="20281" y="48705"/>
                        <a:pt x="20578" y="48598"/>
                        <a:pt x="20876" y="48503"/>
                      </a:cubicBezTo>
                      <a:cubicBezTo>
                        <a:pt x="21471" y="48301"/>
                        <a:pt x="22079" y="48098"/>
                        <a:pt x="22686" y="47896"/>
                      </a:cubicBezTo>
                      <a:cubicBezTo>
                        <a:pt x="22841" y="47848"/>
                        <a:pt x="22995" y="47789"/>
                        <a:pt x="23150" y="47741"/>
                      </a:cubicBezTo>
                      <a:cubicBezTo>
                        <a:pt x="23293" y="47681"/>
                        <a:pt x="23448" y="47622"/>
                        <a:pt x="23603" y="47562"/>
                      </a:cubicBezTo>
                      <a:cubicBezTo>
                        <a:pt x="23900" y="47455"/>
                        <a:pt x="24210" y="47336"/>
                        <a:pt x="24519" y="47217"/>
                      </a:cubicBezTo>
                      <a:cubicBezTo>
                        <a:pt x="25127" y="46979"/>
                        <a:pt x="25746" y="46753"/>
                        <a:pt x="26365" y="46515"/>
                      </a:cubicBezTo>
                      <a:cubicBezTo>
                        <a:pt x="26663" y="46372"/>
                        <a:pt x="26972" y="46229"/>
                        <a:pt x="27270" y="46086"/>
                      </a:cubicBezTo>
                      <a:cubicBezTo>
                        <a:pt x="27579" y="45955"/>
                        <a:pt x="27877" y="45800"/>
                        <a:pt x="28175" y="45646"/>
                      </a:cubicBezTo>
                      <a:cubicBezTo>
                        <a:pt x="29365" y="45038"/>
                        <a:pt x="30544" y="44372"/>
                        <a:pt x="31675" y="43645"/>
                      </a:cubicBezTo>
                      <a:cubicBezTo>
                        <a:pt x="32806" y="42919"/>
                        <a:pt x="33902" y="42145"/>
                        <a:pt x="34961" y="41347"/>
                      </a:cubicBezTo>
                      <a:cubicBezTo>
                        <a:pt x="36021" y="40538"/>
                        <a:pt x="37033" y="39704"/>
                        <a:pt x="38021" y="38859"/>
                      </a:cubicBezTo>
                      <a:cubicBezTo>
                        <a:pt x="39974" y="37168"/>
                        <a:pt x="41772" y="35430"/>
                        <a:pt x="43415" y="33763"/>
                      </a:cubicBezTo>
                      <a:cubicBezTo>
                        <a:pt x="45046" y="32108"/>
                        <a:pt x="46748" y="30286"/>
                        <a:pt x="48475" y="28381"/>
                      </a:cubicBezTo>
                      <a:cubicBezTo>
                        <a:pt x="50213" y="26488"/>
                        <a:pt x="51999" y="24524"/>
                        <a:pt x="53809" y="22595"/>
                      </a:cubicBezTo>
                      <a:cubicBezTo>
                        <a:pt x="54273" y="22107"/>
                        <a:pt x="54726" y="21631"/>
                        <a:pt x="55190" y="21154"/>
                      </a:cubicBezTo>
                      <a:cubicBezTo>
                        <a:pt x="55416" y="20916"/>
                        <a:pt x="55642" y="20678"/>
                        <a:pt x="55881" y="20452"/>
                      </a:cubicBezTo>
                      <a:lnTo>
                        <a:pt x="56226" y="20095"/>
                      </a:lnTo>
                      <a:lnTo>
                        <a:pt x="56583" y="19761"/>
                      </a:lnTo>
                      <a:cubicBezTo>
                        <a:pt x="57547" y="18857"/>
                        <a:pt x="58512" y="17952"/>
                        <a:pt x="59452" y="17071"/>
                      </a:cubicBezTo>
                      <a:cubicBezTo>
                        <a:pt x="59929" y="16618"/>
                        <a:pt x="60393" y="16178"/>
                        <a:pt x="60869" y="15749"/>
                      </a:cubicBezTo>
                      <a:cubicBezTo>
                        <a:pt x="61095" y="15523"/>
                        <a:pt x="61334" y="15308"/>
                        <a:pt x="61560" y="15094"/>
                      </a:cubicBezTo>
                      <a:cubicBezTo>
                        <a:pt x="61798" y="14880"/>
                        <a:pt x="62024" y="14666"/>
                        <a:pt x="62262" y="14451"/>
                      </a:cubicBezTo>
                      <a:cubicBezTo>
                        <a:pt x="63191" y="13606"/>
                        <a:pt x="64096" y="12784"/>
                        <a:pt x="64977" y="11987"/>
                      </a:cubicBezTo>
                      <a:cubicBezTo>
                        <a:pt x="72049" y="5581"/>
                        <a:pt x="77407" y="735"/>
                        <a:pt x="77407" y="735"/>
                      </a:cubicBezTo>
                      <a:cubicBezTo>
                        <a:pt x="77868" y="321"/>
                        <a:pt x="77898" y="0"/>
                        <a:pt x="77657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" name="Google Shape;29;p6"/>
                <p:cNvSpPr/>
                <p:nvPr/>
              </p:nvSpPr>
              <p:spPr>
                <a:xfrm rot="-1131582">
                  <a:off x="3441562" y="7628158"/>
                  <a:ext cx="485043" cy="66058"/>
                </a:xfrm>
                <a:custGeom>
                  <a:rect b="b" l="l" r="r" t="t"/>
                  <a:pathLst>
                    <a:path extrusionOk="0" h="2670" w="19605">
                      <a:moveTo>
                        <a:pt x="13901" y="0"/>
                      </a:moveTo>
                      <a:cubicBezTo>
                        <a:pt x="13437" y="0"/>
                        <a:pt x="12960" y="12"/>
                        <a:pt x="12472" y="24"/>
                      </a:cubicBezTo>
                      <a:cubicBezTo>
                        <a:pt x="12234" y="24"/>
                        <a:pt x="11996" y="36"/>
                        <a:pt x="11758" y="36"/>
                      </a:cubicBezTo>
                      <a:cubicBezTo>
                        <a:pt x="11639" y="48"/>
                        <a:pt x="11520" y="48"/>
                        <a:pt x="11401" y="48"/>
                      </a:cubicBezTo>
                      <a:cubicBezTo>
                        <a:pt x="11282" y="60"/>
                        <a:pt x="11163" y="72"/>
                        <a:pt x="11044" y="72"/>
                      </a:cubicBezTo>
                      <a:cubicBezTo>
                        <a:pt x="10579" y="107"/>
                        <a:pt x="10127" y="143"/>
                        <a:pt x="9710" y="179"/>
                      </a:cubicBezTo>
                      <a:cubicBezTo>
                        <a:pt x="9472" y="203"/>
                        <a:pt x="9222" y="226"/>
                        <a:pt x="8972" y="250"/>
                      </a:cubicBezTo>
                      <a:cubicBezTo>
                        <a:pt x="8722" y="286"/>
                        <a:pt x="8460" y="322"/>
                        <a:pt x="8198" y="357"/>
                      </a:cubicBezTo>
                      <a:cubicBezTo>
                        <a:pt x="7674" y="429"/>
                        <a:pt x="7138" y="500"/>
                        <a:pt x="6602" y="584"/>
                      </a:cubicBezTo>
                      <a:cubicBezTo>
                        <a:pt x="6067" y="679"/>
                        <a:pt x="5519" y="786"/>
                        <a:pt x="4995" y="881"/>
                      </a:cubicBezTo>
                      <a:cubicBezTo>
                        <a:pt x="4733" y="941"/>
                        <a:pt x="4471" y="988"/>
                        <a:pt x="4221" y="1036"/>
                      </a:cubicBezTo>
                      <a:cubicBezTo>
                        <a:pt x="3971" y="1096"/>
                        <a:pt x="3733" y="1155"/>
                        <a:pt x="3495" y="1215"/>
                      </a:cubicBezTo>
                      <a:cubicBezTo>
                        <a:pt x="3019" y="1334"/>
                        <a:pt x="2566" y="1441"/>
                        <a:pt x="2161" y="1536"/>
                      </a:cubicBezTo>
                      <a:cubicBezTo>
                        <a:pt x="1769" y="1655"/>
                        <a:pt x="1411" y="1762"/>
                        <a:pt x="1114" y="1846"/>
                      </a:cubicBezTo>
                      <a:cubicBezTo>
                        <a:pt x="530" y="2024"/>
                        <a:pt x="173" y="2131"/>
                        <a:pt x="173" y="2131"/>
                      </a:cubicBezTo>
                      <a:cubicBezTo>
                        <a:pt x="1" y="2200"/>
                        <a:pt x="117" y="2669"/>
                        <a:pt x="307" y="2669"/>
                      </a:cubicBezTo>
                      <a:cubicBezTo>
                        <a:pt x="314" y="2669"/>
                        <a:pt x="321" y="2668"/>
                        <a:pt x="328" y="2667"/>
                      </a:cubicBezTo>
                      <a:cubicBezTo>
                        <a:pt x="328" y="2667"/>
                        <a:pt x="685" y="2584"/>
                        <a:pt x="1280" y="2453"/>
                      </a:cubicBezTo>
                      <a:cubicBezTo>
                        <a:pt x="1578" y="2393"/>
                        <a:pt x="1923" y="2310"/>
                        <a:pt x="2328" y="2227"/>
                      </a:cubicBezTo>
                      <a:cubicBezTo>
                        <a:pt x="2733" y="2155"/>
                        <a:pt x="3173" y="2084"/>
                        <a:pt x="3650" y="2000"/>
                      </a:cubicBezTo>
                      <a:cubicBezTo>
                        <a:pt x="3888" y="1953"/>
                        <a:pt x="4126" y="1917"/>
                        <a:pt x="4376" y="1870"/>
                      </a:cubicBezTo>
                      <a:cubicBezTo>
                        <a:pt x="4626" y="1834"/>
                        <a:pt x="4888" y="1798"/>
                        <a:pt x="5150" y="1762"/>
                      </a:cubicBezTo>
                      <a:cubicBezTo>
                        <a:pt x="5674" y="1691"/>
                        <a:pt x="6210" y="1619"/>
                        <a:pt x="6733" y="1548"/>
                      </a:cubicBezTo>
                      <a:cubicBezTo>
                        <a:pt x="7269" y="1489"/>
                        <a:pt x="7805" y="1429"/>
                        <a:pt x="8317" y="1381"/>
                      </a:cubicBezTo>
                      <a:cubicBezTo>
                        <a:pt x="8579" y="1346"/>
                        <a:pt x="8829" y="1322"/>
                        <a:pt x="9079" y="1298"/>
                      </a:cubicBezTo>
                      <a:cubicBezTo>
                        <a:pt x="9329" y="1274"/>
                        <a:pt x="9567" y="1250"/>
                        <a:pt x="9805" y="1239"/>
                      </a:cubicBezTo>
                      <a:cubicBezTo>
                        <a:pt x="10222" y="1191"/>
                        <a:pt x="10663" y="1155"/>
                        <a:pt x="11127" y="1108"/>
                      </a:cubicBezTo>
                      <a:cubicBezTo>
                        <a:pt x="11234" y="1096"/>
                        <a:pt x="11353" y="1084"/>
                        <a:pt x="11460" y="1072"/>
                      </a:cubicBezTo>
                      <a:cubicBezTo>
                        <a:pt x="11579" y="1072"/>
                        <a:pt x="11698" y="1060"/>
                        <a:pt x="11817" y="1060"/>
                      </a:cubicBezTo>
                      <a:cubicBezTo>
                        <a:pt x="12056" y="1036"/>
                        <a:pt x="12282" y="1024"/>
                        <a:pt x="12520" y="1012"/>
                      </a:cubicBezTo>
                      <a:cubicBezTo>
                        <a:pt x="12996" y="977"/>
                        <a:pt x="13460" y="941"/>
                        <a:pt x="13925" y="917"/>
                      </a:cubicBezTo>
                      <a:cubicBezTo>
                        <a:pt x="14389" y="893"/>
                        <a:pt x="14842" y="881"/>
                        <a:pt x="15258" y="869"/>
                      </a:cubicBezTo>
                      <a:cubicBezTo>
                        <a:pt x="15830" y="838"/>
                        <a:pt x="16354" y="838"/>
                        <a:pt x="16802" y="838"/>
                      </a:cubicBezTo>
                      <a:lnTo>
                        <a:pt x="16802" y="838"/>
                      </a:lnTo>
                      <a:cubicBezTo>
                        <a:pt x="17026" y="838"/>
                        <a:pt x="17231" y="838"/>
                        <a:pt x="17413" y="834"/>
                      </a:cubicBezTo>
                      <a:cubicBezTo>
                        <a:pt x="17866" y="834"/>
                        <a:pt x="18189" y="834"/>
                        <a:pt x="18314" y="827"/>
                      </a:cubicBezTo>
                      <a:lnTo>
                        <a:pt x="18314" y="827"/>
                      </a:lnTo>
                      <a:cubicBezTo>
                        <a:pt x="18323" y="833"/>
                        <a:pt x="18333" y="839"/>
                        <a:pt x="18342" y="846"/>
                      </a:cubicBezTo>
                      <a:cubicBezTo>
                        <a:pt x="18378" y="858"/>
                        <a:pt x="18413" y="869"/>
                        <a:pt x="18449" y="881"/>
                      </a:cubicBezTo>
                      <a:cubicBezTo>
                        <a:pt x="18509" y="905"/>
                        <a:pt x="18556" y="917"/>
                        <a:pt x="18616" y="929"/>
                      </a:cubicBezTo>
                      <a:cubicBezTo>
                        <a:pt x="18711" y="953"/>
                        <a:pt x="18794" y="977"/>
                        <a:pt x="18866" y="988"/>
                      </a:cubicBezTo>
                      <a:cubicBezTo>
                        <a:pt x="19009" y="1012"/>
                        <a:pt x="19104" y="1024"/>
                        <a:pt x="19175" y="1036"/>
                      </a:cubicBezTo>
                      <a:cubicBezTo>
                        <a:pt x="19318" y="1060"/>
                        <a:pt x="19330" y="1060"/>
                        <a:pt x="19330" y="1060"/>
                      </a:cubicBezTo>
                      <a:cubicBezTo>
                        <a:pt x="19533" y="1060"/>
                        <a:pt x="19604" y="607"/>
                        <a:pt x="19414" y="524"/>
                      </a:cubicBezTo>
                      <a:cubicBezTo>
                        <a:pt x="19414" y="524"/>
                        <a:pt x="19402" y="524"/>
                        <a:pt x="19271" y="500"/>
                      </a:cubicBezTo>
                      <a:cubicBezTo>
                        <a:pt x="19199" y="488"/>
                        <a:pt x="19104" y="465"/>
                        <a:pt x="18973" y="441"/>
                      </a:cubicBezTo>
                      <a:cubicBezTo>
                        <a:pt x="18914" y="429"/>
                        <a:pt x="18830" y="417"/>
                        <a:pt x="18759" y="393"/>
                      </a:cubicBezTo>
                      <a:cubicBezTo>
                        <a:pt x="18723" y="381"/>
                        <a:pt x="18675" y="369"/>
                        <a:pt x="18640" y="357"/>
                      </a:cubicBezTo>
                      <a:cubicBezTo>
                        <a:pt x="18616" y="346"/>
                        <a:pt x="18604" y="334"/>
                        <a:pt x="18580" y="334"/>
                      </a:cubicBezTo>
                      <a:cubicBezTo>
                        <a:pt x="18568" y="322"/>
                        <a:pt x="18556" y="322"/>
                        <a:pt x="18544" y="310"/>
                      </a:cubicBezTo>
                      <a:lnTo>
                        <a:pt x="18449" y="274"/>
                      </a:lnTo>
                      <a:lnTo>
                        <a:pt x="18402" y="262"/>
                      </a:lnTo>
                      <a:cubicBezTo>
                        <a:pt x="18354" y="250"/>
                        <a:pt x="18009" y="215"/>
                        <a:pt x="17449" y="167"/>
                      </a:cubicBezTo>
                      <a:cubicBezTo>
                        <a:pt x="16889" y="119"/>
                        <a:pt x="16127" y="36"/>
                        <a:pt x="15258" y="36"/>
                      </a:cubicBezTo>
                      <a:cubicBezTo>
                        <a:pt x="14830" y="24"/>
                        <a:pt x="14377" y="12"/>
                        <a:pt x="13901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" name="Google Shape;30;p6"/>
                <p:cNvSpPr/>
                <p:nvPr/>
              </p:nvSpPr>
              <p:spPr>
                <a:xfrm rot="-1131582">
                  <a:off x="3621630" y="6827655"/>
                  <a:ext cx="184071" cy="404239"/>
                </a:xfrm>
                <a:custGeom>
                  <a:rect b="b" l="l" r="r" t="t"/>
                  <a:pathLst>
                    <a:path extrusionOk="0" h="16339" w="7440">
                      <a:moveTo>
                        <a:pt x="7065" y="0"/>
                      </a:moveTo>
                      <a:cubicBezTo>
                        <a:pt x="6996" y="0"/>
                        <a:pt x="6934" y="18"/>
                        <a:pt x="6902" y="61"/>
                      </a:cubicBezTo>
                      <a:cubicBezTo>
                        <a:pt x="6902" y="61"/>
                        <a:pt x="6771" y="370"/>
                        <a:pt x="6569" y="870"/>
                      </a:cubicBezTo>
                      <a:cubicBezTo>
                        <a:pt x="6367" y="1406"/>
                        <a:pt x="6081" y="2097"/>
                        <a:pt x="5759" y="2930"/>
                      </a:cubicBezTo>
                      <a:cubicBezTo>
                        <a:pt x="5140" y="4573"/>
                        <a:pt x="4378" y="6609"/>
                        <a:pt x="3771" y="8205"/>
                      </a:cubicBezTo>
                      <a:cubicBezTo>
                        <a:pt x="3473" y="9002"/>
                        <a:pt x="3128" y="9895"/>
                        <a:pt x="2759" y="10788"/>
                      </a:cubicBezTo>
                      <a:cubicBezTo>
                        <a:pt x="2378" y="11681"/>
                        <a:pt x="1973" y="12562"/>
                        <a:pt x="1580" y="13336"/>
                      </a:cubicBezTo>
                      <a:cubicBezTo>
                        <a:pt x="1378" y="13717"/>
                        <a:pt x="1187" y="14086"/>
                        <a:pt x="1009" y="14408"/>
                      </a:cubicBezTo>
                      <a:cubicBezTo>
                        <a:pt x="830" y="14717"/>
                        <a:pt x="663" y="15003"/>
                        <a:pt x="533" y="15241"/>
                      </a:cubicBezTo>
                      <a:cubicBezTo>
                        <a:pt x="247" y="15706"/>
                        <a:pt x="68" y="15991"/>
                        <a:pt x="68" y="15991"/>
                      </a:cubicBezTo>
                      <a:cubicBezTo>
                        <a:pt x="0" y="16117"/>
                        <a:pt x="265" y="16339"/>
                        <a:pt x="429" y="16339"/>
                      </a:cubicBezTo>
                      <a:cubicBezTo>
                        <a:pt x="466" y="16339"/>
                        <a:pt x="499" y="16327"/>
                        <a:pt x="521" y="16301"/>
                      </a:cubicBezTo>
                      <a:cubicBezTo>
                        <a:pt x="521" y="16301"/>
                        <a:pt x="723" y="16027"/>
                        <a:pt x="1056" y="15587"/>
                      </a:cubicBezTo>
                      <a:cubicBezTo>
                        <a:pt x="1211" y="15360"/>
                        <a:pt x="1402" y="15086"/>
                        <a:pt x="1616" y="14765"/>
                      </a:cubicBezTo>
                      <a:cubicBezTo>
                        <a:pt x="1818" y="14455"/>
                        <a:pt x="2045" y="14098"/>
                        <a:pt x="2283" y="13729"/>
                      </a:cubicBezTo>
                      <a:cubicBezTo>
                        <a:pt x="2735" y="12955"/>
                        <a:pt x="3211" y="12086"/>
                        <a:pt x="3640" y="11193"/>
                      </a:cubicBezTo>
                      <a:cubicBezTo>
                        <a:pt x="4069" y="10288"/>
                        <a:pt x="4462" y="9383"/>
                        <a:pt x="4759" y="8574"/>
                      </a:cubicBezTo>
                      <a:cubicBezTo>
                        <a:pt x="5378" y="6966"/>
                        <a:pt x="6009" y="4871"/>
                        <a:pt x="6521" y="3192"/>
                      </a:cubicBezTo>
                      <a:cubicBezTo>
                        <a:pt x="7033" y="1501"/>
                        <a:pt x="7414" y="227"/>
                        <a:pt x="7414" y="227"/>
                      </a:cubicBezTo>
                      <a:cubicBezTo>
                        <a:pt x="7439" y="102"/>
                        <a:pt x="7229" y="0"/>
                        <a:pt x="7065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1" name="Google Shape;31;p6"/>
            <p:cNvGrpSpPr/>
            <p:nvPr/>
          </p:nvGrpSpPr>
          <p:grpSpPr>
            <a:xfrm>
              <a:off x="698956" y="6526827"/>
              <a:ext cx="761443" cy="1254173"/>
              <a:chOff x="1668617" y="5683195"/>
              <a:chExt cx="1743230" cy="2871275"/>
            </a:xfrm>
          </p:grpSpPr>
          <p:sp>
            <p:nvSpPr>
              <p:cNvPr id="32" name="Google Shape;32;p6"/>
              <p:cNvSpPr/>
              <p:nvPr/>
            </p:nvSpPr>
            <p:spPr>
              <a:xfrm>
                <a:off x="1668617" y="5683195"/>
                <a:ext cx="1729969" cy="2242458"/>
              </a:xfrm>
              <a:custGeom>
                <a:rect b="b" l="l" r="r" t="t"/>
                <a:pathLst>
                  <a:path extrusionOk="0" h="90641" w="69926">
                    <a:moveTo>
                      <a:pt x="18523" y="0"/>
                    </a:moveTo>
                    <a:cubicBezTo>
                      <a:pt x="16491" y="0"/>
                      <a:pt x="14474" y="212"/>
                      <a:pt x="12514" y="681"/>
                    </a:cubicBezTo>
                    <a:cubicBezTo>
                      <a:pt x="8025" y="1752"/>
                      <a:pt x="3239" y="4252"/>
                      <a:pt x="1334" y="8503"/>
                    </a:cubicBezTo>
                    <a:cubicBezTo>
                      <a:pt x="1274" y="8562"/>
                      <a:pt x="1227" y="8610"/>
                      <a:pt x="1167" y="8670"/>
                    </a:cubicBezTo>
                    <a:cubicBezTo>
                      <a:pt x="762" y="8991"/>
                      <a:pt x="715" y="9455"/>
                      <a:pt x="858" y="9836"/>
                    </a:cubicBezTo>
                    <a:cubicBezTo>
                      <a:pt x="703" y="10384"/>
                      <a:pt x="596" y="10944"/>
                      <a:pt x="536" y="11551"/>
                    </a:cubicBezTo>
                    <a:cubicBezTo>
                      <a:pt x="0" y="16968"/>
                      <a:pt x="3263" y="22302"/>
                      <a:pt x="6311" y="26505"/>
                    </a:cubicBezTo>
                    <a:cubicBezTo>
                      <a:pt x="13490" y="36399"/>
                      <a:pt x="23503" y="43602"/>
                      <a:pt x="32862" y="51258"/>
                    </a:cubicBezTo>
                    <a:cubicBezTo>
                      <a:pt x="42625" y="59271"/>
                      <a:pt x="49923" y="67689"/>
                      <a:pt x="56198" y="78619"/>
                    </a:cubicBezTo>
                    <a:cubicBezTo>
                      <a:pt x="57321" y="80578"/>
                      <a:pt x="62210" y="90640"/>
                      <a:pt x="65877" y="90640"/>
                    </a:cubicBezTo>
                    <a:cubicBezTo>
                      <a:pt x="66176" y="90640"/>
                      <a:pt x="66467" y="90573"/>
                      <a:pt x="66747" y="90430"/>
                    </a:cubicBezTo>
                    <a:cubicBezTo>
                      <a:pt x="69926" y="88810"/>
                      <a:pt x="69759" y="78154"/>
                      <a:pt x="69795" y="74952"/>
                    </a:cubicBezTo>
                    <a:cubicBezTo>
                      <a:pt x="69842" y="69999"/>
                      <a:pt x="69247" y="64998"/>
                      <a:pt x="68342" y="60104"/>
                    </a:cubicBezTo>
                    <a:cubicBezTo>
                      <a:pt x="68080" y="58676"/>
                      <a:pt x="67794" y="57271"/>
                      <a:pt x="67497" y="55866"/>
                    </a:cubicBezTo>
                    <a:cubicBezTo>
                      <a:pt x="65187" y="45305"/>
                      <a:pt x="61413" y="34423"/>
                      <a:pt x="56007" y="25029"/>
                    </a:cubicBezTo>
                    <a:cubicBezTo>
                      <a:pt x="51007" y="16349"/>
                      <a:pt x="43982" y="8039"/>
                      <a:pt x="34683" y="3824"/>
                    </a:cubicBezTo>
                    <a:cubicBezTo>
                      <a:pt x="29749" y="1583"/>
                      <a:pt x="24080" y="0"/>
                      <a:pt x="18523" y="0"/>
                    </a:cubicBezTo>
                    <a:close/>
                  </a:path>
                </a:pathLst>
              </a:custGeom>
              <a:solidFill>
                <a:srgbClr val="75D9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3" name="Google Shape;33;p6"/>
              <p:cNvGrpSpPr/>
              <p:nvPr/>
            </p:nvGrpSpPr>
            <p:grpSpPr>
              <a:xfrm>
                <a:off x="2252110" y="6027996"/>
                <a:ext cx="1159737" cy="2526474"/>
                <a:chOff x="2252110" y="6027996"/>
                <a:chExt cx="1159737" cy="2526474"/>
              </a:xfrm>
            </p:grpSpPr>
            <p:sp>
              <p:nvSpPr>
                <p:cNvPr id="34" name="Google Shape;34;p6"/>
                <p:cNvSpPr/>
                <p:nvPr/>
              </p:nvSpPr>
              <p:spPr>
                <a:xfrm>
                  <a:off x="2252110" y="6027996"/>
                  <a:ext cx="1159737" cy="2526474"/>
                </a:xfrm>
                <a:custGeom>
                  <a:rect b="b" l="l" r="r" t="t"/>
                  <a:pathLst>
                    <a:path extrusionOk="0" h="102121" w="46877">
                      <a:moveTo>
                        <a:pt x="249" y="0"/>
                      </a:moveTo>
                      <a:cubicBezTo>
                        <a:pt x="0" y="0"/>
                        <a:pt x="69" y="331"/>
                        <a:pt x="644" y="817"/>
                      </a:cubicBezTo>
                      <a:cubicBezTo>
                        <a:pt x="644" y="817"/>
                        <a:pt x="1049" y="1162"/>
                        <a:pt x="1799" y="1805"/>
                      </a:cubicBezTo>
                      <a:cubicBezTo>
                        <a:pt x="2180" y="2114"/>
                        <a:pt x="2633" y="2519"/>
                        <a:pt x="3157" y="2984"/>
                      </a:cubicBezTo>
                      <a:cubicBezTo>
                        <a:pt x="3419" y="3222"/>
                        <a:pt x="3704" y="3472"/>
                        <a:pt x="4002" y="3746"/>
                      </a:cubicBezTo>
                      <a:cubicBezTo>
                        <a:pt x="4300" y="4008"/>
                        <a:pt x="4609" y="4305"/>
                        <a:pt x="4943" y="4603"/>
                      </a:cubicBezTo>
                      <a:cubicBezTo>
                        <a:pt x="6264" y="5805"/>
                        <a:pt x="7788" y="7317"/>
                        <a:pt x="9467" y="9032"/>
                      </a:cubicBezTo>
                      <a:cubicBezTo>
                        <a:pt x="11134" y="10770"/>
                        <a:pt x="12932" y="12747"/>
                        <a:pt x="14765" y="14926"/>
                      </a:cubicBezTo>
                      <a:cubicBezTo>
                        <a:pt x="18409" y="19295"/>
                        <a:pt x="22100" y="24522"/>
                        <a:pt x="25231" y="30035"/>
                      </a:cubicBezTo>
                      <a:cubicBezTo>
                        <a:pt x="26791" y="32785"/>
                        <a:pt x="28219" y="35619"/>
                        <a:pt x="29529" y="38381"/>
                      </a:cubicBezTo>
                      <a:cubicBezTo>
                        <a:pt x="29696" y="38726"/>
                        <a:pt x="29862" y="39071"/>
                        <a:pt x="30029" y="39405"/>
                      </a:cubicBezTo>
                      <a:cubicBezTo>
                        <a:pt x="30184" y="39750"/>
                        <a:pt x="30339" y="40095"/>
                        <a:pt x="30505" y="40441"/>
                      </a:cubicBezTo>
                      <a:cubicBezTo>
                        <a:pt x="30815" y="41131"/>
                        <a:pt x="31124" y="41798"/>
                        <a:pt x="31422" y="42477"/>
                      </a:cubicBezTo>
                      <a:cubicBezTo>
                        <a:pt x="31720" y="43143"/>
                        <a:pt x="32006" y="43810"/>
                        <a:pt x="32291" y="44465"/>
                      </a:cubicBezTo>
                      <a:cubicBezTo>
                        <a:pt x="32363" y="44632"/>
                        <a:pt x="32434" y="44798"/>
                        <a:pt x="32506" y="44953"/>
                      </a:cubicBezTo>
                      <a:cubicBezTo>
                        <a:pt x="32577" y="45120"/>
                        <a:pt x="32637" y="45286"/>
                        <a:pt x="32708" y="45453"/>
                      </a:cubicBezTo>
                      <a:cubicBezTo>
                        <a:pt x="32839" y="45775"/>
                        <a:pt x="32970" y="46096"/>
                        <a:pt x="33113" y="46418"/>
                      </a:cubicBezTo>
                      <a:cubicBezTo>
                        <a:pt x="33649" y="47691"/>
                        <a:pt x="34161" y="49025"/>
                        <a:pt x="34708" y="50394"/>
                      </a:cubicBezTo>
                      <a:cubicBezTo>
                        <a:pt x="34970" y="51085"/>
                        <a:pt x="35232" y="51787"/>
                        <a:pt x="35494" y="52490"/>
                      </a:cubicBezTo>
                      <a:cubicBezTo>
                        <a:pt x="35625" y="52835"/>
                        <a:pt x="35768" y="53192"/>
                        <a:pt x="35899" y="53549"/>
                      </a:cubicBezTo>
                      <a:cubicBezTo>
                        <a:pt x="36018" y="53907"/>
                        <a:pt x="36149" y="54264"/>
                        <a:pt x="36280" y="54621"/>
                      </a:cubicBezTo>
                      <a:cubicBezTo>
                        <a:pt x="36411" y="54990"/>
                        <a:pt x="36542" y="55347"/>
                        <a:pt x="36661" y="55716"/>
                      </a:cubicBezTo>
                      <a:cubicBezTo>
                        <a:pt x="36732" y="55895"/>
                        <a:pt x="36792" y="56073"/>
                        <a:pt x="36863" y="56252"/>
                      </a:cubicBezTo>
                      <a:cubicBezTo>
                        <a:pt x="36923" y="56443"/>
                        <a:pt x="36982" y="56621"/>
                        <a:pt x="37054" y="56812"/>
                      </a:cubicBezTo>
                      <a:cubicBezTo>
                        <a:pt x="37304" y="57550"/>
                        <a:pt x="37554" y="58288"/>
                        <a:pt x="37804" y="59026"/>
                      </a:cubicBezTo>
                      <a:cubicBezTo>
                        <a:pt x="38280" y="60526"/>
                        <a:pt x="38780" y="62027"/>
                        <a:pt x="39233" y="63551"/>
                      </a:cubicBezTo>
                      <a:cubicBezTo>
                        <a:pt x="39697" y="65075"/>
                        <a:pt x="40126" y="66599"/>
                        <a:pt x="40554" y="68123"/>
                      </a:cubicBezTo>
                      <a:cubicBezTo>
                        <a:pt x="40769" y="68885"/>
                        <a:pt x="40971" y="69647"/>
                        <a:pt x="41173" y="70409"/>
                      </a:cubicBezTo>
                      <a:cubicBezTo>
                        <a:pt x="41376" y="71159"/>
                        <a:pt x="41566" y="71921"/>
                        <a:pt x="41757" y="72671"/>
                      </a:cubicBezTo>
                      <a:cubicBezTo>
                        <a:pt x="41852" y="73052"/>
                        <a:pt x="41947" y="73421"/>
                        <a:pt x="42043" y="73802"/>
                      </a:cubicBezTo>
                      <a:cubicBezTo>
                        <a:pt x="42126" y="74171"/>
                        <a:pt x="42221" y="74540"/>
                        <a:pt x="42304" y="74921"/>
                      </a:cubicBezTo>
                      <a:cubicBezTo>
                        <a:pt x="42388" y="75290"/>
                        <a:pt x="42483" y="75659"/>
                        <a:pt x="42566" y="76028"/>
                      </a:cubicBezTo>
                      <a:cubicBezTo>
                        <a:pt x="42650" y="76397"/>
                        <a:pt x="42745" y="76766"/>
                        <a:pt x="42816" y="77124"/>
                      </a:cubicBezTo>
                      <a:cubicBezTo>
                        <a:pt x="43126" y="78588"/>
                        <a:pt x="43436" y="80029"/>
                        <a:pt x="43686" y="81422"/>
                      </a:cubicBezTo>
                      <a:cubicBezTo>
                        <a:pt x="44733" y="87018"/>
                        <a:pt x="45341" y="91995"/>
                        <a:pt x="45722" y="95554"/>
                      </a:cubicBezTo>
                      <a:cubicBezTo>
                        <a:pt x="45817" y="96447"/>
                        <a:pt x="45900" y="97257"/>
                        <a:pt x="45972" y="97960"/>
                      </a:cubicBezTo>
                      <a:cubicBezTo>
                        <a:pt x="46055" y="98650"/>
                        <a:pt x="46114" y="99257"/>
                        <a:pt x="46150" y="99745"/>
                      </a:cubicBezTo>
                      <a:cubicBezTo>
                        <a:pt x="46245" y="100734"/>
                        <a:pt x="46305" y="101269"/>
                        <a:pt x="46305" y="101269"/>
                      </a:cubicBezTo>
                      <a:cubicBezTo>
                        <a:pt x="46369" y="101838"/>
                        <a:pt x="46515" y="102121"/>
                        <a:pt x="46640" y="102121"/>
                      </a:cubicBezTo>
                      <a:cubicBezTo>
                        <a:pt x="46769" y="102121"/>
                        <a:pt x="46877" y="101820"/>
                        <a:pt x="46853" y="101222"/>
                      </a:cubicBezTo>
                      <a:cubicBezTo>
                        <a:pt x="46853" y="101222"/>
                        <a:pt x="46805" y="100686"/>
                        <a:pt x="46734" y="99698"/>
                      </a:cubicBezTo>
                      <a:cubicBezTo>
                        <a:pt x="46686" y="99210"/>
                        <a:pt x="46638" y="98602"/>
                        <a:pt x="46579" y="97900"/>
                      </a:cubicBezTo>
                      <a:cubicBezTo>
                        <a:pt x="46507" y="97198"/>
                        <a:pt x="46436" y="96388"/>
                        <a:pt x="46353" y="95495"/>
                      </a:cubicBezTo>
                      <a:cubicBezTo>
                        <a:pt x="46007" y="91923"/>
                        <a:pt x="45472" y="86922"/>
                        <a:pt x="44483" y="81279"/>
                      </a:cubicBezTo>
                      <a:cubicBezTo>
                        <a:pt x="44245" y="79874"/>
                        <a:pt x="43948" y="78421"/>
                        <a:pt x="43650" y="76945"/>
                      </a:cubicBezTo>
                      <a:cubicBezTo>
                        <a:pt x="43590" y="76576"/>
                        <a:pt x="43495" y="76207"/>
                        <a:pt x="43412" y="75838"/>
                      </a:cubicBezTo>
                      <a:cubicBezTo>
                        <a:pt x="43328" y="75469"/>
                        <a:pt x="43245" y="75088"/>
                        <a:pt x="43162" y="74719"/>
                      </a:cubicBezTo>
                      <a:cubicBezTo>
                        <a:pt x="43078" y="74338"/>
                        <a:pt x="42995" y="73969"/>
                        <a:pt x="42912" y="73588"/>
                      </a:cubicBezTo>
                      <a:cubicBezTo>
                        <a:pt x="42816" y="73218"/>
                        <a:pt x="42721" y="72837"/>
                        <a:pt x="42626" y="72456"/>
                      </a:cubicBezTo>
                      <a:cubicBezTo>
                        <a:pt x="42447" y="71694"/>
                        <a:pt x="42269" y="70932"/>
                        <a:pt x="42066" y="70170"/>
                      </a:cubicBezTo>
                      <a:cubicBezTo>
                        <a:pt x="41876" y="69408"/>
                        <a:pt x="41673" y="68646"/>
                        <a:pt x="41471" y="67873"/>
                      </a:cubicBezTo>
                      <a:cubicBezTo>
                        <a:pt x="41054" y="66337"/>
                        <a:pt x="40638" y="64801"/>
                        <a:pt x="40173" y="63265"/>
                      </a:cubicBezTo>
                      <a:cubicBezTo>
                        <a:pt x="39733" y="61741"/>
                        <a:pt x="39245" y="60217"/>
                        <a:pt x="38768" y="58717"/>
                      </a:cubicBezTo>
                      <a:cubicBezTo>
                        <a:pt x="38518" y="57967"/>
                        <a:pt x="38268" y="57216"/>
                        <a:pt x="38030" y="56478"/>
                      </a:cubicBezTo>
                      <a:cubicBezTo>
                        <a:pt x="37971" y="56288"/>
                        <a:pt x="37899" y="56109"/>
                        <a:pt x="37840" y="55919"/>
                      </a:cubicBezTo>
                      <a:cubicBezTo>
                        <a:pt x="37780" y="55740"/>
                        <a:pt x="37709" y="55550"/>
                        <a:pt x="37649" y="55371"/>
                      </a:cubicBezTo>
                      <a:cubicBezTo>
                        <a:pt x="37518" y="55002"/>
                        <a:pt x="37387" y="54633"/>
                        <a:pt x="37268" y="54276"/>
                      </a:cubicBezTo>
                      <a:cubicBezTo>
                        <a:pt x="37137" y="53907"/>
                        <a:pt x="37006" y="53549"/>
                        <a:pt x="36887" y="53192"/>
                      </a:cubicBezTo>
                      <a:cubicBezTo>
                        <a:pt x="36756" y="52823"/>
                        <a:pt x="36613" y="52478"/>
                        <a:pt x="36482" y="52121"/>
                      </a:cubicBezTo>
                      <a:cubicBezTo>
                        <a:pt x="36220" y="51406"/>
                        <a:pt x="35970" y="50704"/>
                        <a:pt x="35696" y="50013"/>
                      </a:cubicBezTo>
                      <a:cubicBezTo>
                        <a:pt x="35161" y="48644"/>
                        <a:pt x="34637" y="47287"/>
                        <a:pt x="34101" y="46013"/>
                      </a:cubicBezTo>
                      <a:cubicBezTo>
                        <a:pt x="33958" y="45679"/>
                        <a:pt x="33827" y="45358"/>
                        <a:pt x="33696" y="45036"/>
                      </a:cubicBezTo>
                      <a:cubicBezTo>
                        <a:pt x="33625" y="44870"/>
                        <a:pt x="33553" y="44703"/>
                        <a:pt x="33482" y="44536"/>
                      </a:cubicBezTo>
                      <a:cubicBezTo>
                        <a:pt x="33410" y="44382"/>
                        <a:pt x="33339" y="44215"/>
                        <a:pt x="33268" y="44048"/>
                      </a:cubicBezTo>
                      <a:cubicBezTo>
                        <a:pt x="32982" y="43393"/>
                        <a:pt x="32696" y="42715"/>
                        <a:pt x="32398" y="42036"/>
                      </a:cubicBezTo>
                      <a:cubicBezTo>
                        <a:pt x="32089" y="41369"/>
                        <a:pt x="31779" y="40691"/>
                        <a:pt x="31458" y="40000"/>
                      </a:cubicBezTo>
                      <a:cubicBezTo>
                        <a:pt x="31303" y="39655"/>
                        <a:pt x="31136" y="39309"/>
                        <a:pt x="30982" y="38964"/>
                      </a:cubicBezTo>
                      <a:cubicBezTo>
                        <a:pt x="30815" y="38619"/>
                        <a:pt x="30648" y="38274"/>
                        <a:pt x="30482" y="37928"/>
                      </a:cubicBezTo>
                      <a:cubicBezTo>
                        <a:pt x="29136" y="35142"/>
                        <a:pt x="27684" y="32309"/>
                        <a:pt x="26088" y="29546"/>
                      </a:cubicBezTo>
                      <a:cubicBezTo>
                        <a:pt x="22885" y="23998"/>
                        <a:pt x="19111" y="18759"/>
                        <a:pt x="15384" y="14414"/>
                      </a:cubicBezTo>
                      <a:cubicBezTo>
                        <a:pt x="13515" y="12235"/>
                        <a:pt x="11682" y="10258"/>
                        <a:pt x="9979" y="8532"/>
                      </a:cubicBezTo>
                      <a:cubicBezTo>
                        <a:pt x="8264" y="6829"/>
                        <a:pt x="6705" y="5329"/>
                        <a:pt x="5359" y="4139"/>
                      </a:cubicBezTo>
                      <a:cubicBezTo>
                        <a:pt x="5026" y="3841"/>
                        <a:pt x="4716" y="3555"/>
                        <a:pt x="4419" y="3281"/>
                      </a:cubicBezTo>
                      <a:cubicBezTo>
                        <a:pt x="4109" y="3019"/>
                        <a:pt x="3823" y="2769"/>
                        <a:pt x="3550" y="2543"/>
                      </a:cubicBezTo>
                      <a:cubicBezTo>
                        <a:pt x="3014" y="2079"/>
                        <a:pt x="2561" y="1674"/>
                        <a:pt x="2180" y="1364"/>
                      </a:cubicBezTo>
                      <a:cubicBezTo>
                        <a:pt x="1406" y="733"/>
                        <a:pt x="990" y="388"/>
                        <a:pt x="990" y="388"/>
                      </a:cubicBezTo>
                      <a:cubicBezTo>
                        <a:pt x="657" y="117"/>
                        <a:pt x="397" y="0"/>
                        <a:pt x="24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" name="Google Shape;35;p6"/>
                <p:cNvSpPr/>
                <p:nvPr/>
              </p:nvSpPr>
              <p:spPr>
                <a:xfrm>
                  <a:off x="3112839" y="6709262"/>
                  <a:ext cx="58980" cy="663304"/>
                </a:xfrm>
                <a:custGeom>
                  <a:rect b="b" l="l" r="r" t="t"/>
                  <a:pathLst>
                    <a:path extrusionOk="0" h="26811" w="2384">
                      <a:moveTo>
                        <a:pt x="289" y="0"/>
                      </a:moveTo>
                      <a:cubicBezTo>
                        <a:pt x="158" y="0"/>
                        <a:pt x="25" y="72"/>
                        <a:pt x="1" y="212"/>
                      </a:cubicBezTo>
                      <a:cubicBezTo>
                        <a:pt x="1" y="212"/>
                        <a:pt x="1" y="724"/>
                        <a:pt x="13" y="1557"/>
                      </a:cubicBezTo>
                      <a:cubicBezTo>
                        <a:pt x="13" y="2390"/>
                        <a:pt x="24" y="3557"/>
                        <a:pt x="48" y="4891"/>
                      </a:cubicBezTo>
                      <a:cubicBezTo>
                        <a:pt x="84" y="7558"/>
                        <a:pt x="179" y="10868"/>
                        <a:pt x="322" y="13463"/>
                      </a:cubicBezTo>
                      <a:cubicBezTo>
                        <a:pt x="501" y="16047"/>
                        <a:pt x="798" y="19357"/>
                        <a:pt x="1156" y="22000"/>
                      </a:cubicBezTo>
                      <a:cubicBezTo>
                        <a:pt x="1239" y="22667"/>
                        <a:pt x="1310" y="23286"/>
                        <a:pt x="1394" y="23845"/>
                      </a:cubicBezTo>
                      <a:cubicBezTo>
                        <a:pt x="1477" y="24405"/>
                        <a:pt x="1560" y="24893"/>
                        <a:pt x="1620" y="25310"/>
                      </a:cubicBezTo>
                      <a:cubicBezTo>
                        <a:pt x="1751" y="26143"/>
                        <a:pt x="1822" y="26643"/>
                        <a:pt x="1822" y="26643"/>
                      </a:cubicBezTo>
                      <a:cubicBezTo>
                        <a:pt x="1848" y="26757"/>
                        <a:pt x="1960" y="26811"/>
                        <a:pt x="2076" y="26811"/>
                      </a:cubicBezTo>
                      <a:cubicBezTo>
                        <a:pt x="2226" y="26811"/>
                        <a:pt x="2383" y="26721"/>
                        <a:pt x="2370" y="26560"/>
                      </a:cubicBezTo>
                      <a:cubicBezTo>
                        <a:pt x="2370" y="26560"/>
                        <a:pt x="2322" y="26060"/>
                        <a:pt x="2251" y="25238"/>
                      </a:cubicBezTo>
                      <a:cubicBezTo>
                        <a:pt x="2203" y="24822"/>
                        <a:pt x="2156" y="24322"/>
                        <a:pt x="2108" y="23762"/>
                      </a:cubicBezTo>
                      <a:cubicBezTo>
                        <a:pt x="2048" y="23202"/>
                        <a:pt x="2013" y="22583"/>
                        <a:pt x="1953" y="21917"/>
                      </a:cubicBezTo>
                      <a:cubicBezTo>
                        <a:pt x="1727" y="19273"/>
                        <a:pt x="1560" y="15975"/>
                        <a:pt x="1394" y="13392"/>
                      </a:cubicBezTo>
                      <a:cubicBezTo>
                        <a:pt x="1072" y="8224"/>
                        <a:pt x="560" y="200"/>
                        <a:pt x="560" y="200"/>
                      </a:cubicBezTo>
                      <a:cubicBezTo>
                        <a:pt x="537" y="66"/>
                        <a:pt x="414" y="0"/>
                        <a:pt x="28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" name="Google Shape;36;p6"/>
                <p:cNvSpPr/>
                <p:nvPr/>
              </p:nvSpPr>
              <p:spPr>
                <a:xfrm>
                  <a:off x="2447432" y="6696496"/>
                  <a:ext cx="526393" cy="233669"/>
                </a:xfrm>
                <a:custGeom>
                  <a:rect b="b" l="l" r="r" t="t"/>
                  <a:pathLst>
                    <a:path extrusionOk="0" h="9445" w="21277">
                      <a:moveTo>
                        <a:pt x="1569" y="0"/>
                      </a:moveTo>
                      <a:cubicBezTo>
                        <a:pt x="1521" y="0"/>
                        <a:pt x="1475" y="1"/>
                        <a:pt x="1429" y="1"/>
                      </a:cubicBezTo>
                      <a:cubicBezTo>
                        <a:pt x="1239" y="1"/>
                        <a:pt x="1072" y="13"/>
                        <a:pt x="929" y="25"/>
                      </a:cubicBezTo>
                      <a:cubicBezTo>
                        <a:pt x="786" y="25"/>
                        <a:pt x="655" y="37"/>
                        <a:pt x="560" y="49"/>
                      </a:cubicBezTo>
                      <a:cubicBezTo>
                        <a:pt x="358" y="61"/>
                        <a:pt x="239" y="73"/>
                        <a:pt x="239" y="73"/>
                      </a:cubicBezTo>
                      <a:cubicBezTo>
                        <a:pt x="0" y="132"/>
                        <a:pt x="48" y="585"/>
                        <a:pt x="286" y="632"/>
                      </a:cubicBezTo>
                      <a:cubicBezTo>
                        <a:pt x="286" y="632"/>
                        <a:pt x="393" y="620"/>
                        <a:pt x="584" y="620"/>
                      </a:cubicBezTo>
                      <a:cubicBezTo>
                        <a:pt x="616" y="616"/>
                        <a:pt x="650" y="615"/>
                        <a:pt x="687" y="615"/>
                      </a:cubicBezTo>
                      <a:cubicBezTo>
                        <a:pt x="761" y="615"/>
                        <a:pt x="846" y="620"/>
                        <a:pt x="941" y="620"/>
                      </a:cubicBezTo>
                      <a:cubicBezTo>
                        <a:pt x="1084" y="620"/>
                        <a:pt x="1239" y="620"/>
                        <a:pt x="1417" y="632"/>
                      </a:cubicBezTo>
                      <a:cubicBezTo>
                        <a:pt x="2120" y="668"/>
                        <a:pt x="3096" y="811"/>
                        <a:pt x="4191" y="1085"/>
                      </a:cubicBezTo>
                      <a:cubicBezTo>
                        <a:pt x="5287" y="1347"/>
                        <a:pt x="6489" y="1751"/>
                        <a:pt x="7668" y="2216"/>
                      </a:cubicBezTo>
                      <a:cubicBezTo>
                        <a:pt x="8847" y="2680"/>
                        <a:pt x="9990" y="3216"/>
                        <a:pt x="10990" y="3692"/>
                      </a:cubicBezTo>
                      <a:cubicBezTo>
                        <a:pt x="12978" y="4657"/>
                        <a:pt x="15479" y="6014"/>
                        <a:pt x="17419" y="7228"/>
                      </a:cubicBezTo>
                      <a:cubicBezTo>
                        <a:pt x="19372" y="8419"/>
                        <a:pt x="20789" y="9419"/>
                        <a:pt x="20789" y="9419"/>
                      </a:cubicBezTo>
                      <a:cubicBezTo>
                        <a:pt x="20814" y="9436"/>
                        <a:pt x="20841" y="9444"/>
                        <a:pt x="20870" y="9444"/>
                      </a:cubicBezTo>
                      <a:cubicBezTo>
                        <a:pt x="21056" y="9444"/>
                        <a:pt x="21277" y="9113"/>
                        <a:pt x="21122" y="8979"/>
                      </a:cubicBezTo>
                      <a:cubicBezTo>
                        <a:pt x="21122" y="8979"/>
                        <a:pt x="19765" y="7859"/>
                        <a:pt x="17860" y="6550"/>
                      </a:cubicBezTo>
                      <a:cubicBezTo>
                        <a:pt x="16907" y="5883"/>
                        <a:pt x="15824" y="5169"/>
                        <a:pt x="14717" y="4514"/>
                      </a:cubicBezTo>
                      <a:cubicBezTo>
                        <a:pt x="13597" y="3847"/>
                        <a:pt x="12466" y="3228"/>
                        <a:pt x="11454" y="2728"/>
                      </a:cubicBezTo>
                      <a:cubicBezTo>
                        <a:pt x="10430" y="2240"/>
                        <a:pt x="9240" y="1728"/>
                        <a:pt x="8013" y="1299"/>
                      </a:cubicBezTo>
                      <a:cubicBezTo>
                        <a:pt x="6787" y="859"/>
                        <a:pt x="5513" y="513"/>
                        <a:pt x="4358" y="287"/>
                      </a:cubicBezTo>
                      <a:cubicBezTo>
                        <a:pt x="3275" y="86"/>
                        <a:pt x="2296" y="0"/>
                        <a:pt x="156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" name="Google Shape;37;p6"/>
                <p:cNvSpPr/>
                <p:nvPr/>
              </p:nvSpPr>
              <p:spPr>
                <a:xfrm>
                  <a:off x="2600004" y="6126931"/>
                  <a:ext cx="57644" cy="287652"/>
                </a:xfrm>
                <a:custGeom>
                  <a:rect b="b" l="l" r="r" t="t"/>
                  <a:pathLst>
                    <a:path extrusionOk="0" h="11627" w="2330">
                      <a:moveTo>
                        <a:pt x="372" y="0"/>
                      </a:moveTo>
                      <a:cubicBezTo>
                        <a:pt x="220" y="0"/>
                        <a:pt x="24" y="52"/>
                        <a:pt x="1" y="128"/>
                      </a:cubicBezTo>
                      <a:cubicBezTo>
                        <a:pt x="1" y="128"/>
                        <a:pt x="13" y="354"/>
                        <a:pt x="37" y="711"/>
                      </a:cubicBezTo>
                      <a:cubicBezTo>
                        <a:pt x="48" y="1080"/>
                        <a:pt x="72" y="1580"/>
                        <a:pt x="96" y="2164"/>
                      </a:cubicBezTo>
                      <a:cubicBezTo>
                        <a:pt x="144" y="3318"/>
                        <a:pt x="179" y="4771"/>
                        <a:pt x="310" y="5914"/>
                      </a:cubicBezTo>
                      <a:cubicBezTo>
                        <a:pt x="429" y="7045"/>
                        <a:pt x="703" y="8510"/>
                        <a:pt x="1060" y="9641"/>
                      </a:cubicBezTo>
                      <a:cubicBezTo>
                        <a:pt x="1156" y="9926"/>
                        <a:pt x="1227" y="10188"/>
                        <a:pt x="1322" y="10426"/>
                      </a:cubicBezTo>
                      <a:cubicBezTo>
                        <a:pt x="1406" y="10665"/>
                        <a:pt x="1477" y="10879"/>
                        <a:pt x="1549" y="11046"/>
                      </a:cubicBezTo>
                      <a:cubicBezTo>
                        <a:pt x="1703" y="11391"/>
                        <a:pt x="1787" y="11593"/>
                        <a:pt x="1787" y="11593"/>
                      </a:cubicBezTo>
                      <a:cubicBezTo>
                        <a:pt x="1800" y="11616"/>
                        <a:pt x="1832" y="11626"/>
                        <a:pt x="1876" y="11626"/>
                      </a:cubicBezTo>
                      <a:cubicBezTo>
                        <a:pt x="2033" y="11626"/>
                        <a:pt x="2329" y="11496"/>
                        <a:pt x="2311" y="11403"/>
                      </a:cubicBezTo>
                      <a:cubicBezTo>
                        <a:pt x="2311" y="11403"/>
                        <a:pt x="2251" y="11188"/>
                        <a:pt x="2156" y="10843"/>
                      </a:cubicBezTo>
                      <a:cubicBezTo>
                        <a:pt x="2108" y="10677"/>
                        <a:pt x="2061" y="10462"/>
                        <a:pt x="2001" y="10224"/>
                      </a:cubicBezTo>
                      <a:cubicBezTo>
                        <a:pt x="1942" y="9998"/>
                        <a:pt x="1906" y="9724"/>
                        <a:pt x="1846" y="9450"/>
                      </a:cubicBezTo>
                      <a:cubicBezTo>
                        <a:pt x="1632" y="8331"/>
                        <a:pt x="1489" y="6914"/>
                        <a:pt x="1370" y="5795"/>
                      </a:cubicBezTo>
                      <a:cubicBezTo>
                        <a:pt x="1251" y="4688"/>
                        <a:pt x="1072" y="3247"/>
                        <a:pt x="906" y="2092"/>
                      </a:cubicBezTo>
                      <a:cubicBezTo>
                        <a:pt x="822" y="1509"/>
                        <a:pt x="727" y="997"/>
                        <a:pt x="668" y="640"/>
                      </a:cubicBezTo>
                      <a:cubicBezTo>
                        <a:pt x="596" y="282"/>
                        <a:pt x="549" y="56"/>
                        <a:pt x="549" y="56"/>
                      </a:cubicBezTo>
                      <a:cubicBezTo>
                        <a:pt x="531" y="17"/>
                        <a:pt x="459" y="0"/>
                        <a:pt x="372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8" name="Google Shape;38;p6"/>
          <p:cNvSpPr/>
          <p:nvPr/>
        </p:nvSpPr>
        <p:spPr>
          <a:xfrm>
            <a:off x="135300" y="3359424"/>
            <a:ext cx="3190928" cy="1665834"/>
          </a:xfrm>
          <a:custGeom>
            <a:rect b="b" l="l" r="r" t="t"/>
            <a:pathLst>
              <a:path extrusionOk="0" h="42149" w="80737">
                <a:moveTo>
                  <a:pt x="40565" y="1"/>
                </a:moveTo>
                <a:cubicBezTo>
                  <a:pt x="34671" y="1"/>
                  <a:pt x="29373" y="2489"/>
                  <a:pt x="25658" y="6478"/>
                </a:cubicBezTo>
                <a:cubicBezTo>
                  <a:pt x="23157" y="9151"/>
                  <a:pt x="19680" y="10629"/>
                  <a:pt x="16026" y="10629"/>
                </a:cubicBezTo>
                <a:cubicBezTo>
                  <a:pt x="15872" y="10629"/>
                  <a:pt x="15717" y="10626"/>
                  <a:pt x="15562" y="10621"/>
                </a:cubicBezTo>
                <a:cubicBezTo>
                  <a:pt x="15383" y="10609"/>
                  <a:pt x="15216" y="10609"/>
                  <a:pt x="15038" y="10609"/>
                </a:cubicBezTo>
                <a:cubicBezTo>
                  <a:pt x="6727" y="10609"/>
                  <a:pt x="0" y="17324"/>
                  <a:pt x="0" y="25623"/>
                </a:cubicBezTo>
                <a:cubicBezTo>
                  <a:pt x="0" y="33910"/>
                  <a:pt x="6727" y="40625"/>
                  <a:pt x="15038" y="40625"/>
                </a:cubicBezTo>
                <a:cubicBezTo>
                  <a:pt x="19705" y="40625"/>
                  <a:pt x="23872" y="38505"/>
                  <a:pt x="26623" y="35184"/>
                </a:cubicBezTo>
                <a:cubicBezTo>
                  <a:pt x="30278" y="38589"/>
                  <a:pt x="35171" y="40684"/>
                  <a:pt x="40565" y="40684"/>
                </a:cubicBezTo>
                <a:cubicBezTo>
                  <a:pt x="43529" y="40684"/>
                  <a:pt x="46351" y="40053"/>
                  <a:pt x="48887" y="38910"/>
                </a:cubicBezTo>
                <a:cubicBezTo>
                  <a:pt x="51233" y="40922"/>
                  <a:pt x="54293" y="42149"/>
                  <a:pt x="57638" y="42149"/>
                </a:cubicBezTo>
                <a:cubicBezTo>
                  <a:pt x="61984" y="42149"/>
                  <a:pt x="65854" y="40077"/>
                  <a:pt x="68306" y="36874"/>
                </a:cubicBezTo>
                <a:cubicBezTo>
                  <a:pt x="69628" y="38124"/>
                  <a:pt x="71414" y="38898"/>
                  <a:pt x="73378" y="38898"/>
                </a:cubicBezTo>
                <a:cubicBezTo>
                  <a:pt x="77438" y="38898"/>
                  <a:pt x="80736" y="35600"/>
                  <a:pt x="80736" y="31540"/>
                </a:cubicBezTo>
                <a:cubicBezTo>
                  <a:pt x="80736" y="27480"/>
                  <a:pt x="77438" y="24194"/>
                  <a:pt x="73378" y="24194"/>
                </a:cubicBezTo>
                <a:lnTo>
                  <a:pt x="73343" y="24194"/>
                </a:lnTo>
                <a:cubicBezTo>
                  <a:pt x="73331" y="24194"/>
                  <a:pt x="73318" y="24194"/>
                  <a:pt x="73306" y="24194"/>
                </a:cubicBezTo>
                <a:cubicBezTo>
                  <a:pt x="71641" y="24194"/>
                  <a:pt x="70062" y="23386"/>
                  <a:pt x="69211" y="21944"/>
                </a:cubicBezTo>
                <a:cubicBezTo>
                  <a:pt x="67925" y="19777"/>
                  <a:pt x="66044" y="17991"/>
                  <a:pt x="63782" y="16824"/>
                </a:cubicBezTo>
                <a:cubicBezTo>
                  <a:pt x="61734" y="15764"/>
                  <a:pt x="60091" y="14086"/>
                  <a:pt x="59139" y="11978"/>
                </a:cubicBezTo>
                <a:cubicBezTo>
                  <a:pt x="55948" y="4918"/>
                  <a:pt x="48840" y="1"/>
                  <a:pt x="40565" y="1"/>
                </a:cubicBezTo>
                <a:close/>
              </a:path>
            </a:pathLst>
          </a:custGeom>
          <a:solidFill>
            <a:srgbClr val="75D9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/>
          <p:nvPr/>
        </p:nvSpPr>
        <p:spPr>
          <a:xfrm flipH="1">
            <a:off x="3838" y="2854054"/>
            <a:ext cx="9136313" cy="2289456"/>
          </a:xfrm>
          <a:custGeom>
            <a:rect b="b" l="l" r="r" t="t"/>
            <a:pathLst>
              <a:path extrusionOk="0" h="70881" w="282858">
                <a:moveTo>
                  <a:pt x="57528" y="1"/>
                </a:moveTo>
                <a:cubicBezTo>
                  <a:pt x="37107" y="1"/>
                  <a:pt x="17867" y="6326"/>
                  <a:pt x="1" y="16029"/>
                </a:cubicBezTo>
                <a:lnTo>
                  <a:pt x="1" y="70881"/>
                </a:lnTo>
                <a:lnTo>
                  <a:pt x="282857" y="70881"/>
                </a:lnTo>
                <a:lnTo>
                  <a:pt x="282857" y="53831"/>
                </a:lnTo>
                <a:cubicBezTo>
                  <a:pt x="276183" y="53941"/>
                  <a:pt x="269511" y="54030"/>
                  <a:pt x="262852" y="54030"/>
                </a:cubicBezTo>
                <a:cubicBezTo>
                  <a:pt x="230491" y="54030"/>
                  <a:pt x="198425" y="51930"/>
                  <a:pt x="167736" y="39913"/>
                </a:cubicBezTo>
                <a:cubicBezTo>
                  <a:pt x="131005" y="25530"/>
                  <a:pt x="101025" y="967"/>
                  <a:pt x="59794" y="27"/>
                </a:cubicBezTo>
                <a:cubicBezTo>
                  <a:pt x="59037" y="10"/>
                  <a:pt x="58282" y="1"/>
                  <a:pt x="57528" y="1"/>
                </a:cubicBez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"/>
          <p:cNvSpPr/>
          <p:nvPr/>
        </p:nvSpPr>
        <p:spPr>
          <a:xfrm flipH="1">
            <a:off x="7315803" y="3477799"/>
            <a:ext cx="1828197" cy="1665810"/>
          </a:xfrm>
          <a:custGeom>
            <a:rect b="b" l="l" r="r" t="t"/>
            <a:pathLst>
              <a:path extrusionOk="0" h="52020" w="57091">
                <a:moveTo>
                  <a:pt x="167" y="14181"/>
                </a:moveTo>
                <a:cubicBezTo>
                  <a:pt x="845" y="14181"/>
                  <a:pt x="14859" y="1"/>
                  <a:pt x="24658" y="18574"/>
                </a:cubicBezTo>
                <a:cubicBezTo>
                  <a:pt x="34457" y="37160"/>
                  <a:pt x="57090" y="28040"/>
                  <a:pt x="50840" y="52019"/>
                </a:cubicBezTo>
                <a:lnTo>
                  <a:pt x="0" y="52019"/>
                </a:lnTo>
                <a:close/>
              </a:path>
            </a:pathLst>
          </a:custGeom>
          <a:solidFill>
            <a:srgbClr val="FFFFFF">
              <a:alpha val="44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 flipH="1" rot="10800000">
            <a:off x="196876" y="18"/>
            <a:ext cx="2637197" cy="681282"/>
          </a:xfrm>
          <a:custGeom>
            <a:rect b="b" l="l" r="r" t="t"/>
            <a:pathLst>
              <a:path extrusionOk="0" h="15496" w="59984">
                <a:moveTo>
                  <a:pt x="8620" y="0"/>
                </a:moveTo>
                <a:cubicBezTo>
                  <a:pt x="6622" y="0"/>
                  <a:pt x="4637" y="834"/>
                  <a:pt x="3227" y="2459"/>
                </a:cubicBezTo>
                <a:cubicBezTo>
                  <a:pt x="988" y="5042"/>
                  <a:pt x="941" y="8769"/>
                  <a:pt x="2893" y="11400"/>
                </a:cubicBezTo>
                <a:cubicBezTo>
                  <a:pt x="2608" y="11662"/>
                  <a:pt x="2334" y="11948"/>
                  <a:pt x="2072" y="12245"/>
                </a:cubicBezTo>
                <a:cubicBezTo>
                  <a:pt x="1203" y="13246"/>
                  <a:pt x="512" y="14341"/>
                  <a:pt x="0" y="15496"/>
                </a:cubicBezTo>
                <a:lnTo>
                  <a:pt x="59984" y="15496"/>
                </a:lnTo>
                <a:cubicBezTo>
                  <a:pt x="58853" y="11960"/>
                  <a:pt x="56781" y="8685"/>
                  <a:pt x="53769" y="6066"/>
                </a:cubicBezTo>
                <a:cubicBezTo>
                  <a:pt x="49777" y="2603"/>
                  <a:pt x="44856" y="905"/>
                  <a:pt x="39958" y="905"/>
                </a:cubicBezTo>
                <a:cubicBezTo>
                  <a:pt x="34060" y="905"/>
                  <a:pt x="28196" y="3367"/>
                  <a:pt x="24027" y="8174"/>
                </a:cubicBezTo>
                <a:cubicBezTo>
                  <a:pt x="23967" y="8233"/>
                  <a:pt x="23932" y="8304"/>
                  <a:pt x="23872" y="8364"/>
                </a:cubicBezTo>
                <a:cubicBezTo>
                  <a:pt x="22789" y="9138"/>
                  <a:pt x="21777" y="9995"/>
                  <a:pt x="20860" y="10960"/>
                </a:cubicBezTo>
                <a:cubicBezTo>
                  <a:pt x="20848" y="10948"/>
                  <a:pt x="20836" y="10936"/>
                  <a:pt x="20824" y="10924"/>
                </a:cubicBezTo>
                <a:cubicBezTo>
                  <a:pt x="19288" y="9578"/>
                  <a:pt x="17526" y="8674"/>
                  <a:pt x="15681" y="8162"/>
                </a:cubicBezTo>
                <a:cubicBezTo>
                  <a:pt x="16014" y="5840"/>
                  <a:pt x="15216" y="3399"/>
                  <a:pt x="13311" y="1756"/>
                </a:cubicBezTo>
                <a:cubicBezTo>
                  <a:pt x="11954" y="577"/>
                  <a:pt x="10283" y="0"/>
                  <a:pt x="8620" y="0"/>
                </a:cubicBez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 txBox="1"/>
          <p:nvPr>
            <p:ph type="title"/>
          </p:nvPr>
        </p:nvSpPr>
        <p:spPr>
          <a:xfrm>
            <a:off x="1891063" y="2253825"/>
            <a:ext cx="5361900" cy="779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3" name="Google Shape;43;p6"/>
          <p:cNvSpPr txBox="1"/>
          <p:nvPr>
            <p:ph hasCustomPrompt="1" idx="2" type="title"/>
          </p:nvPr>
        </p:nvSpPr>
        <p:spPr>
          <a:xfrm>
            <a:off x="1891063" y="1779350"/>
            <a:ext cx="5361900" cy="718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" name="Google Shape;44;p6"/>
          <p:cNvSpPr txBox="1"/>
          <p:nvPr>
            <p:ph idx="1" type="subTitle"/>
          </p:nvPr>
        </p:nvSpPr>
        <p:spPr>
          <a:xfrm>
            <a:off x="1891038" y="2885600"/>
            <a:ext cx="5361900" cy="57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1">
  <p:cSld name="TITLE_AND_TWO_COLUMNS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3363975" y="542750"/>
            <a:ext cx="5062500" cy="4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2">
  <p:cSld name="TITLE_AND_TWO_COLUMNS_1_2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717525" y="542750"/>
            <a:ext cx="5062500" cy="4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3">
  <p:cSld name="TITLE_AND_TWO_COLUMNS_1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717525" y="808500"/>
            <a:ext cx="4012200" cy="3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ODY 1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type="title"/>
          </p:nvPr>
        </p:nvSpPr>
        <p:spPr>
          <a:xfrm>
            <a:off x="717525" y="1052725"/>
            <a:ext cx="46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717525" y="2054350"/>
            <a:ext cx="4038900" cy="25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◕"/>
              <a:defRPr sz="1100"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◔"/>
              <a:defRPr sz="1100"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◃"/>
              <a:defRPr sz="1100"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◄"/>
              <a:defRPr sz="1100"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⭙"/>
              <a:defRPr sz="1100"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◼"/>
              <a:defRPr sz="1100"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54" name="Google Shape;54;p10"/>
          <p:cNvSpPr txBox="1"/>
          <p:nvPr>
            <p:ph idx="2" type="subTitle"/>
          </p:nvPr>
        </p:nvSpPr>
        <p:spPr>
          <a:xfrm>
            <a:off x="717525" y="1455448"/>
            <a:ext cx="4604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800"/>
              <a:buFont typeface="Oswald"/>
              <a:buNone/>
              <a:defRPr sz="2800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800"/>
              <a:buFont typeface="Oswald"/>
              <a:buNone/>
              <a:defRPr sz="2800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800"/>
              <a:buFont typeface="Oswald"/>
              <a:buNone/>
              <a:defRPr sz="2800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800"/>
              <a:buFont typeface="Oswald"/>
              <a:buNone/>
              <a:defRPr sz="2800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800"/>
              <a:buFont typeface="Oswald"/>
              <a:buNone/>
              <a:defRPr sz="2800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800"/>
              <a:buFont typeface="Oswald"/>
              <a:buNone/>
              <a:defRPr sz="2800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800"/>
              <a:buFont typeface="Oswald"/>
              <a:buNone/>
              <a:defRPr sz="2800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800"/>
              <a:buFont typeface="Oswald"/>
              <a:buNone/>
              <a:defRPr sz="2800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800"/>
              <a:buFont typeface="Oswald"/>
              <a:buNone/>
              <a:defRPr sz="2800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800"/>
              <a:buFont typeface="Open Sans"/>
              <a:buChar char="●"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53B5C"/>
              </a:buClr>
              <a:buSzPts val="1400"/>
              <a:buFont typeface="Open Sans"/>
              <a:buChar char="○"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53B5C"/>
              </a:buClr>
              <a:buSzPts val="1400"/>
              <a:buFont typeface="Open Sans"/>
              <a:buChar char="■"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53B5C"/>
              </a:buClr>
              <a:buSzPts val="1400"/>
              <a:buFont typeface="Open Sans"/>
              <a:buChar char="●"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53B5C"/>
              </a:buClr>
              <a:buSzPts val="1400"/>
              <a:buFont typeface="Open Sans"/>
              <a:buChar char="○"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53B5C"/>
              </a:buClr>
              <a:buSzPts val="1400"/>
              <a:buFont typeface="Open Sans"/>
              <a:buChar char="■"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53B5C"/>
              </a:buClr>
              <a:buSzPts val="1400"/>
              <a:buFont typeface="Open Sans"/>
              <a:buChar char="●"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53B5C"/>
              </a:buClr>
              <a:buSzPts val="1400"/>
              <a:buFont typeface="Open Sans"/>
              <a:buChar char="○"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53B5C"/>
              </a:buClr>
              <a:buSzPts val="1400"/>
              <a:buFont typeface="Open Sans"/>
              <a:buChar char="■"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32"/>
          <p:cNvGrpSpPr/>
          <p:nvPr/>
        </p:nvGrpSpPr>
        <p:grpSpPr>
          <a:xfrm>
            <a:off x="4911911" y="766328"/>
            <a:ext cx="3934193" cy="2721846"/>
            <a:chOff x="5280759" y="250992"/>
            <a:chExt cx="3748278" cy="2593222"/>
          </a:xfrm>
        </p:grpSpPr>
        <p:sp>
          <p:nvSpPr>
            <p:cNvPr id="266" name="Google Shape;266;p32"/>
            <p:cNvSpPr/>
            <p:nvPr/>
          </p:nvSpPr>
          <p:spPr>
            <a:xfrm>
              <a:off x="5280759" y="1698813"/>
              <a:ext cx="820608" cy="426057"/>
            </a:xfrm>
            <a:custGeom>
              <a:rect b="b" l="l" r="r" t="t"/>
              <a:pathLst>
                <a:path extrusionOk="0" h="40732" w="78452">
                  <a:moveTo>
                    <a:pt x="39196" y="1"/>
                  </a:moveTo>
                  <a:cubicBezTo>
                    <a:pt x="33303" y="1"/>
                    <a:pt x="28004" y="2584"/>
                    <a:pt x="24397" y="6692"/>
                  </a:cubicBezTo>
                  <a:cubicBezTo>
                    <a:pt x="22313" y="9062"/>
                    <a:pt x="19311" y="10299"/>
                    <a:pt x="16174" y="10299"/>
                  </a:cubicBezTo>
                  <a:cubicBezTo>
                    <a:pt x="15923" y="10299"/>
                    <a:pt x="15672" y="10291"/>
                    <a:pt x="15420" y="10276"/>
                  </a:cubicBezTo>
                  <a:cubicBezTo>
                    <a:pt x="15122" y="10264"/>
                    <a:pt x="14824" y="10252"/>
                    <a:pt x="14527" y="10252"/>
                  </a:cubicBezTo>
                  <a:cubicBezTo>
                    <a:pt x="6502" y="10252"/>
                    <a:pt x="1" y="16741"/>
                    <a:pt x="1" y="24754"/>
                  </a:cubicBezTo>
                  <a:cubicBezTo>
                    <a:pt x="1" y="32766"/>
                    <a:pt x="6502" y="39255"/>
                    <a:pt x="14527" y="39255"/>
                  </a:cubicBezTo>
                  <a:cubicBezTo>
                    <a:pt x="16420" y="39255"/>
                    <a:pt x="18229" y="38898"/>
                    <a:pt x="19884" y="38243"/>
                  </a:cubicBezTo>
                  <a:cubicBezTo>
                    <a:pt x="21880" y="37452"/>
                    <a:pt x="23979" y="37091"/>
                    <a:pt x="26087" y="37091"/>
                  </a:cubicBezTo>
                  <a:cubicBezTo>
                    <a:pt x="28356" y="37091"/>
                    <a:pt x="30636" y="37509"/>
                    <a:pt x="32815" y="38255"/>
                  </a:cubicBezTo>
                  <a:cubicBezTo>
                    <a:pt x="34815" y="38946"/>
                    <a:pt x="36970" y="39315"/>
                    <a:pt x="39196" y="39315"/>
                  </a:cubicBezTo>
                  <a:cubicBezTo>
                    <a:pt x="40637" y="39315"/>
                    <a:pt x="42042" y="39160"/>
                    <a:pt x="43387" y="38862"/>
                  </a:cubicBezTo>
                  <a:cubicBezTo>
                    <a:pt x="44179" y="38691"/>
                    <a:pt x="44979" y="38607"/>
                    <a:pt x="45775" y="38607"/>
                  </a:cubicBezTo>
                  <a:cubicBezTo>
                    <a:pt x="47362" y="38607"/>
                    <a:pt x="48934" y="38943"/>
                    <a:pt x="50400" y="39601"/>
                  </a:cubicBezTo>
                  <a:cubicBezTo>
                    <a:pt x="52019" y="40327"/>
                    <a:pt x="53805" y="40732"/>
                    <a:pt x="55698" y="40732"/>
                  </a:cubicBezTo>
                  <a:cubicBezTo>
                    <a:pt x="58354" y="40732"/>
                    <a:pt x="60830" y="39922"/>
                    <a:pt x="62890" y="38553"/>
                  </a:cubicBezTo>
                  <a:cubicBezTo>
                    <a:pt x="64240" y="37652"/>
                    <a:pt x="65827" y="37207"/>
                    <a:pt x="67430" y="37207"/>
                  </a:cubicBezTo>
                  <a:cubicBezTo>
                    <a:pt x="68074" y="37207"/>
                    <a:pt x="68720" y="37278"/>
                    <a:pt x="69355" y="37422"/>
                  </a:cubicBezTo>
                  <a:cubicBezTo>
                    <a:pt x="69855" y="37529"/>
                    <a:pt x="70367" y="37588"/>
                    <a:pt x="70903" y="37588"/>
                  </a:cubicBezTo>
                  <a:cubicBezTo>
                    <a:pt x="75106" y="37588"/>
                    <a:pt x="78451" y="33957"/>
                    <a:pt x="77975" y="29671"/>
                  </a:cubicBezTo>
                  <a:cubicBezTo>
                    <a:pt x="77630" y="26504"/>
                    <a:pt x="75082" y="23896"/>
                    <a:pt x="71927" y="23456"/>
                  </a:cubicBezTo>
                  <a:cubicBezTo>
                    <a:pt x="71891" y="23444"/>
                    <a:pt x="71855" y="23444"/>
                    <a:pt x="71819" y="23432"/>
                  </a:cubicBezTo>
                  <a:cubicBezTo>
                    <a:pt x="69533" y="23158"/>
                    <a:pt x="67521" y="21967"/>
                    <a:pt x="66164" y="20122"/>
                  </a:cubicBezTo>
                  <a:cubicBezTo>
                    <a:pt x="64973" y="18503"/>
                    <a:pt x="63426" y="17181"/>
                    <a:pt x="61640" y="16264"/>
                  </a:cubicBezTo>
                  <a:cubicBezTo>
                    <a:pt x="59556" y="15181"/>
                    <a:pt x="57996" y="13335"/>
                    <a:pt x="56984" y="11216"/>
                  </a:cubicBezTo>
                  <a:cubicBezTo>
                    <a:pt x="53829" y="4584"/>
                    <a:pt x="47054" y="1"/>
                    <a:pt x="391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2"/>
            <p:cNvSpPr/>
            <p:nvPr/>
          </p:nvSpPr>
          <p:spPr>
            <a:xfrm>
              <a:off x="7715136" y="1667056"/>
              <a:ext cx="885115" cy="1027203"/>
            </a:xfrm>
            <a:custGeom>
              <a:rect b="b" l="l" r="r" t="t"/>
              <a:pathLst>
                <a:path extrusionOk="0" h="98203" w="84619">
                  <a:moveTo>
                    <a:pt x="54924" y="0"/>
                  </a:moveTo>
                  <a:lnTo>
                    <a:pt x="0" y="98203"/>
                  </a:lnTo>
                  <a:lnTo>
                    <a:pt x="84094" y="97953"/>
                  </a:lnTo>
                  <a:cubicBezTo>
                    <a:pt x="84618" y="96393"/>
                    <a:pt x="54924" y="0"/>
                    <a:pt x="54924" y="0"/>
                  </a:cubicBez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2"/>
            <p:cNvSpPr/>
            <p:nvPr/>
          </p:nvSpPr>
          <p:spPr>
            <a:xfrm>
              <a:off x="7715136" y="1678144"/>
              <a:ext cx="707023" cy="1016116"/>
            </a:xfrm>
            <a:custGeom>
              <a:rect b="b" l="l" r="r" t="t"/>
              <a:pathLst>
                <a:path extrusionOk="0" h="97143" w="67593">
                  <a:moveTo>
                    <a:pt x="54329" y="0"/>
                  </a:moveTo>
                  <a:lnTo>
                    <a:pt x="0" y="97143"/>
                  </a:lnTo>
                  <a:lnTo>
                    <a:pt x="0" y="97143"/>
                  </a:lnTo>
                  <a:lnTo>
                    <a:pt x="66795" y="96941"/>
                  </a:lnTo>
                  <a:cubicBezTo>
                    <a:pt x="67592" y="93845"/>
                    <a:pt x="67485" y="90654"/>
                    <a:pt x="65521" y="87808"/>
                  </a:cubicBezTo>
                  <a:cubicBezTo>
                    <a:pt x="63282" y="84570"/>
                    <a:pt x="59651" y="82594"/>
                    <a:pt x="55805" y="82105"/>
                  </a:cubicBezTo>
                  <a:cubicBezTo>
                    <a:pt x="52221" y="81653"/>
                    <a:pt x="48530" y="82034"/>
                    <a:pt x="44982" y="81212"/>
                  </a:cubicBezTo>
                  <a:cubicBezTo>
                    <a:pt x="39851" y="80034"/>
                    <a:pt x="36005" y="74878"/>
                    <a:pt x="38470" y="69782"/>
                  </a:cubicBezTo>
                  <a:cubicBezTo>
                    <a:pt x="40922" y="64687"/>
                    <a:pt x="46018" y="61115"/>
                    <a:pt x="50745" y="58293"/>
                  </a:cubicBezTo>
                  <a:cubicBezTo>
                    <a:pt x="52971" y="56971"/>
                    <a:pt x="55234" y="55352"/>
                    <a:pt x="56162" y="52923"/>
                  </a:cubicBezTo>
                  <a:cubicBezTo>
                    <a:pt x="59222" y="45041"/>
                    <a:pt x="46637" y="45756"/>
                    <a:pt x="42899" y="42470"/>
                  </a:cubicBezTo>
                  <a:cubicBezTo>
                    <a:pt x="39363" y="39374"/>
                    <a:pt x="40267" y="34981"/>
                    <a:pt x="42589" y="31218"/>
                  </a:cubicBezTo>
                  <a:cubicBezTo>
                    <a:pt x="44994" y="27313"/>
                    <a:pt x="48804" y="24515"/>
                    <a:pt x="51638" y="20943"/>
                  </a:cubicBezTo>
                  <a:cubicBezTo>
                    <a:pt x="54091" y="17848"/>
                    <a:pt x="54781" y="14097"/>
                    <a:pt x="55114" y="10216"/>
                  </a:cubicBezTo>
                  <a:cubicBezTo>
                    <a:pt x="55388" y="6918"/>
                    <a:pt x="55412" y="3227"/>
                    <a:pt x="54329" y="0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2"/>
            <p:cNvSpPr/>
            <p:nvPr/>
          </p:nvSpPr>
          <p:spPr>
            <a:xfrm>
              <a:off x="8221264" y="778218"/>
              <a:ext cx="61662" cy="47834"/>
            </a:xfrm>
            <a:custGeom>
              <a:rect b="b" l="l" r="r" t="t"/>
              <a:pathLst>
                <a:path extrusionOk="0" h="4573" w="5895">
                  <a:moveTo>
                    <a:pt x="2941" y="1"/>
                  </a:moveTo>
                  <a:cubicBezTo>
                    <a:pt x="12" y="1"/>
                    <a:pt x="0" y="4573"/>
                    <a:pt x="2941" y="4573"/>
                  </a:cubicBezTo>
                  <a:cubicBezTo>
                    <a:pt x="5882" y="4573"/>
                    <a:pt x="5894" y="1"/>
                    <a:pt x="2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2"/>
            <p:cNvSpPr/>
            <p:nvPr/>
          </p:nvSpPr>
          <p:spPr>
            <a:xfrm>
              <a:off x="8112919" y="778218"/>
              <a:ext cx="61651" cy="47834"/>
            </a:xfrm>
            <a:custGeom>
              <a:rect b="b" l="l" r="r" t="t"/>
              <a:pathLst>
                <a:path extrusionOk="0" h="4573" w="5894">
                  <a:moveTo>
                    <a:pt x="2953" y="1"/>
                  </a:moveTo>
                  <a:cubicBezTo>
                    <a:pt x="12" y="1"/>
                    <a:pt x="0" y="4573"/>
                    <a:pt x="2953" y="4573"/>
                  </a:cubicBezTo>
                  <a:cubicBezTo>
                    <a:pt x="5894" y="4573"/>
                    <a:pt x="5894" y="1"/>
                    <a:pt x="2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8326377" y="778218"/>
              <a:ext cx="61651" cy="47834"/>
            </a:xfrm>
            <a:custGeom>
              <a:rect b="b" l="l" r="r" t="t"/>
              <a:pathLst>
                <a:path extrusionOk="0" h="4573" w="5894">
                  <a:moveTo>
                    <a:pt x="2953" y="1"/>
                  </a:moveTo>
                  <a:cubicBezTo>
                    <a:pt x="12" y="1"/>
                    <a:pt x="0" y="4573"/>
                    <a:pt x="2953" y="4573"/>
                  </a:cubicBezTo>
                  <a:cubicBezTo>
                    <a:pt x="5882" y="4573"/>
                    <a:pt x="5894" y="1"/>
                    <a:pt x="2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5546035" y="2181531"/>
              <a:ext cx="58419" cy="47834"/>
            </a:xfrm>
            <a:custGeom>
              <a:rect b="b" l="l" r="r" t="t"/>
              <a:pathLst>
                <a:path extrusionOk="0" h="4573" w="5585">
                  <a:moveTo>
                    <a:pt x="2786" y="0"/>
                  </a:moveTo>
                  <a:cubicBezTo>
                    <a:pt x="0" y="0"/>
                    <a:pt x="0" y="4572"/>
                    <a:pt x="2786" y="4572"/>
                  </a:cubicBezTo>
                  <a:cubicBezTo>
                    <a:pt x="5572" y="4572"/>
                    <a:pt x="5584" y="0"/>
                    <a:pt x="2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5443287" y="2181531"/>
              <a:ext cx="58419" cy="47834"/>
            </a:xfrm>
            <a:custGeom>
              <a:rect b="b" l="l" r="r" t="t"/>
              <a:pathLst>
                <a:path extrusionOk="0" h="4573" w="5585">
                  <a:moveTo>
                    <a:pt x="2799" y="0"/>
                  </a:moveTo>
                  <a:cubicBezTo>
                    <a:pt x="13" y="0"/>
                    <a:pt x="1" y="4572"/>
                    <a:pt x="2799" y="4572"/>
                  </a:cubicBezTo>
                  <a:cubicBezTo>
                    <a:pt x="5585" y="4572"/>
                    <a:pt x="5585" y="0"/>
                    <a:pt x="27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5645667" y="2181531"/>
              <a:ext cx="58419" cy="47834"/>
            </a:xfrm>
            <a:custGeom>
              <a:rect b="b" l="l" r="r" t="t"/>
              <a:pathLst>
                <a:path extrusionOk="0" h="4573" w="5585">
                  <a:moveTo>
                    <a:pt x="2786" y="0"/>
                  </a:moveTo>
                  <a:cubicBezTo>
                    <a:pt x="0" y="0"/>
                    <a:pt x="0" y="4572"/>
                    <a:pt x="2786" y="4572"/>
                  </a:cubicBezTo>
                  <a:cubicBezTo>
                    <a:pt x="5572" y="4572"/>
                    <a:pt x="5584" y="0"/>
                    <a:pt x="2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5578043" y="1222454"/>
              <a:ext cx="61651" cy="47834"/>
            </a:xfrm>
            <a:custGeom>
              <a:rect b="b" l="l" r="r" t="t"/>
              <a:pathLst>
                <a:path extrusionOk="0" h="4573" w="5894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94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5482522" y="1222454"/>
              <a:ext cx="61526" cy="47834"/>
            </a:xfrm>
            <a:custGeom>
              <a:rect b="b" l="l" r="r" t="t"/>
              <a:pathLst>
                <a:path extrusionOk="0" h="4573" w="5882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82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8758029" y="2044537"/>
              <a:ext cx="61651" cy="47834"/>
            </a:xfrm>
            <a:custGeom>
              <a:rect b="b" l="l" r="r" t="t"/>
              <a:pathLst>
                <a:path extrusionOk="0" h="4573" w="5894">
                  <a:moveTo>
                    <a:pt x="2953" y="0"/>
                  </a:moveTo>
                  <a:cubicBezTo>
                    <a:pt x="12" y="0"/>
                    <a:pt x="0" y="4572"/>
                    <a:pt x="2953" y="4572"/>
                  </a:cubicBezTo>
                  <a:cubicBezTo>
                    <a:pt x="5894" y="4572"/>
                    <a:pt x="5894" y="0"/>
                    <a:pt x="2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2"/>
            <p:cNvSpPr/>
            <p:nvPr/>
          </p:nvSpPr>
          <p:spPr>
            <a:xfrm>
              <a:off x="8662509" y="2044537"/>
              <a:ext cx="61651" cy="47834"/>
            </a:xfrm>
            <a:custGeom>
              <a:rect b="b" l="l" r="r" t="t"/>
              <a:pathLst>
                <a:path extrusionOk="0" h="4573" w="5894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94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5924510" y="864251"/>
              <a:ext cx="524067" cy="989129"/>
            </a:xfrm>
            <a:custGeom>
              <a:rect b="b" l="l" r="r" t="t"/>
              <a:pathLst>
                <a:path extrusionOk="0" h="94563" w="50102">
                  <a:moveTo>
                    <a:pt x="49076" y="0"/>
                  </a:moveTo>
                  <a:cubicBezTo>
                    <a:pt x="48977" y="0"/>
                    <a:pt x="48878" y="16"/>
                    <a:pt x="48780" y="51"/>
                  </a:cubicBezTo>
                  <a:cubicBezTo>
                    <a:pt x="44054" y="1658"/>
                    <a:pt x="42589" y="6599"/>
                    <a:pt x="41172" y="11385"/>
                  </a:cubicBezTo>
                  <a:cubicBezTo>
                    <a:pt x="40101" y="14957"/>
                    <a:pt x="39005" y="18648"/>
                    <a:pt x="36576" y="20779"/>
                  </a:cubicBezTo>
                  <a:cubicBezTo>
                    <a:pt x="35124" y="22065"/>
                    <a:pt x="33576" y="23041"/>
                    <a:pt x="32088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76"/>
                    <a:pt x="23563" y="37436"/>
                    <a:pt x="23372" y="38936"/>
                  </a:cubicBezTo>
                  <a:cubicBezTo>
                    <a:pt x="22610" y="44889"/>
                    <a:pt x="22063" y="49199"/>
                    <a:pt x="17038" y="53760"/>
                  </a:cubicBezTo>
                  <a:cubicBezTo>
                    <a:pt x="16479" y="54271"/>
                    <a:pt x="15871" y="54760"/>
                    <a:pt x="15264" y="55260"/>
                  </a:cubicBezTo>
                  <a:cubicBezTo>
                    <a:pt x="13562" y="56653"/>
                    <a:pt x="11811" y="58105"/>
                    <a:pt x="10609" y="60106"/>
                  </a:cubicBezTo>
                  <a:cubicBezTo>
                    <a:pt x="9513" y="61915"/>
                    <a:pt x="9085" y="63796"/>
                    <a:pt x="8668" y="65606"/>
                  </a:cubicBezTo>
                  <a:cubicBezTo>
                    <a:pt x="8275" y="67285"/>
                    <a:pt x="7906" y="68869"/>
                    <a:pt x="7049" y="70381"/>
                  </a:cubicBezTo>
                  <a:cubicBezTo>
                    <a:pt x="6465" y="71416"/>
                    <a:pt x="5561" y="72357"/>
                    <a:pt x="4608" y="73357"/>
                  </a:cubicBezTo>
                  <a:cubicBezTo>
                    <a:pt x="3310" y="74703"/>
                    <a:pt x="1965" y="76107"/>
                    <a:pt x="1274" y="77893"/>
                  </a:cubicBezTo>
                  <a:cubicBezTo>
                    <a:pt x="0" y="81215"/>
                    <a:pt x="393" y="85109"/>
                    <a:pt x="774" y="88883"/>
                  </a:cubicBezTo>
                  <a:cubicBezTo>
                    <a:pt x="941" y="90574"/>
                    <a:pt x="1108" y="92181"/>
                    <a:pt x="1108" y="93645"/>
                  </a:cubicBezTo>
                  <a:cubicBezTo>
                    <a:pt x="1108" y="94157"/>
                    <a:pt x="1512" y="94562"/>
                    <a:pt x="2013" y="94562"/>
                  </a:cubicBezTo>
                  <a:cubicBezTo>
                    <a:pt x="2525" y="94562"/>
                    <a:pt x="2929" y="94157"/>
                    <a:pt x="2929" y="93657"/>
                  </a:cubicBezTo>
                  <a:cubicBezTo>
                    <a:pt x="2941" y="92098"/>
                    <a:pt x="2775" y="90443"/>
                    <a:pt x="2596" y="88692"/>
                  </a:cubicBezTo>
                  <a:cubicBezTo>
                    <a:pt x="2239" y="85144"/>
                    <a:pt x="1858" y="81465"/>
                    <a:pt x="2989" y="78548"/>
                  </a:cubicBezTo>
                  <a:cubicBezTo>
                    <a:pt x="3537" y="77108"/>
                    <a:pt x="4703" y="75893"/>
                    <a:pt x="5930" y="74619"/>
                  </a:cubicBezTo>
                  <a:cubicBezTo>
                    <a:pt x="6918" y="73583"/>
                    <a:pt x="7942" y="72512"/>
                    <a:pt x="8632" y="71285"/>
                  </a:cubicBezTo>
                  <a:cubicBezTo>
                    <a:pt x="9621" y="69535"/>
                    <a:pt x="10037" y="67749"/>
                    <a:pt x="10442" y="66011"/>
                  </a:cubicBezTo>
                  <a:cubicBezTo>
                    <a:pt x="10847" y="64261"/>
                    <a:pt x="11228" y="62606"/>
                    <a:pt x="12169" y="61034"/>
                  </a:cubicBezTo>
                  <a:cubicBezTo>
                    <a:pt x="13216" y="59308"/>
                    <a:pt x="14847" y="57974"/>
                    <a:pt x="16431" y="56677"/>
                  </a:cubicBezTo>
                  <a:cubicBezTo>
                    <a:pt x="17038" y="56176"/>
                    <a:pt x="17681" y="55653"/>
                    <a:pt x="18265" y="55117"/>
                  </a:cubicBezTo>
                  <a:cubicBezTo>
                    <a:pt x="23789" y="50092"/>
                    <a:pt x="24408" y="45270"/>
                    <a:pt x="25182" y="39174"/>
                  </a:cubicBezTo>
                  <a:cubicBezTo>
                    <a:pt x="25373" y="37686"/>
                    <a:pt x="25575" y="36150"/>
                    <a:pt x="25849" y="34507"/>
                  </a:cubicBezTo>
                  <a:cubicBezTo>
                    <a:pt x="26706" y="29554"/>
                    <a:pt x="29504" y="27780"/>
                    <a:pt x="33064" y="25530"/>
                  </a:cubicBezTo>
                  <a:cubicBezTo>
                    <a:pt x="34612" y="24554"/>
                    <a:pt x="36219" y="23530"/>
                    <a:pt x="37791" y="22160"/>
                  </a:cubicBezTo>
                  <a:cubicBezTo>
                    <a:pt x="40613" y="19672"/>
                    <a:pt x="41779" y="15719"/>
                    <a:pt x="42922" y="11897"/>
                  </a:cubicBezTo>
                  <a:cubicBezTo>
                    <a:pt x="44268" y="7361"/>
                    <a:pt x="45542" y="3075"/>
                    <a:pt x="49364" y="1777"/>
                  </a:cubicBezTo>
                  <a:cubicBezTo>
                    <a:pt x="49840" y="1610"/>
                    <a:pt x="50102" y="1098"/>
                    <a:pt x="49935" y="622"/>
                  </a:cubicBezTo>
                  <a:cubicBezTo>
                    <a:pt x="49812" y="243"/>
                    <a:pt x="49456" y="0"/>
                    <a:pt x="49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2"/>
            <p:cNvSpPr/>
            <p:nvPr/>
          </p:nvSpPr>
          <p:spPr>
            <a:xfrm>
              <a:off x="5996244" y="888142"/>
              <a:ext cx="523941" cy="989150"/>
            </a:xfrm>
            <a:custGeom>
              <a:rect b="b" l="l" r="r" t="t"/>
              <a:pathLst>
                <a:path extrusionOk="0" h="94565" w="50090">
                  <a:moveTo>
                    <a:pt x="49075" y="1"/>
                  </a:moveTo>
                  <a:cubicBezTo>
                    <a:pt x="48974" y="1"/>
                    <a:pt x="48871" y="18"/>
                    <a:pt x="48768" y="53"/>
                  </a:cubicBezTo>
                  <a:cubicBezTo>
                    <a:pt x="44054" y="1648"/>
                    <a:pt x="42577" y="6601"/>
                    <a:pt x="41160" y="11375"/>
                  </a:cubicBezTo>
                  <a:cubicBezTo>
                    <a:pt x="40101" y="14947"/>
                    <a:pt x="39005" y="18650"/>
                    <a:pt x="36576" y="20781"/>
                  </a:cubicBezTo>
                  <a:cubicBezTo>
                    <a:pt x="35124" y="22067"/>
                    <a:pt x="33576" y="23043"/>
                    <a:pt x="32076" y="23984"/>
                  </a:cubicBezTo>
                  <a:cubicBezTo>
                    <a:pt x="28456" y="26282"/>
                    <a:pt x="25027" y="28437"/>
                    <a:pt x="24051" y="34200"/>
                  </a:cubicBezTo>
                  <a:cubicBezTo>
                    <a:pt x="23753" y="35878"/>
                    <a:pt x="23563" y="37438"/>
                    <a:pt x="23360" y="38938"/>
                  </a:cubicBezTo>
                  <a:cubicBezTo>
                    <a:pt x="22598" y="44891"/>
                    <a:pt x="22051" y="49201"/>
                    <a:pt x="17026" y="53762"/>
                  </a:cubicBezTo>
                  <a:cubicBezTo>
                    <a:pt x="16467" y="54273"/>
                    <a:pt x="15871" y="54762"/>
                    <a:pt x="15264" y="55262"/>
                  </a:cubicBezTo>
                  <a:cubicBezTo>
                    <a:pt x="13562" y="56655"/>
                    <a:pt x="11799" y="58095"/>
                    <a:pt x="10597" y="60096"/>
                  </a:cubicBezTo>
                  <a:cubicBezTo>
                    <a:pt x="9513" y="61917"/>
                    <a:pt x="9073" y="63787"/>
                    <a:pt x="8656" y="65608"/>
                  </a:cubicBezTo>
                  <a:cubicBezTo>
                    <a:pt x="8263" y="67287"/>
                    <a:pt x="7894" y="68871"/>
                    <a:pt x="7037" y="70383"/>
                  </a:cubicBezTo>
                  <a:cubicBezTo>
                    <a:pt x="6454" y="71407"/>
                    <a:pt x="5549" y="72359"/>
                    <a:pt x="4596" y="73347"/>
                  </a:cubicBezTo>
                  <a:cubicBezTo>
                    <a:pt x="3298" y="74705"/>
                    <a:pt x="1965" y="76109"/>
                    <a:pt x="1274" y="77895"/>
                  </a:cubicBezTo>
                  <a:cubicBezTo>
                    <a:pt x="0" y="81217"/>
                    <a:pt x="393" y="85111"/>
                    <a:pt x="774" y="88873"/>
                  </a:cubicBezTo>
                  <a:cubicBezTo>
                    <a:pt x="941" y="90576"/>
                    <a:pt x="1108" y="92183"/>
                    <a:pt x="1096" y="93647"/>
                  </a:cubicBezTo>
                  <a:cubicBezTo>
                    <a:pt x="1096" y="94159"/>
                    <a:pt x="1501" y="94564"/>
                    <a:pt x="2013" y="94564"/>
                  </a:cubicBezTo>
                  <a:cubicBezTo>
                    <a:pt x="2513" y="94564"/>
                    <a:pt x="2929" y="94159"/>
                    <a:pt x="2929" y="93647"/>
                  </a:cubicBezTo>
                  <a:cubicBezTo>
                    <a:pt x="2929" y="92088"/>
                    <a:pt x="2763" y="90445"/>
                    <a:pt x="2584" y="88694"/>
                  </a:cubicBezTo>
                  <a:cubicBezTo>
                    <a:pt x="2227" y="85134"/>
                    <a:pt x="1858" y="81467"/>
                    <a:pt x="2977" y="78550"/>
                  </a:cubicBezTo>
                  <a:cubicBezTo>
                    <a:pt x="3537" y="77110"/>
                    <a:pt x="4691" y="75895"/>
                    <a:pt x="5918" y="74621"/>
                  </a:cubicBezTo>
                  <a:cubicBezTo>
                    <a:pt x="6906" y="73585"/>
                    <a:pt x="7930" y="72514"/>
                    <a:pt x="8632" y="71287"/>
                  </a:cubicBezTo>
                  <a:cubicBezTo>
                    <a:pt x="9621" y="69537"/>
                    <a:pt x="10037" y="67751"/>
                    <a:pt x="10442" y="66013"/>
                  </a:cubicBezTo>
                  <a:cubicBezTo>
                    <a:pt x="10847" y="64263"/>
                    <a:pt x="11228" y="62608"/>
                    <a:pt x="12169" y="61036"/>
                  </a:cubicBezTo>
                  <a:cubicBezTo>
                    <a:pt x="13204" y="59310"/>
                    <a:pt x="14836" y="57976"/>
                    <a:pt x="16419" y="56679"/>
                  </a:cubicBezTo>
                  <a:cubicBezTo>
                    <a:pt x="17038" y="56167"/>
                    <a:pt x="17669" y="55655"/>
                    <a:pt x="18265" y="55119"/>
                  </a:cubicBezTo>
                  <a:cubicBezTo>
                    <a:pt x="23777" y="50094"/>
                    <a:pt x="24396" y="45272"/>
                    <a:pt x="25182" y="39176"/>
                  </a:cubicBezTo>
                  <a:cubicBezTo>
                    <a:pt x="25373" y="37688"/>
                    <a:pt x="25563" y="36152"/>
                    <a:pt x="25849" y="34509"/>
                  </a:cubicBezTo>
                  <a:cubicBezTo>
                    <a:pt x="26694" y="29556"/>
                    <a:pt x="29504" y="27782"/>
                    <a:pt x="33052" y="25532"/>
                  </a:cubicBezTo>
                  <a:cubicBezTo>
                    <a:pt x="34612" y="24544"/>
                    <a:pt x="36219" y="23532"/>
                    <a:pt x="37779" y="22150"/>
                  </a:cubicBezTo>
                  <a:cubicBezTo>
                    <a:pt x="40601" y="19674"/>
                    <a:pt x="41779" y="15721"/>
                    <a:pt x="42911" y="11899"/>
                  </a:cubicBezTo>
                  <a:cubicBezTo>
                    <a:pt x="44256" y="7363"/>
                    <a:pt x="45530" y="3077"/>
                    <a:pt x="49364" y="1779"/>
                  </a:cubicBezTo>
                  <a:cubicBezTo>
                    <a:pt x="49840" y="1612"/>
                    <a:pt x="50090" y="1100"/>
                    <a:pt x="49935" y="624"/>
                  </a:cubicBezTo>
                  <a:cubicBezTo>
                    <a:pt x="49803" y="238"/>
                    <a:pt x="49456" y="1"/>
                    <a:pt x="49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2"/>
            <p:cNvSpPr/>
            <p:nvPr/>
          </p:nvSpPr>
          <p:spPr>
            <a:xfrm>
              <a:off x="6063125" y="916802"/>
              <a:ext cx="524067" cy="989129"/>
            </a:xfrm>
            <a:custGeom>
              <a:rect b="b" l="l" r="r" t="t"/>
              <a:pathLst>
                <a:path extrusionOk="0" h="94563" w="50102">
                  <a:moveTo>
                    <a:pt x="49074" y="1"/>
                  </a:moveTo>
                  <a:cubicBezTo>
                    <a:pt x="48977" y="1"/>
                    <a:pt x="48878" y="17"/>
                    <a:pt x="48780" y="51"/>
                  </a:cubicBezTo>
                  <a:cubicBezTo>
                    <a:pt x="44053" y="1658"/>
                    <a:pt x="42589" y="6599"/>
                    <a:pt x="41160" y="11386"/>
                  </a:cubicBezTo>
                  <a:cubicBezTo>
                    <a:pt x="40100" y="14958"/>
                    <a:pt x="39005" y="18648"/>
                    <a:pt x="36576" y="20780"/>
                  </a:cubicBezTo>
                  <a:cubicBezTo>
                    <a:pt x="35123" y="22066"/>
                    <a:pt x="33576" y="23042"/>
                    <a:pt x="32075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53" y="35877"/>
                    <a:pt x="23563" y="37436"/>
                    <a:pt x="23372" y="38937"/>
                  </a:cubicBezTo>
                  <a:cubicBezTo>
                    <a:pt x="22610" y="44902"/>
                    <a:pt x="22050" y="49200"/>
                    <a:pt x="17038" y="53760"/>
                  </a:cubicBezTo>
                  <a:cubicBezTo>
                    <a:pt x="16478" y="54272"/>
                    <a:pt x="15871" y="54760"/>
                    <a:pt x="15264" y="55260"/>
                  </a:cubicBezTo>
                  <a:cubicBezTo>
                    <a:pt x="13561" y="56653"/>
                    <a:pt x="11799" y="58106"/>
                    <a:pt x="10609" y="60106"/>
                  </a:cubicBezTo>
                  <a:cubicBezTo>
                    <a:pt x="9513" y="61916"/>
                    <a:pt x="9085" y="63797"/>
                    <a:pt x="8656" y="65607"/>
                  </a:cubicBezTo>
                  <a:cubicBezTo>
                    <a:pt x="8275" y="67285"/>
                    <a:pt x="7906" y="68869"/>
                    <a:pt x="7037" y="70381"/>
                  </a:cubicBezTo>
                  <a:cubicBezTo>
                    <a:pt x="6453" y="71417"/>
                    <a:pt x="5560" y="72357"/>
                    <a:pt x="4596" y="73358"/>
                  </a:cubicBezTo>
                  <a:cubicBezTo>
                    <a:pt x="3298" y="74703"/>
                    <a:pt x="1965" y="76108"/>
                    <a:pt x="1274" y="77894"/>
                  </a:cubicBezTo>
                  <a:cubicBezTo>
                    <a:pt x="0" y="81216"/>
                    <a:pt x="393" y="85109"/>
                    <a:pt x="774" y="88883"/>
                  </a:cubicBezTo>
                  <a:cubicBezTo>
                    <a:pt x="941" y="90574"/>
                    <a:pt x="1107" y="92181"/>
                    <a:pt x="1095" y="93646"/>
                  </a:cubicBezTo>
                  <a:cubicBezTo>
                    <a:pt x="1095" y="94158"/>
                    <a:pt x="1512" y="94563"/>
                    <a:pt x="2012" y="94563"/>
                  </a:cubicBezTo>
                  <a:cubicBezTo>
                    <a:pt x="2512" y="94563"/>
                    <a:pt x="2929" y="94158"/>
                    <a:pt x="2929" y="93658"/>
                  </a:cubicBezTo>
                  <a:cubicBezTo>
                    <a:pt x="2929" y="92098"/>
                    <a:pt x="2762" y="90443"/>
                    <a:pt x="2584" y="88693"/>
                  </a:cubicBezTo>
                  <a:cubicBezTo>
                    <a:pt x="2227" y="85145"/>
                    <a:pt x="1857" y="81466"/>
                    <a:pt x="2977" y="78549"/>
                  </a:cubicBezTo>
                  <a:cubicBezTo>
                    <a:pt x="3536" y="77108"/>
                    <a:pt x="4691" y="75894"/>
                    <a:pt x="5917" y="74620"/>
                  </a:cubicBezTo>
                  <a:cubicBezTo>
                    <a:pt x="6906" y="73584"/>
                    <a:pt x="7930" y="72512"/>
                    <a:pt x="8632" y="71286"/>
                  </a:cubicBezTo>
                  <a:cubicBezTo>
                    <a:pt x="9620" y="69536"/>
                    <a:pt x="10037" y="67750"/>
                    <a:pt x="10442" y="66011"/>
                  </a:cubicBezTo>
                  <a:cubicBezTo>
                    <a:pt x="10847" y="64261"/>
                    <a:pt x="11228" y="62606"/>
                    <a:pt x="12168" y="61035"/>
                  </a:cubicBezTo>
                  <a:cubicBezTo>
                    <a:pt x="13204" y="59308"/>
                    <a:pt x="14847" y="57975"/>
                    <a:pt x="16419" y="56677"/>
                  </a:cubicBezTo>
                  <a:cubicBezTo>
                    <a:pt x="17038" y="56177"/>
                    <a:pt x="17669" y="55653"/>
                    <a:pt x="18264" y="55117"/>
                  </a:cubicBezTo>
                  <a:cubicBezTo>
                    <a:pt x="23789" y="50105"/>
                    <a:pt x="24396" y="45283"/>
                    <a:pt x="25182" y="39175"/>
                  </a:cubicBezTo>
                  <a:cubicBezTo>
                    <a:pt x="25372" y="37687"/>
                    <a:pt x="25563" y="36151"/>
                    <a:pt x="25849" y="34508"/>
                  </a:cubicBezTo>
                  <a:cubicBezTo>
                    <a:pt x="26694" y="29555"/>
                    <a:pt x="29504" y="27781"/>
                    <a:pt x="33052" y="25530"/>
                  </a:cubicBezTo>
                  <a:cubicBezTo>
                    <a:pt x="34612" y="24554"/>
                    <a:pt x="36219" y="23530"/>
                    <a:pt x="37779" y="22161"/>
                  </a:cubicBezTo>
                  <a:cubicBezTo>
                    <a:pt x="40600" y="19672"/>
                    <a:pt x="41779" y="15720"/>
                    <a:pt x="42910" y="11898"/>
                  </a:cubicBezTo>
                  <a:cubicBezTo>
                    <a:pt x="44267" y="7361"/>
                    <a:pt x="45541" y="3075"/>
                    <a:pt x="49363" y="1777"/>
                  </a:cubicBezTo>
                  <a:cubicBezTo>
                    <a:pt x="49840" y="1611"/>
                    <a:pt x="50102" y="1099"/>
                    <a:pt x="49935" y="622"/>
                  </a:cubicBezTo>
                  <a:cubicBezTo>
                    <a:pt x="49802" y="244"/>
                    <a:pt x="49452" y="1"/>
                    <a:pt x="49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6128877" y="941342"/>
              <a:ext cx="524077" cy="989244"/>
            </a:xfrm>
            <a:custGeom>
              <a:rect b="b" l="l" r="r" t="t"/>
              <a:pathLst>
                <a:path extrusionOk="0" h="94574" w="50103">
                  <a:moveTo>
                    <a:pt x="49076" y="0"/>
                  </a:moveTo>
                  <a:cubicBezTo>
                    <a:pt x="48978" y="0"/>
                    <a:pt x="48878" y="16"/>
                    <a:pt x="48780" y="50"/>
                  </a:cubicBezTo>
                  <a:cubicBezTo>
                    <a:pt x="44066" y="1658"/>
                    <a:pt x="42589" y="6599"/>
                    <a:pt x="41172" y="11385"/>
                  </a:cubicBezTo>
                  <a:cubicBezTo>
                    <a:pt x="40113" y="14957"/>
                    <a:pt x="39005" y="18648"/>
                    <a:pt x="36577" y="20791"/>
                  </a:cubicBezTo>
                  <a:cubicBezTo>
                    <a:pt x="35124" y="22065"/>
                    <a:pt x="33576" y="23041"/>
                    <a:pt x="32088" y="23994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88"/>
                    <a:pt x="23563" y="37436"/>
                    <a:pt x="23373" y="38948"/>
                  </a:cubicBezTo>
                  <a:cubicBezTo>
                    <a:pt x="22611" y="44901"/>
                    <a:pt x="22063" y="49199"/>
                    <a:pt x="17038" y="53771"/>
                  </a:cubicBezTo>
                  <a:cubicBezTo>
                    <a:pt x="16479" y="54271"/>
                    <a:pt x="15883" y="54771"/>
                    <a:pt x="15264" y="55272"/>
                  </a:cubicBezTo>
                  <a:cubicBezTo>
                    <a:pt x="13574" y="56665"/>
                    <a:pt x="11812" y="58105"/>
                    <a:pt x="10609" y="60105"/>
                  </a:cubicBezTo>
                  <a:cubicBezTo>
                    <a:pt x="9514" y="61927"/>
                    <a:pt x="9085" y="63796"/>
                    <a:pt x="8668" y="65606"/>
                  </a:cubicBezTo>
                  <a:cubicBezTo>
                    <a:pt x="8275" y="67285"/>
                    <a:pt x="7906" y="68868"/>
                    <a:pt x="7049" y="70381"/>
                  </a:cubicBezTo>
                  <a:cubicBezTo>
                    <a:pt x="6466" y="71416"/>
                    <a:pt x="5561" y="72357"/>
                    <a:pt x="4608" y="73357"/>
                  </a:cubicBezTo>
                  <a:cubicBezTo>
                    <a:pt x="3310" y="74714"/>
                    <a:pt x="1965" y="76107"/>
                    <a:pt x="1286" y="77893"/>
                  </a:cubicBezTo>
                  <a:cubicBezTo>
                    <a:pt x="1" y="81215"/>
                    <a:pt x="393" y="85120"/>
                    <a:pt x="774" y="88883"/>
                  </a:cubicBezTo>
                  <a:cubicBezTo>
                    <a:pt x="953" y="90585"/>
                    <a:pt x="1108" y="92181"/>
                    <a:pt x="1108" y="93657"/>
                  </a:cubicBezTo>
                  <a:cubicBezTo>
                    <a:pt x="1108" y="94157"/>
                    <a:pt x="1513" y="94574"/>
                    <a:pt x="2025" y="94574"/>
                  </a:cubicBezTo>
                  <a:cubicBezTo>
                    <a:pt x="2525" y="94574"/>
                    <a:pt x="2929" y="94157"/>
                    <a:pt x="2929" y="93657"/>
                  </a:cubicBezTo>
                  <a:cubicBezTo>
                    <a:pt x="2941" y="92098"/>
                    <a:pt x="2775" y="90443"/>
                    <a:pt x="2596" y="88704"/>
                  </a:cubicBezTo>
                  <a:cubicBezTo>
                    <a:pt x="2239" y="85144"/>
                    <a:pt x="1870" y="81465"/>
                    <a:pt x="2989" y="78560"/>
                  </a:cubicBezTo>
                  <a:cubicBezTo>
                    <a:pt x="3537" y="77108"/>
                    <a:pt x="4704" y="75905"/>
                    <a:pt x="5930" y="74619"/>
                  </a:cubicBezTo>
                  <a:cubicBezTo>
                    <a:pt x="6918" y="73583"/>
                    <a:pt x="7942" y="72512"/>
                    <a:pt x="8633" y="71285"/>
                  </a:cubicBezTo>
                  <a:cubicBezTo>
                    <a:pt x="9633" y="69547"/>
                    <a:pt x="10038" y="67749"/>
                    <a:pt x="10442" y="66023"/>
                  </a:cubicBezTo>
                  <a:cubicBezTo>
                    <a:pt x="10847" y="64273"/>
                    <a:pt x="11240" y="62618"/>
                    <a:pt x="12181" y="61046"/>
                  </a:cubicBezTo>
                  <a:cubicBezTo>
                    <a:pt x="13216" y="59320"/>
                    <a:pt x="14848" y="57974"/>
                    <a:pt x="16431" y="56676"/>
                  </a:cubicBezTo>
                  <a:cubicBezTo>
                    <a:pt x="17038" y="56176"/>
                    <a:pt x="17681" y="55653"/>
                    <a:pt x="18265" y="55117"/>
                  </a:cubicBezTo>
                  <a:cubicBezTo>
                    <a:pt x="23789" y="50104"/>
                    <a:pt x="24408" y="45282"/>
                    <a:pt x="25182" y="39174"/>
                  </a:cubicBezTo>
                  <a:cubicBezTo>
                    <a:pt x="25373" y="37686"/>
                    <a:pt x="25575" y="36150"/>
                    <a:pt x="25849" y="34507"/>
                  </a:cubicBezTo>
                  <a:cubicBezTo>
                    <a:pt x="26706" y="29554"/>
                    <a:pt x="29504" y="27780"/>
                    <a:pt x="33064" y="25542"/>
                  </a:cubicBezTo>
                  <a:cubicBezTo>
                    <a:pt x="34612" y="24553"/>
                    <a:pt x="36231" y="23541"/>
                    <a:pt x="37791" y="22160"/>
                  </a:cubicBezTo>
                  <a:cubicBezTo>
                    <a:pt x="40613" y="19672"/>
                    <a:pt x="41791" y="15731"/>
                    <a:pt x="42923" y="11909"/>
                  </a:cubicBezTo>
                  <a:cubicBezTo>
                    <a:pt x="44268" y="7373"/>
                    <a:pt x="45542" y="3087"/>
                    <a:pt x="49364" y="1777"/>
                  </a:cubicBezTo>
                  <a:cubicBezTo>
                    <a:pt x="49852" y="1622"/>
                    <a:pt x="50102" y="1098"/>
                    <a:pt x="49935" y="622"/>
                  </a:cubicBezTo>
                  <a:cubicBezTo>
                    <a:pt x="49812" y="243"/>
                    <a:pt x="49456" y="0"/>
                    <a:pt x="49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2"/>
            <p:cNvSpPr/>
            <p:nvPr/>
          </p:nvSpPr>
          <p:spPr>
            <a:xfrm>
              <a:off x="6200737" y="973224"/>
              <a:ext cx="524067" cy="989129"/>
            </a:xfrm>
            <a:custGeom>
              <a:rect b="b" l="l" r="r" t="t"/>
              <a:pathLst>
                <a:path extrusionOk="0" h="94563" w="50102">
                  <a:moveTo>
                    <a:pt x="49074" y="0"/>
                  </a:moveTo>
                  <a:cubicBezTo>
                    <a:pt x="48977" y="0"/>
                    <a:pt x="48878" y="16"/>
                    <a:pt x="48780" y="50"/>
                  </a:cubicBezTo>
                  <a:cubicBezTo>
                    <a:pt x="44054" y="1658"/>
                    <a:pt x="42589" y="6599"/>
                    <a:pt x="41160" y="11385"/>
                  </a:cubicBezTo>
                  <a:cubicBezTo>
                    <a:pt x="40101" y="14957"/>
                    <a:pt x="39005" y="18648"/>
                    <a:pt x="36576" y="20779"/>
                  </a:cubicBezTo>
                  <a:cubicBezTo>
                    <a:pt x="35124" y="22065"/>
                    <a:pt x="33576" y="23041"/>
                    <a:pt x="32076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76"/>
                    <a:pt x="23563" y="37436"/>
                    <a:pt x="23372" y="38936"/>
                  </a:cubicBezTo>
                  <a:cubicBezTo>
                    <a:pt x="22610" y="44901"/>
                    <a:pt x="22063" y="49199"/>
                    <a:pt x="17038" y="53759"/>
                  </a:cubicBezTo>
                  <a:cubicBezTo>
                    <a:pt x="16479" y="54271"/>
                    <a:pt x="15871" y="54760"/>
                    <a:pt x="15264" y="55260"/>
                  </a:cubicBezTo>
                  <a:cubicBezTo>
                    <a:pt x="13562" y="56653"/>
                    <a:pt x="11800" y="58105"/>
                    <a:pt x="10609" y="60105"/>
                  </a:cubicBezTo>
                  <a:cubicBezTo>
                    <a:pt x="9514" y="61915"/>
                    <a:pt x="9085" y="63796"/>
                    <a:pt x="8656" y="65606"/>
                  </a:cubicBezTo>
                  <a:cubicBezTo>
                    <a:pt x="8275" y="67285"/>
                    <a:pt x="7906" y="68868"/>
                    <a:pt x="7049" y="70381"/>
                  </a:cubicBezTo>
                  <a:cubicBezTo>
                    <a:pt x="6466" y="71416"/>
                    <a:pt x="5561" y="72357"/>
                    <a:pt x="4596" y="73357"/>
                  </a:cubicBezTo>
                  <a:cubicBezTo>
                    <a:pt x="3310" y="74703"/>
                    <a:pt x="1965" y="76107"/>
                    <a:pt x="1274" y="77893"/>
                  </a:cubicBezTo>
                  <a:cubicBezTo>
                    <a:pt x="0" y="81215"/>
                    <a:pt x="393" y="85109"/>
                    <a:pt x="774" y="88883"/>
                  </a:cubicBezTo>
                  <a:cubicBezTo>
                    <a:pt x="941" y="90574"/>
                    <a:pt x="1108" y="92181"/>
                    <a:pt x="1108" y="93645"/>
                  </a:cubicBezTo>
                  <a:cubicBezTo>
                    <a:pt x="1096" y="94157"/>
                    <a:pt x="1513" y="94562"/>
                    <a:pt x="2013" y="94562"/>
                  </a:cubicBezTo>
                  <a:cubicBezTo>
                    <a:pt x="2525" y="94562"/>
                    <a:pt x="2929" y="94157"/>
                    <a:pt x="2929" y="93657"/>
                  </a:cubicBezTo>
                  <a:cubicBezTo>
                    <a:pt x="2929" y="92097"/>
                    <a:pt x="2763" y="90443"/>
                    <a:pt x="2596" y="88692"/>
                  </a:cubicBezTo>
                  <a:cubicBezTo>
                    <a:pt x="2227" y="85144"/>
                    <a:pt x="1858" y="81465"/>
                    <a:pt x="2977" y="78548"/>
                  </a:cubicBezTo>
                  <a:cubicBezTo>
                    <a:pt x="3537" y="77108"/>
                    <a:pt x="4692" y="75893"/>
                    <a:pt x="5918" y="74619"/>
                  </a:cubicBezTo>
                  <a:cubicBezTo>
                    <a:pt x="6918" y="73583"/>
                    <a:pt x="7942" y="72512"/>
                    <a:pt x="8632" y="71285"/>
                  </a:cubicBezTo>
                  <a:cubicBezTo>
                    <a:pt x="9621" y="69535"/>
                    <a:pt x="10037" y="67749"/>
                    <a:pt x="10442" y="66011"/>
                  </a:cubicBezTo>
                  <a:cubicBezTo>
                    <a:pt x="10847" y="64261"/>
                    <a:pt x="11228" y="62606"/>
                    <a:pt x="12169" y="61046"/>
                  </a:cubicBezTo>
                  <a:cubicBezTo>
                    <a:pt x="13204" y="59308"/>
                    <a:pt x="14848" y="57974"/>
                    <a:pt x="16419" y="56676"/>
                  </a:cubicBezTo>
                  <a:cubicBezTo>
                    <a:pt x="17038" y="56176"/>
                    <a:pt x="17669" y="55653"/>
                    <a:pt x="18265" y="55117"/>
                  </a:cubicBezTo>
                  <a:cubicBezTo>
                    <a:pt x="23789" y="50104"/>
                    <a:pt x="24396" y="45270"/>
                    <a:pt x="25182" y="39174"/>
                  </a:cubicBezTo>
                  <a:cubicBezTo>
                    <a:pt x="25373" y="37686"/>
                    <a:pt x="25563" y="36150"/>
                    <a:pt x="25849" y="34507"/>
                  </a:cubicBezTo>
                  <a:cubicBezTo>
                    <a:pt x="26694" y="29554"/>
                    <a:pt x="29504" y="27780"/>
                    <a:pt x="33052" y="25530"/>
                  </a:cubicBezTo>
                  <a:cubicBezTo>
                    <a:pt x="34612" y="24553"/>
                    <a:pt x="36219" y="23530"/>
                    <a:pt x="37779" y="22160"/>
                  </a:cubicBezTo>
                  <a:cubicBezTo>
                    <a:pt x="40613" y="19672"/>
                    <a:pt x="41779" y="15719"/>
                    <a:pt x="42922" y="11897"/>
                  </a:cubicBezTo>
                  <a:cubicBezTo>
                    <a:pt x="44268" y="7361"/>
                    <a:pt x="45542" y="3075"/>
                    <a:pt x="49364" y="1777"/>
                  </a:cubicBezTo>
                  <a:cubicBezTo>
                    <a:pt x="49840" y="1610"/>
                    <a:pt x="50102" y="1098"/>
                    <a:pt x="49935" y="622"/>
                  </a:cubicBezTo>
                  <a:cubicBezTo>
                    <a:pt x="49803" y="243"/>
                    <a:pt x="49452" y="0"/>
                    <a:pt x="4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2"/>
            <p:cNvSpPr/>
            <p:nvPr/>
          </p:nvSpPr>
          <p:spPr>
            <a:xfrm>
              <a:off x="6267493" y="1008265"/>
              <a:ext cx="524067" cy="989202"/>
            </a:xfrm>
            <a:custGeom>
              <a:rect b="b" l="l" r="r" t="t"/>
              <a:pathLst>
                <a:path extrusionOk="0" h="94570" w="50102">
                  <a:moveTo>
                    <a:pt x="49067" y="0"/>
                  </a:moveTo>
                  <a:cubicBezTo>
                    <a:pt x="48972" y="0"/>
                    <a:pt x="48875" y="15"/>
                    <a:pt x="48780" y="46"/>
                  </a:cubicBezTo>
                  <a:cubicBezTo>
                    <a:pt x="44053" y="1653"/>
                    <a:pt x="42589" y="6606"/>
                    <a:pt x="41160" y="11381"/>
                  </a:cubicBezTo>
                  <a:cubicBezTo>
                    <a:pt x="40100" y="14953"/>
                    <a:pt x="39005" y="18644"/>
                    <a:pt x="36576" y="20787"/>
                  </a:cubicBezTo>
                  <a:cubicBezTo>
                    <a:pt x="35124" y="22073"/>
                    <a:pt x="33576" y="23049"/>
                    <a:pt x="32088" y="23990"/>
                  </a:cubicBezTo>
                  <a:cubicBezTo>
                    <a:pt x="28456" y="26287"/>
                    <a:pt x="25039" y="28442"/>
                    <a:pt x="24051" y="34193"/>
                  </a:cubicBezTo>
                  <a:cubicBezTo>
                    <a:pt x="23765" y="35884"/>
                    <a:pt x="23563" y="37432"/>
                    <a:pt x="23372" y="38944"/>
                  </a:cubicBezTo>
                  <a:cubicBezTo>
                    <a:pt x="22610" y="44897"/>
                    <a:pt x="22062" y="49207"/>
                    <a:pt x="17038" y="53767"/>
                  </a:cubicBezTo>
                  <a:cubicBezTo>
                    <a:pt x="16478" y="54279"/>
                    <a:pt x="15871" y="54767"/>
                    <a:pt x="15264" y="55267"/>
                  </a:cubicBezTo>
                  <a:cubicBezTo>
                    <a:pt x="13561" y="56660"/>
                    <a:pt x="11811" y="58101"/>
                    <a:pt x="10609" y="60101"/>
                  </a:cubicBezTo>
                  <a:cubicBezTo>
                    <a:pt x="9513" y="61923"/>
                    <a:pt x="9085" y="63792"/>
                    <a:pt x="8656" y="65602"/>
                  </a:cubicBezTo>
                  <a:cubicBezTo>
                    <a:pt x="8275" y="67281"/>
                    <a:pt x="7906" y="68876"/>
                    <a:pt x="7049" y="70388"/>
                  </a:cubicBezTo>
                  <a:cubicBezTo>
                    <a:pt x="6465" y="71412"/>
                    <a:pt x="5560" y="72353"/>
                    <a:pt x="4608" y="73353"/>
                  </a:cubicBezTo>
                  <a:cubicBezTo>
                    <a:pt x="3310" y="74710"/>
                    <a:pt x="1965" y="76115"/>
                    <a:pt x="1274" y="77901"/>
                  </a:cubicBezTo>
                  <a:cubicBezTo>
                    <a:pt x="0" y="81211"/>
                    <a:pt x="393" y="85116"/>
                    <a:pt x="774" y="88878"/>
                  </a:cubicBezTo>
                  <a:cubicBezTo>
                    <a:pt x="941" y="90581"/>
                    <a:pt x="1107" y="92188"/>
                    <a:pt x="1107" y="93653"/>
                  </a:cubicBezTo>
                  <a:cubicBezTo>
                    <a:pt x="1107" y="94153"/>
                    <a:pt x="1512" y="94570"/>
                    <a:pt x="2012" y="94570"/>
                  </a:cubicBezTo>
                  <a:cubicBezTo>
                    <a:pt x="2524" y="94570"/>
                    <a:pt x="2929" y="94165"/>
                    <a:pt x="2929" y="93653"/>
                  </a:cubicBezTo>
                  <a:cubicBezTo>
                    <a:pt x="2929" y="92093"/>
                    <a:pt x="2762" y="90450"/>
                    <a:pt x="2596" y="88700"/>
                  </a:cubicBezTo>
                  <a:cubicBezTo>
                    <a:pt x="2239" y="85140"/>
                    <a:pt x="1858" y="81461"/>
                    <a:pt x="2989" y="78556"/>
                  </a:cubicBezTo>
                  <a:cubicBezTo>
                    <a:pt x="3536" y="77115"/>
                    <a:pt x="4703" y="75901"/>
                    <a:pt x="5918" y="74615"/>
                  </a:cubicBezTo>
                  <a:cubicBezTo>
                    <a:pt x="6918" y="73579"/>
                    <a:pt x="7942" y="72507"/>
                    <a:pt x="8632" y="71281"/>
                  </a:cubicBezTo>
                  <a:cubicBezTo>
                    <a:pt x="9620" y="69543"/>
                    <a:pt x="10037" y="67757"/>
                    <a:pt x="10442" y="66019"/>
                  </a:cubicBezTo>
                  <a:cubicBezTo>
                    <a:pt x="10847" y="64268"/>
                    <a:pt x="11228" y="62613"/>
                    <a:pt x="12168" y="61042"/>
                  </a:cubicBezTo>
                  <a:cubicBezTo>
                    <a:pt x="13204" y="59315"/>
                    <a:pt x="14847" y="57970"/>
                    <a:pt x="16431" y="56684"/>
                  </a:cubicBezTo>
                  <a:cubicBezTo>
                    <a:pt x="17038" y="56172"/>
                    <a:pt x="17681" y="55648"/>
                    <a:pt x="18264" y="55124"/>
                  </a:cubicBezTo>
                  <a:cubicBezTo>
                    <a:pt x="23789" y="50100"/>
                    <a:pt x="24408" y="45278"/>
                    <a:pt x="25182" y="39170"/>
                  </a:cubicBezTo>
                  <a:cubicBezTo>
                    <a:pt x="25372" y="37682"/>
                    <a:pt x="25575" y="36146"/>
                    <a:pt x="25849" y="34503"/>
                  </a:cubicBezTo>
                  <a:cubicBezTo>
                    <a:pt x="26694" y="29562"/>
                    <a:pt x="29504" y="27776"/>
                    <a:pt x="33064" y="25537"/>
                  </a:cubicBezTo>
                  <a:cubicBezTo>
                    <a:pt x="34612" y="24549"/>
                    <a:pt x="36219" y="23537"/>
                    <a:pt x="37791" y="22156"/>
                  </a:cubicBezTo>
                  <a:cubicBezTo>
                    <a:pt x="40612" y="19679"/>
                    <a:pt x="41779" y="15727"/>
                    <a:pt x="42922" y="11905"/>
                  </a:cubicBezTo>
                  <a:cubicBezTo>
                    <a:pt x="44268" y="7368"/>
                    <a:pt x="45542" y="3082"/>
                    <a:pt x="49364" y="1784"/>
                  </a:cubicBezTo>
                  <a:cubicBezTo>
                    <a:pt x="49840" y="1618"/>
                    <a:pt x="50102" y="1094"/>
                    <a:pt x="49935" y="618"/>
                  </a:cubicBezTo>
                  <a:cubicBezTo>
                    <a:pt x="49802" y="237"/>
                    <a:pt x="49447" y="0"/>
                    <a:pt x="490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2"/>
            <p:cNvSpPr/>
            <p:nvPr/>
          </p:nvSpPr>
          <p:spPr>
            <a:xfrm>
              <a:off x="6329385" y="1021915"/>
              <a:ext cx="558941" cy="1032841"/>
            </a:xfrm>
            <a:custGeom>
              <a:rect b="b" l="l" r="r" t="t"/>
              <a:pathLst>
                <a:path extrusionOk="0" h="98742" w="53436">
                  <a:moveTo>
                    <a:pt x="52333" y="1"/>
                  </a:moveTo>
                  <a:cubicBezTo>
                    <a:pt x="52229" y="1"/>
                    <a:pt x="52123" y="17"/>
                    <a:pt x="52019" y="51"/>
                  </a:cubicBezTo>
                  <a:cubicBezTo>
                    <a:pt x="46983" y="1730"/>
                    <a:pt x="45423" y="6897"/>
                    <a:pt x="43899" y="11886"/>
                  </a:cubicBezTo>
                  <a:cubicBezTo>
                    <a:pt x="42768" y="15612"/>
                    <a:pt x="41601" y="19470"/>
                    <a:pt x="39005" y="21708"/>
                  </a:cubicBezTo>
                  <a:cubicBezTo>
                    <a:pt x="37458" y="23042"/>
                    <a:pt x="35803" y="24066"/>
                    <a:pt x="34207" y="25054"/>
                  </a:cubicBezTo>
                  <a:cubicBezTo>
                    <a:pt x="30350" y="27447"/>
                    <a:pt x="26694" y="29697"/>
                    <a:pt x="25647" y="35710"/>
                  </a:cubicBezTo>
                  <a:cubicBezTo>
                    <a:pt x="25337" y="37460"/>
                    <a:pt x="25123" y="39091"/>
                    <a:pt x="24920" y="40663"/>
                  </a:cubicBezTo>
                  <a:cubicBezTo>
                    <a:pt x="24111" y="46878"/>
                    <a:pt x="23527" y="51379"/>
                    <a:pt x="18170" y="56141"/>
                  </a:cubicBezTo>
                  <a:cubicBezTo>
                    <a:pt x="17562" y="56677"/>
                    <a:pt x="16931" y="57189"/>
                    <a:pt x="16276" y="57701"/>
                  </a:cubicBezTo>
                  <a:cubicBezTo>
                    <a:pt x="14467" y="59165"/>
                    <a:pt x="12586" y="60665"/>
                    <a:pt x="11312" y="62761"/>
                  </a:cubicBezTo>
                  <a:cubicBezTo>
                    <a:pt x="10145" y="64654"/>
                    <a:pt x="9680" y="66607"/>
                    <a:pt x="9228" y="68500"/>
                  </a:cubicBezTo>
                  <a:cubicBezTo>
                    <a:pt x="8823" y="70262"/>
                    <a:pt x="8430" y="71917"/>
                    <a:pt x="7513" y="73488"/>
                  </a:cubicBezTo>
                  <a:cubicBezTo>
                    <a:pt x="6882" y="74572"/>
                    <a:pt x="5918" y="75548"/>
                    <a:pt x="4906" y="76596"/>
                  </a:cubicBezTo>
                  <a:cubicBezTo>
                    <a:pt x="3525" y="78013"/>
                    <a:pt x="2096" y="79477"/>
                    <a:pt x="1358" y="81335"/>
                  </a:cubicBezTo>
                  <a:cubicBezTo>
                    <a:pt x="1" y="84799"/>
                    <a:pt x="417" y="88871"/>
                    <a:pt x="822" y="92812"/>
                  </a:cubicBezTo>
                  <a:cubicBezTo>
                    <a:pt x="1001" y="94586"/>
                    <a:pt x="1179" y="96253"/>
                    <a:pt x="1167" y="97789"/>
                  </a:cubicBezTo>
                  <a:cubicBezTo>
                    <a:pt x="1167" y="98313"/>
                    <a:pt x="1608" y="98742"/>
                    <a:pt x="2144" y="98742"/>
                  </a:cubicBezTo>
                  <a:cubicBezTo>
                    <a:pt x="2680" y="98742"/>
                    <a:pt x="3120" y="98313"/>
                    <a:pt x="3120" y="97789"/>
                  </a:cubicBezTo>
                  <a:cubicBezTo>
                    <a:pt x="3120" y="96158"/>
                    <a:pt x="2941" y="94443"/>
                    <a:pt x="2763" y="92610"/>
                  </a:cubicBezTo>
                  <a:cubicBezTo>
                    <a:pt x="2382" y="88907"/>
                    <a:pt x="1977" y="85061"/>
                    <a:pt x="3180" y="82025"/>
                  </a:cubicBezTo>
                  <a:cubicBezTo>
                    <a:pt x="3775" y="80513"/>
                    <a:pt x="5001" y="79251"/>
                    <a:pt x="6311" y="77918"/>
                  </a:cubicBezTo>
                  <a:cubicBezTo>
                    <a:pt x="7371" y="76834"/>
                    <a:pt x="8466" y="75715"/>
                    <a:pt x="9204" y="74441"/>
                  </a:cubicBezTo>
                  <a:cubicBezTo>
                    <a:pt x="10264" y="72619"/>
                    <a:pt x="10704" y="70738"/>
                    <a:pt x="11133" y="68940"/>
                  </a:cubicBezTo>
                  <a:cubicBezTo>
                    <a:pt x="11562" y="67107"/>
                    <a:pt x="11978" y="65380"/>
                    <a:pt x="12978" y="63737"/>
                  </a:cubicBezTo>
                  <a:cubicBezTo>
                    <a:pt x="14086" y="61939"/>
                    <a:pt x="15824" y="60534"/>
                    <a:pt x="17515" y="59177"/>
                  </a:cubicBezTo>
                  <a:cubicBezTo>
                    <a:pt x="18170" y="58653"/>
                    <a:pt x="18848" y="58117"/>
                    <a:pt x="19479" y="57558"/>
                  </a:cubicBezTo>
                  <a:cubicBezTo>
                    <a:pt x="25361" y="52319"/>
                    <a:pt x="26028" y="47283"/>
                    <a:pt x="26849" y="40901"/>
                  </a:cubicBezTo>
                  <a:cubicBezTo>
                    <a:pt x="27052" y="39353"/>
                    <a:pt x="27266" y="37746"/>
                    <a:pt x="27564" y="36031"/>
                  </a:cubicBezTo>
                  <a:cubicBezTo>
                    <a:pt x="28468" y="30864"/>
                    <a:pt x="31469" y="29007"/>
                    <a:pt x="35255" y="26661"/>
                  </a:cubicBezTo>
                  <a:cubicBezTo>
                    <a:pt x="36910" y="25637"/>
                    <a:pt x="38624" y="24578"/>
                    <a:pt x="40291" y="23137"/>
                  </a:cubicBezTo>
                  <a:cubicBezTo>
                    <a:pt x="43304" y="20541"/>
                    <a:pt x="44554" y="16422"/>
                    <a:pt x="45768" y="12433"/>
                  </a:cubicBezTo>
                  <a:cubicBezTo>
                    <a:pt x="47209" y="7695"/>
                    <a:pt x="48566" y="3218"/>
                    <a:pt x="52650" y="1861"/>
                  </a:cubicBezTo>
                  <a:cubicBezTo>
                    <a:pt x="53162" y="1694"/>
                    <a:pt x="53436" y="1146"/>
                    <a:pt x="53257" y="646"/>
                  </a:cubicBezTo>
                  <a:cubicBezTo>
                    <a:pt x="53115" y="248"/>
                    <a:pt x="52739" y="1"/>
                    <a:pt x="52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2"/>
            <p:cNvSpPr/>
            <p:nvPr/>
          </p:nvSpPr>
          <p:spPr>
            <a:xfrm>
              <a:off x="6405607" y="1021936"/>
              <a:ext cx="574505" cy="1061460"/>
            </a:xfrm>
            <a:custGeom>
              <a:rect b="b" l="l" r="r" t="t"/>
              <a:pathLst>
                <a:path extrusionOk="0" h="101478" w="54924">
                  <a:moveTo>
                    <a:pt x="53785" y="0"/>
                  </a:moveTo>
                  <a:cubicBezTo>
                    <a:pt x="53681" y="0"/>
                    <a:pt x="53575" y="16"/>
                    <a:pt x="53471" y="49"/>
                  </a:cubicBezTo>
                  <a:cubicBezTo>
                    <a:pt x="48304" y="1775"/>
                    <a:pt x="46685" y="7085"/>
                    <a:pt x="45125" y="12217"/>
                  </a:cubicBezTo>
                  <a:cubicBezTo>
                    <a:pt x="43970" y="16051"/>
                    <a:pt x="42767" y="20016"/>
                    <a:pt x="40100" y="22302"/>
                  </a:cubicBezTo>
                  <a:cubicBezTo>
                    <a:pt x="38505" y="23683"/>
                    <a:pt x="36814" y="24730"/>
                    <a:pt x="35171" y="25742"/>
                  </a:cubicBezTo>
                  <a:cubicBezTo>
                    <a:pt x="31207" y="28207"/>
                    <a:pt x="27444" y="30529"/>
                    <a:pt x="26373" y="36696"/>
                  </a:cubicBezTo>
                  <a:cubicBezTo>
                    <a:pt x="26051" y="38506"/>
                    <a:pt x="25837" y="40173"/>
                    <a:pt x="25622" y="41792"/>
                  </a:cubicBezTo>
                  <a:cubicBezTo>
                    <a:pt x="24789" y="48186"/>
                    <a:pt x="24182" y="52793"/>
                    <a:pt x="18681" y="57699"/>
                  </a:cubicBezTo>
                  <a:cubicBezTo>
                    <a:pt x="18062" y="58246"/>
                    <a:pt x="17407" y="58770"/>
                    <a:pt x="16740" y="59306"/>
                  </a:cubicBezTo>
                  <a:cubicBezTo>
                    <a:pt x="14871" y="60806"/>
                    <a:pt x="12942" y="62354"/>
                    <a:pt x="11633" y="64497"/>
                  </a:cubicBezTo>
                  <a:cubicBezTo>
                    <a:pt x="10442" y="66450"/>
                    <a:pt x="9966" y="68462"/>
                    <a:pt x="9501" y="70403"/>
                  </a:cubicBezTo>
                  <a:cubicBezTo>
                    <a:pt x="9073" y="72201"/>
                    <a:pt x="8668" y="73903"/>
                    <a:pt x="7727" y="75534"/>
                  </a:cubicBezTo>
                  <a:cubicBezTo>
                    <a:pt x="7084" y="76630"/>
                    <a:pt x="6096" y="77642"/>
                    <a:pt x="5048" y="78725"/>
                  </a:cubicBezTo>
                  <a:cubicBezTo>
                    <a:pt x="3632" y="80178"/>
                    <a:pt x="2155" y="81678"/>
                    <a:pt x="1405" y="83595"/>
                  </a:cubicBezTo>
                  <a:cubicBezTo>
                    <a:pt x="0" y="87155"/>
                    <a:pt x="441" y="91334"/>
                    <a:pt x="857" y="95382"/>
                  </a:cubicBezTo>
                  <a:cubicBezTo>
                    <a:pt x="1036" y="97204"/>
                    <a:pt x="1215" y="98930"/>
                    <a:pt x="1215" y="100502"/>
                  </a:cubicBezTo>
                  <a:cubicBezTo>
                    <a:pt x="1215" y="101037"/>
                    <a:pt x="1667" y="101478"/>
                    <a:pt x="2215" y="101478"/>
                  </a:cubicBezTo>
                  <a:cubicBezTo>
                    <a:pt x="2774" y="101478"/>
                    <a:pt x="3215" y="101049"/>
                    <a:pt x="3215" y="100502"/>
                  </a:cubicBezTo>
                  <a:cubicBezTo>
                    <a:pt x="3227" y="98835"/>
                    <a:pt x="3036" y="97061"/>
                    <a:pt x="2846" y="95180"/>
                  </a:cubicBezTo>
                  <a:cubicBezTo>
                    <a:pt x="2453" y="91370"/>
                    <a:pt x="2048" y="87429"/>
                    <a:pt x="3274" y="84297"/>
                  </a:cubicBezTo>
                  <a:cubicBezTo>
                    <a:pt x="3882" y="82749"/>
                    <a:pt x="5156" y="81452"/>
                    <a:pt x="6501" y="80071"/>
                  </a:cubicBezTo>
                  <a:cubicBezTo>
                    <a:pt x="7585" y="78963"/>
                    <a:pt x="8704" y="77820"/>
                    <a:pt x="9466" y="76499"/>
                  </a:cubicBezTo>
                  <a:cubicBezTo>
                    <a:pt x="10561" y="74629"/>
                    <a:pt x="11014" y="72701"/>
                    <a:pt x="11454" y="70843"/>
                  </a:cubicBezTo>
                  <a:cubicBezTo>
                    <a:pt x="11895" y="68962"/>
                    <a:pt x="12311" y="67188"/>
                    <a:pt x="13347" y="65509"/>
                  </a:cubicBezTo>
                  <a:cubicBezTo>
                    <a:pt x="14490" y="63652"/>
                    <a:pt x="16276" y="62211"/>
                    <a:pt x="18014" y="60818"/>
                  </a:cubicBezTo>
                  <a:cubicBezTo>
                    <a:pt x="18681" y="60282"/>
                    <a:pt x="19384" y="59723"/>
                    <a:pt x="20027" y="59151"/>
                  </a:cubicBezTo>
                  <a:cubicBezTo>
                    <a:pt x="26075" y="53758"/>
                    <a:pt x="26754" y="48590"/>
                    <a:pt x="27611" y="42042"/>
                  </a:cubicBezTo>
                  <a:cubicBezTo>
                    <a:pt x="27813" y="40447"/>
                    <a:pt x="28039" y="38792"/>
                    <a:pt x="28337" y="37030"/>
                  </a:cubicBezTo>
                  <a:cubicBezTo>
                    <a:pt x="29278" y="31719"/>
                    <a:pt x="32350" y="29814"/>
                    <a:pt x="36243" y="27397"/>
                  </a:cubicBezTo>
                  <a:cubicBezTo>
                    <a:pt x="37945" y="26350"/>
                    <a:pt x="39708" y="25254"/>
                    <a:pt x="41422" y="23778"/>
                  </a:cubicBezTo>
                  <a:cubicBezTo>
                    <a:pt x="44518" y="21111"/>
                    <a:pt x="45804" y="16872"/>
                    <a:pt x="47054" y="12777"/>
                  </a:cubicBezTo>
                  <a:cubicBezTo>
                    <a:pt x="48530" y="7907"/>
                    <a:pt x="49923" y="3299"/>
                    <a:pt x="54114" y="1906"/>
                  </a:cubicBezTo>
                  <a:cubicBezTo>
                    <a:pt x="54638" y="1728"/>
                    <a:pt x="54924" y="1180"/>
                    <a:pt x="54745" y="668"/>
                  </a:cubicBezTo>
                  <a:cubicBezTo>
                    <a:pt x="54602" y="257"/>
                    <a:pt x="54206" y="0"/>
                    <a:pt x="53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2"/>
            <p:cNvSpPr/>
            <p:nvPr/>
          </p:nvSpPr>
          <p:spPr>
            <a:xfrm>
              <a:off x="5969467" y="626904"/>
              <a:ext cx="1253254" cy="431161"/>
            </a:xfrm>
            <a:custGeom>
              <a:rect b="b" l="l" r="r" t="t"/>
              <a:pathLst>
                <a:path extrusionOk="0" h="41220" w="119814">
                  <a:moveTo>
                    <a:pt x="79237" y="1"/>
                  </a:moveTo>
                  <a:cubicBezTo>
                    <a:pt x="64842" y="1"/>
                    <a:pt x="52198" y="7442"/>
                    <a:pt x="44994" y="18741"/>
                  </a:cubicBezTo>
                  <a:cubicBezTo>
                    <a:pt x="40291" y="15241"/>
                    <a:pt x="34410" y="13205"/>
                    <a:pt x="28028" y="13205"/>
                  </a:cubicBezTo>
                  <a:cubicBezTo>
                    <a:pt x="12550" y="13205"/>
                    <a:pt x="1" y="25123"/>
                    <a:pt x="1" y="41220"/>
                  </a:cubicBezTo>
                  <a:lnTo>
                    <a:pt x="119813" y="40577"/>
                  </a:lnTo>
                  <a:cubicBezTo>
                    <a:pt x="119813" y="18039"/>
                    <a:pt x="101644" y="1"/>
                    <a:pt x="79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2"/>
            <p:cNvSpPr/>
            <p:nvPr/>
          </p:nvSpPr>
          <p:spPr>
            <a:xfrm>
              <a:off x="6063125" y="811721"/>
              <a:ext cx="1365459" cy="1608560"/>
            </a:xfrm>
            <a:custGeom>
              <a:rect b="b" l="l" r="r" t="t"/>
              <a:pathLst>
                <a:path extrusionOk="0" h="153782" w="130541">
                  <a:moveTo>
                    <a:pt x="52566" y="0"/>
                  </a:moveTo>
                  <a:cubicBezTo>
                    <a:pt x="52566" y="0"/>
                    <a:pt x="0" y="150995"/>
                    <a:pt x="798" y="153400"/>
                  </a:cubicBezTo>
                  <a:lnTo>
                    <a:pt x="130540" y="153781"/>
                  </a:lnTo>
                  <a:lnTo>
                    <a:pt x="52566" y="0"/>
                  </a:ln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2"/>
            <p:cNvSpPr/>
            <p:nvPr/>
          </p:nvSpPr>
          <p:spPr>
            <a:xfrm>
              <a:off x="6300494" y="822558"/>
              <a:ext cx="1128090" cy="1597723"/>
            </a:xfrm>
            <a:custGeom>
              <a:rect b="b" l="l" r="r" t="t"/>
              <a:pathLst>
                <a:path extrusionOk="0" h="152746" w="107848">
                  <a:moveTo>
                    <a:pt x="30409" y="0"/>
                  </a:moveTo>
                  <a:cubicBezTo>
                    <a:pt x="27111" y="11073"/>
                    <a:pt x="35517" y="19693"/>
                    <a:pt x="39815" y="29361"/>
                  </a:cubicBezTo>
                  <a:cubicBezTo>
                    <a:pt x="40994" y="32028"/>
                    <a:pt x="42148" y="35124"/>
                    <a:pt x="41398" y="38065"/>
                  </a:cubicBezTo>
                  <a:cubicBezTo>
                    <a:pt x="40720" y="40767"/>
                    <a:pt x="38541" y="42744"/>
                    <a:pt x="36457" y="44422"/>
                  </a:cubicBezTo>
                  <a:cubicBezTo>
                    <a:pt x="31088" y="48780"/>
                    <a:pt x="19967" y="54971"/>
                    <a:pt x="23468" y="63520"/>
                  </a:cubicBezTo>
                  <a:cubicBezTo>
                    <a:pt x="24968" y="67175"/>
                    <a:pt x="28421" y="69926"/>
                    <a:pt x="31480" y="72247"/>
                  </a:cubicBezTo>
                  <a:cubicBezTo>
                    <a:pt x="34564" y="74593"/>
                    <a:pt x="37267" y="77046"/>
                    <a:pt x="39327" y="80379"/>
                  </a:cubicBezTo>
                  <a:cubicBezTo>
                    <a:pt x="43458" y="87059"/>
                    <a:pt x="45089" y="96298"/>
                    <a:pt x="41875" y="103692"/>
                  </a:cubicBezTo>
                  <a:cubicBezTo>
                    <a:pt x="39017" y="110276"/>
                    <a:pt x="32362" y="113598"/>
                    <a:pt x="26218" y="116527"/>
                  </a:cubicBezTo>
                  <a:cubicBezTo>
                    <a:pt x="19027" y="119956"/>
                    <a:pt x="11049" y="123837"/>
                    <a:pt x="6180" y="130397"/>
                  </a:cubicBezTo>
                  <a:cubicBezTo>
                    <a:pt x="1584" y="136600"/>
                    <a:pt x="0" y="145328"/>
                    <a:pt x="3286" y="152436"/>
                  </a:cubicBezTo>
                  <a:lnTo>
                    <a:pt x="107847" y="152745"/>
                  </a:lnTo>
                  <a:lnTo>
                    <a:pt x="107847" y="152745"/>
                  </a:lnTo>
                  <a:lnTo>
                    <a:pt x="30409" y="0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2"/>
            <p:cNvSpPr/>
            <p:nvPr/>
          </p:nvSpPr>
          <p:spPr>
            <a:xfrm>
              <a:off x="5650897" y="1512499"/>
              <a:ext cx="1034682" cy="1200818"/>
            </a:xfrm>
            <a:custGeom>
              <a:rect b="b" l="l" r="r" t="t"/>
              <a:pathLst>
                <a:path extrusionOk="0" h="114801" w="98918">
                  <a:moveTo>
                    <a:pt x="34719" y="1"/>
                  </a:moveTo>
                  <a:cubicBezTo>
                    <a:pt x="34719" y="1"/>
                    <a:pt x="0" y="112693"/>
                    <a:pt x="608" y="114515"/>
                  </a:cubicBezTo>
                  <a:lnTo>
                    <a:pt x="98917" y="114801"/>
                  </a:lnTo>
                  <a:lnTo>
                    <a:pt x="34719" y="1"/>
                  </a:ln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2"/>
            <p:cNvSpPr/>
            <p:nvPr/>
          </p:nvSpPr>
          <p:spPr>
            <a:xfrm>
              <a:off x="5859124" y="1525459"/>
              <a:ext cx="826455" cy="1187859"/>
            </a:xfrm>
            <a:custGeom>
              <a:rect b="b" l="l" r="r" t="t"/>
              <a:pathLst>
                <a:path extrusionOk="0" h="113562" w="79011">
                  <a:moveTo>
                    <a:pt x="15514" y="0"/>
                  </a:moveTo>
                  <a:cubicBezTo>
                    <a:pt x="14240" y="3774"/>
                    <a:pt x="14264" y="8084"/>
                    <a:pt x="14586" y="11954"/>
                  </a:cubicBezTo>
                  <a:cubicBezTo>
                    <a:pt x="14967" y="16478"/>
                    <a:pt x="15788" y="20872"/>
                    <a:pt x="18658" y="24491"/>
                  </a:cubicBezTo>
                  <a:cubicBezTo>
                    <a:pt x="21968" y="28658"/>
                    <a:pt x="26421" y="31944"/>
                    <a:pt x="29230" y="36493"/>
                  </a:cubicBezTo>
                  <a:cubicBezTo>
                    <a:pt x="31945" y="40886"/>
                    <a:pt x="32993" y="46030"/>
                    <a:pt x="28873" y="49649"/>
                  </a:cubicBezTo>
                  <a:cubicBezTo>
                    <a:pt x="24492" y="53495"/>
                    <a:pt x="9788" y="52661"/>
                    <a:pt x="13359" y="61877"/>
                  </a:cubicBezTo>
                  <a:cubicBezTo>
                    <a:pt x="14455" y="64710"/>
                    <a:pt x="17098" y="66603"/>
                    <a:pt x="19705" y="68151"/>
                  </a:cubicBezTo>
                  <a:cubicBezTo>
                    <a:pt x="25218" y="71449"/>
                    <a:pt x="31171" y="75628"/>
                    <a:pt x="34052" y="81582"/>
                  </a:cubicBezTo>
                  <a:cubicBezTo>
                    <a:pt x="36934" y="87547"/>
                    <a:pt x="32433" y="93559"/>
                    <a:pt x="26432" y="94952"/>
                  </a:cubicBezTo>
                  <a:cubicBezTo>
                    <a:pt x="22289" y="95905"/>
                    <a:pt x="17967" y="95464"/>
                    <a:pt x="13776" y="96000"/>
                  </a:cubicBezTo>
                  <a:cubicBezTo>
                    <a:pt x="9287" y="96560"/>
                    <a:pt x="5037" y="98869"/>
                    <a:pt x="2429" y="102656"/>
                  </a:cubicBezTo>
                  <a:cubicBezTo>
                    <a:pt x="132" y="105977"/>
                    <a:pt x="1" y="109716"/>
                    <a:pt x="941" y="113335"/>
                  </a:cubicBezTo>
                  <a:lnTo>
                    <a:pt x="79010" y="113562"/>
                  </a:lnTo>
                  <a:lnTo>
                    <a:pt x="15514" y="0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5609674" y="516069"/>
              <a:ext cx="2737131" cy="2251672"/>
            </a:xfrm>
            <a:custGeom>
              <a:rect b="b" l="l" r="r" t="t"/>
              <a:pathLst>
                <a:path extrusionOk="0" h="215265" w="261676">
                  <a:moveTo>
                    <a:pt x="233732" y="215265"/>
                  </a:moveTo>
                  <a:lnTo>
                    <a:pt x="3834" y="215265"/>
                  </a:lnTo>
                  <a:cubicBezTo>
                    <a:pt x="3858" y="203704"/>
                    <a:pt x="0" y="186213"/>
                    <a:pt x="7263" y="176819"/>
                  </a:cubicBezTo>
                  <a:cubicBezTo>
                    <a:pt x="15443" y="166235"/>
                    <a:pt x="29957" y="171224"/>
                    <a:pt x="39124" y="176998"/>
                  </a:cubicBezTo>
                  <a:cubicBezTo>
                    <a:pt x="45923" y="181284"/>
                    <a:pt x="55579" y="185463"/>
                    <a:pt x="63413" y="181844"/>
                  </a:cubicBezTo>
                  <a:cubicBezTo>
                    <a:pt x="72188" y="177796"/>
                    <a:pt x="75700" y="170473"/>
                    <a:pt x="76105" y="161675"/>
                  </a:cubicBezTo>
                  <a:cubicBezTo>
                    <a:pt x="76653" y="149649"/>
                    <a:pt x="75986" y="136291"/>
                    <a:pt x="81403" y="125194"/>
                  </a:cubicBezTo>
                  <a:cubicBezTo>
                    <a:pt x="88297" y="111085"/>
                    <a:pt x="99501" y="114645"/>
                    <a:pt x="111812" y="110049"/>
                  </a:cubicBezTo>
                  <a:cubicBezTo>
                    <a:pt x="120432" y="106847"/>
                    <a:pt x="119825" y="97310"/>
                    <a:pt x="121801" y="89630"/>
                  </a:cubicBezTo>
                  <a:cubicBezTo>
                    <a:pt x="126933" y="69771"/>
                    <a:pt x="120325" y="51006"/>
                    <a:pt x="129528" y="32230"/>
                  </a:cubicBezTo>
                  <a:cubicBezTo>
                    <a:pt x="144911" y="881"/>
                    <a:pt x="188667" y="0"/>
                    <a:pt x="205062" y="22312"/>
                  </a:cubicBezTo>
                  <a:cubicBezTo>
                    <a:pt x="220278" y="43017"/>
                    <a:pt x="219159" y="70687"/>
                    <a:pt x="217670" y="95059"/>
                  </a:cubicBezTo>
                  <a:cubicBezTo>
                    <a:pt x="216825" y="108978"/>
                    <a:pt x="214158" y="122777"/>
                    <a:pt x="215432" y="136779"/>
                  </a:cubicBezTo>
                  <a:cubicBezTo>
                    <a:pt x="216004" y="143137"/>
                    <a:pt x="217135" y="150388"/>
                    <a:pt x="221195" y="155579"/>
                  </a:cubicBezTo>
                  <a:cubicBezTo>
                    <a:pt x="226683" y="162580"/>
                    <a:pt x="238721" y="163234"/>
                    <a:pt x="245864" y="168676"/>
                  </a:cubicBezTo>
                  <a:cubicBezTo>
                    <a:pt x="261676" y="180737"/>
                    <a:pt x="259473" y="197643"/>
                    <a:pt x="259473" y="215265"/>
                  </a:cubicBezTo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7369663" y="818322"/>
              <a:ext cx="377491" cy="475627"/>
            </a:xfrm>
            <a:custGeom>
              <a:rect b="b" l="l" r="r" t="t"/>
              <a:pathLst>
                <a:path extrusionOk="0" h="45471" w="36089">
                  <a:moveTo>
                    <a:pt x="10883" y="1"/>
                  </a:moveTo>
                  <a:lnTo>
                    <a:pt x="6847" y="39077"/>
                  </a:lnTo>
                  <a:lnTo>
                    <a:pt x="5025" y="15324"/>
                  </a:lnTo>
                  <a:lnTo>
                    <a:pt x="1" y="45470"/>
                  </a:lnTo>
                  <a:lnTo>
                    <a:pt x="35636" y="44554"/>
                  </a:lnTo>
                  <a:cubicBezTo>
                    <a:pt x="35636" y="43184"/>
                    <a:pt x="36088" y="5730"/>
                    <a:pt x="36088" y="5727"/>
                  </a:cubicBezTo>
                  <a:lnTo>
                    <a:pt x="36088" y="5727"/>
                  </a:lnTo>
                  <a:lnTo>
                    <a:pt x="29695" y="33588"/>
                  </a:lnTo>
                  <a:lnTo>
                    <a:pt x="27861" y="16229"/>
                  </a:lnTo>
                  <a:lnTo>
                    <a:pt x="24206" y="37243"/>
                  </a:lnTo>
                  <a:lnTo>
                    <a:pt x="20551" y="2989"/>
                  </a:lnTo>
                  <a:lnTo>
                    <a:pt x="17360" y="36791"/>
                  </a:lnTo>
                  <a:lnTo>
                    <a:pt x="12788" y="19884"/>
                  </a:lnTo>
                  <a:lnTo>
                    <a:pt x="10966" y="31766"/>
                  </a:lnTo>
                  <a:lnTo>
                    <a:pt x="10883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7548006" y="1200258"/>
              <a:ext cx="464100" cy="1599742"/>
            </a:xfrm>
            <a:custGeom>
              <a:rect b="b" l="l" r="r" t="t"/>
              <a:pathLst>
                <a:path extrusionOk="0" h="152939" w="44369">
                  <a:moveTo>
                    <a:pt x="6201" y="0"/>
                  </a:moveTo>
                  <a:cubicBezTo>
                    <a:pt x="4031" y="0"/>
                    <a:pt x="1887" y="696"/>
                    <a:pt x="0" y="2325"/>
                  </a:cubicBezTo>
                  <a:cubicBezTo>
                    <a:pt x="2596" y="6635"/>
                    <a:pt x="1512" y="12993"/>
                    <a:pt x="2191" y="17636"/>
                  </a:cubicBezTo>
                  <a:cubicBezTo>
                    <a:pt x="4298" y="32174"/>
                    <a:pt x="5001" y="46354"/>
                    <a:pt x="5858" y="60998"/>
                  </a:cubicBezTo>
                  <a:cubicBezTo>
                    <a:pt x="6715" y="75393"/>
                    <a:pt x="5346" y="89764"/>
                    <a:pt x="5215" y="104182"/>
                  </a:cubicBezTo>
                  <a:cubicBezTo>
                    <a:pt x="5096" y="118422"/>
                    <a:pt x="4215" y="133769"/>
                    <a:pt x="631" y="147473"/>
                  </a:cubicBezTo>
                  <a:cubicBezTo>
                    <a:pt x="7632" y="149045"/>
                    <a:pt x="15228" y="148640"/>
                    <a:pt x="22360" y="149962"/>
                  </a:cubicBezTo>
                  <a:cubicBezTo>
                    <a:pt x="28635" y="151129"/>
                    <a:pt x="37576" y="150664"/>
                    <a:pt x="43291" y="152938"/>
                  </a:cubicBezTo>
                  <a:cubicBezTo>
                    <a:pt x="44369" y="146407"/>
                    <a:pt x="42371" y="144481"/>
                    <a:pt x="39064" y="144481"/>
                  </a:cubicBezTo>
                  <a:cubicBezTo>
                    <a:pt x="34313" y="144481"/>
                    <a:pt x="26861" y="148456"/>
                    <a:pt x="21950" y="148456"/>
                  </a:cubicBezTo>
                  <a:cubicBezTo>
                    <a:pt x="19288" y="148456"/>
                    <a:pt x="17373" y="147289"/>
                    <a:pt x="17038" y="143687"/>
                  </a:cubicBezTo>
                  <a:cubicBezTo>
                    <a:pt x="16133" y="133853"/>
                    <a:pt x="29766" y="131686"/>
                    <a:pt x="20812" y="120601"/>
                  </a:cubicBezTo>
                  <a:cubicBezTo>
                    <a:pt x="17812" y="116874"/>
                    <a:pt x="14335" y="116005"/>
                    <a:pt x="14669" y="110481"/>
                  </a:cubicBezTo>
                  <a:cubicBezTo>
                    <a:pt x="15074" y="103932"/>
                    <a:pt x="20122" y="104444"/>
                    <a:pt x="23206" y="100015"/>
                  </a:cubicBezTo>
                  <a:cubicBezTo>
                    <a:pt x="27778" y="93443"/>
                    <a:pt x="22622" y="88823"/>
                    <a:pt x="18991" y="83620"/>
                  </a:cubicBezTo>
                  <a:cubicBezTo>
                    <a:pt x="13907" y="76322"/>
                    <a:pt x="16252" y="72559"/>
                    <a:pt x="21384" y="66618"/>
                  </a:cubicBezTo>
                  <a:cubicBezTo>
                    <a:pt x="25765" y="61546"/>
                    <a:pt x="28230" y="57081"/>
                    <a:pt x="25670" y="50414"/>
                  </a:cubicBezTo>
                  <a:cubicBezTo>
                    <a:pt x="22598" y="42401"/>
                    <a:pt x="13835" y="39401"/>
                    <a:pt x="15538" y="29780"/>
                  </a:cubicBezTo>
                  <a:cubicBezTo>
                    <a:pt x="16681" y="23280"/>
                    <a:pt x="21229" y="19100"/>
                    <a:pt x="20169" y="12159"/>
                  </a:cubicBezTo>
                  <a:cubicBezTo>
                    <a:pt x="19253" y="6083"/>
                    <a:pt x="12613" y="0"/>
                    <a:pt x="6201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7459703" y="1174579"/>
              <a:ext cx="500260" cy="1601510"/>
            </a:xfrm>
            <a:custGeom>
              <a:rect b="b" l="l" r="r" t="t"/>
              <a:pathLst>
                <a:path extrusionOk="0" h="153108" w="47826">
                  <a:moveTo>
                    <a:pt x="6564" y="0"/>
                  </a:moveTo>
                  <a:cubicBezTo>
                    <a:pt x="4265" y="0"/>
                    <a:pt x="1997" y="690"/>
                    <a:pt x="1" y="2303"/>
                  </a:cubicBezTo>
                  <a:cubicBezTo>
                    <a:pt x="2787" y="6625"/>
                    <a:pt x="1668" y="12971"/>
                    <a:pt x="2394" y="17626"/>
                  </a:cubicBezTo>
                  <a:cubicBezTo>
                    <a:pt x="4704" y="32176"/>
                    <a:pt x="5490" y="46356"/>
                    <a:pt x="6466" y="61013"/>
                  </a:cubicBezTo>
                  <a:cubicBezTo>
                    <a:pt x="7430" y="75419"/>
                    <a:pt x="6025" y="89790"/>
                    <a:pt x="5942" y="104208"/>
                  </a:cubicBezTo>
                  <a:cubicBezTo>
                    <a:pt x="5859" y="118448"/>
                    <a:pt x="4978" y="133784"/>
                    <a:pt x="1215" y="147476"/>
                  </a:cubicBezTo>
                  <a:cubicBezTo>
                    <a:pt x="8680" y="149083"/>
                    <a:pt x="16777" y="148702"/>
                    <a:pt x="24385" y="150059"/>
                  </a:cubicBezTo>
                  <a:cubicBezTo>
                    <a:pt x="31076" y="151250"/>
                    <a:pt x="40601" y="150809"/>
                    <a:pt x="46697" y="153107"/>
                  </a:cubicBezTo>
                  <a:cubicBezTo>
                    <a:pt x="47826" y="146560"/>
                    <a:pt x="45675" y="144636"/>
                    <a:pt x="42133" y="144636"/>
                  </a:cubicBezTo>
                  <a:cubicBezTo>
                    <a:pt x="37082" y="144636"/>
                    <a:pt x="29203" y="148551"/>
                    <a:pt x="23980" y="148551"/>
                  </a:cubicBezTo>
                  <a:cubicBezTo>
                    <a:pt x="21125" y="148551"/>
                    <a:pt x="19064" y="147381"/>
                    <a:pt x="18694" y="143761"/>
                  </a:cubicBezTo>
                  <a:cubicBezTo>
                    <a:pt x="17682" y="133915"/>
                    <a:pt x="32207" y="131807"/>
                    <a:pt x="22635" y="120675"/>
                  </a:cubicBezTo>
                  <a:cubicBezTo>
                    <a:pt x="19408" y="116936"/>
                    <a:pt x="15705" y="116055"/>
                    <a:pt x="16038" y="110531"/>
                  </a:cubicBezTo>
                  <a:cubicBezTo>
                    <a:pt x="16443" y="103994"/>
                    <a:pt x="21825" y="104518"/>
                    <a:pt x="25099" y="100101"/>
                  </a:cubicBezTo>
                  <a:cubicBezTo>
                    <a:pt x="29957" y="93552"/>
                    <a:pt x="24432" y="88909"/>
                    <a:pt x="20539" y="83682"/>
                  </a:cubicBezTo>
                  <a:cubicBezTo>
                    <a:pt x="15098" y="76372"/>
                    <a:pt x="17586" y="72609"/>
                    <a:pt x="23027" y="66692"/>
                  </a:cubicBezTo>
                  <a:cubicBezTo>
                    <a:pt x="27695" y="61632"/>
                    <a:pt x="30290" y="57179"/>
                    <a:pt x="27540" y="50500"/>
                  </a:cubicBezTo>
                  <a:cubicBezTo>
                    <a:pt x="24242" y="42463"/>
                    <a:pt x="14884" y="39439"/>
                    <a:pt x="16669" y="29818"/>
                  </a:cubicBezTo>
                  <a:cubicBezTo>
                    <a:pt x="17860" y="23318"/>
                    <a:pt x="22682" y="19162"/>
                    <a:pt x="21539" y="12221"/>
                  </a:cubicBezTo>
                  <a:cubicBezTo>
                    <a:pt x="20532" y="6124"/>
                    <a:pt x="13412" y="0"/>
                    <a:pt x="6564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7376012" y="1104727"/>
              <a:ext cx="464027" cy="1599752"/>
            </a:xfrm>
            <a:custGeom>
              <a:rect b="b" l="l" r="r" t="t"/>
              <a:pathLst>
                <a:path extrusionOk="0" h="152940" w="44362">
                  <a:moveTo>
                    <a:pt x="6199" y="1"/>
                  </a:moveTo>
                  <a:cubicBezTo>
                    <a:pt x="4031" y="1"/>
                    <a:pt x="1888" y="697"/>
                    <a:pt x="1" y="2326"/>
                  </a:cubicBezTo>
                  <a:cubicBezTo>
                    <a:pt x="2596" y="6636"/>
                    <a:pt x="1513" y="12982"/>
                    <a:pt x="2191" y="17637"/>
                  </a:cubicBezTo>
                  <a:cubicBezTo>
                    <a:pt x="4299" y="32174"/>
                    <a:pt x="4989" y="46355"/>
                    <a:pt x="5859" y="60988"/>
                  </a:cubicBezTo>
                  <a:cubicBezTo>
                    <a:pt x="6704" y="75394"/>
                    <a:pt x="5335" y="89765"/>
                    <a:pt x="5216" y="104183"/>
                  </a:cubicBezTo>
                  <a:cubicBezTo>
                    <a:pt x="5085" y="118423"/>
                    <a:pt x="4204" y="133758"/>
                    <a:pt x="620" y="147462"/>
                  </a:cubicBezTo>
                  <a:cubicBezTo>
                    <a:pt x="7621" y="149046"/>
                    <a:pt x="15229" y="148641"/>
                    <a:pt x="22361" y="149963"/>
                  </a:cubicBezTo>
                  <a:cubicBezTo>
                    <a:pt x="28635" y="151130"/>
                    <a:pt x="37577" y="150665"/>
                    <a:pt x="43280" y="152939"/>
                  </a:cubicBezTo>
                  <a:cubicBezTo>
                    <a:pt x="44361" y="146408"/>
                    <a:pt x="42366" y="144482"/>
                    <a:pt x="39061" y="144482"/>
                  </a:cubicBezTo>
                  <a:cubicBezTo>
                    <a:pt x="34312" y="144482"/>
                    <a:pt x="26861" y="148457"/>
                    <a:pt x="21950" y="148457"/>
                  </a:cubicBezTo>
                  <a:cubicBezTo>
                    <a:pt x="19289" y="148457"/>
                    <a:pt x="17373" y="147290"/>
                    <a:pt x="17039" y="143688"/>
                  </a:cubicBezTo>
                  <a:cubicBezTo>
                    <a:pt x="16134" y="133854"/>
                    <a:pt x="29766" y="131687"/>
                    <a:pt x="20813" y="120602"/>
                  </a:cubicBezTo>
                  <a:cubicBezTo>
                    <a:pt x="17801" y="116863"/>
                    <a:pt x="14336" y="115994"/>
                    <a:pt x="14669" y="110470"/>
                  </a:cubicBezTo>
                  <a:cubicBezTo>
                    <a:pt x="15074" y="103933"/>
                    <a:pt x="20122" y="104445"/>
                    <a:pt x="23206" y="100016"/>
                  </a:cubicBezTo>
                  <a:cubicBezTo>
                    <a:pt x="27778" y="93444"/>
                    <a:pt x="22623" y="88824"/>
                    <a:pt x="18979" y="83609"/>
                  </a:cubicBezTo>
                  <a:cubicBezTo>
                    <a:pt x="13895" y="76323"/>
                    <a:pt x="16253" y="72560"/>
                    <a:pt x="21384" y="66619"/>
                  </a:cubicBezTo>
                  <a:cubicBezTo>
                    <a:pt x="25766" y="61535"/>
                    <a:pt x="28219" y="57082"/>
                    <a:pt x="25671" y="50415"/>
                  </a:cubicBezTo>
                  <a:cubicBezTo>
                    <a:pt x="22599" y="42390"/>
                    <a:pt x="13836" y="39402"/>
                    <a:pt x="15526" y="29769"/>
                  </a:cubicBezTo>
                  <a:cubicBezTo>
                    <a:pt x="16681" y="23269"/>
                    <a:pt x="21218" y="19101"/>
                    <a:pt x="20170" y="12160"/>
                  </a:cubicBezTo>
                  <a:cubicBezTo>
                    <a:pt x="19245" y="6084"/>
                    <a:pt x="12609" y="1"/>
                    <a:pt x="6199" y="1"/>
                  </a:cubicBezTo>
                  <a:close/>
                </a:path>
              </a:pathLst>
            </a:custGeom>
            <a:solidFill>
              <a:srgbClr val="FFD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6962790" y="250992"/>
              <a:ext cx="255820" cy="556451"/>
            </a:xfrm>
            <a:custGeom>
              <a:rect b="b" l="l" r="r" t="t"/>
              <a:pathLst>
                <a:path extrusionOk="0" h="53198" w="24457">
                  <a:moveTo>
                    <a:pt x="10664" y="1"/>
                  </a:moveTo>
                  <a:cubicBezTo>
                    <a:pt x="7865" y="1"/>
                    <a:pt x="5413" y="1400"/>
                    <a:pt x="4573" y="5030"/>
                  </a:cubicBezTo>
                  <a:cubicBezTo>
                    <a:pt x="3073" y="11519"/>
                    <a:pt x="9359" y="14103"/>
                    <a:pt x="11216" y="19413"/>
                  </a:cubicBezTo>
                  <a:cubicBezTo>
                    <a:pt x="14753" y="29485"/>
                    <a:pt x="1" y="32605"/>
                    <a:pt x="1965" y="43618"/>
                  </a:cubicBezTo>
                  <a:cubicBezTo>
                    <a:pt x="2910" y="48897"/>
                    <a:pt x="9192" y="53198"/>
                    <a:pt x="14240" y="53198"/>
                  </a:cubicBezTo>
                  <a:cubicBezTo>
                    <a:pt x="16889" y="53198"/>
                    <a:pt x="19197" y="52014"/>
                    <a:pt x="20218" y="49166"/>
                  </a:cubicBezTo>
                  <a:cubicBezTo>
                    <a:pt x="22742" y="42070"/>
                    <a:pt x="19682" y="32248"/>
                    <a:pt x="21754" y="24413"/>
                  </a:cubicBezTo>
                  <a:cubicBezTo>
                    <a:pt x="23361" y="18341"/>
                    <a:pt x="24456" y="10650"/>
                    <a:pt x="20491" y="5173"/>
                  </a:cubicBezTo>
                  <a:cubicBezTo>
                    <a:pt x="19956" y="4435"/>
                    <a:pt x="19289" y="3744"/>
                    <a:pt x="18527" y="3101"/>
                  </a:cubicBezTo>
                  <a:cubicBezTo>
                    <a:pt x="16323" y="1275"/>
                    <a:pt x="13335" y="1"/>
                    <a:pt x="10664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7226319" y="544092"/>
              <a:ext cx="174494" cy="393945"/>
            </a:xfrm>
            <a:custGeom>
              <a:rect b="b" l="l" r="r" t="t"/>
              <a:pathLst>
                <a:path extrusionOk="0" h="37662" w="16682">
                  <a:moveTo>
                    <a:pt x="7264" y="0"/>
                  </a:moveTo>
                  <a:cubicBezTo>
                    <a:pt x="5357" y="0"/>
                    <a:pt x="3686" y="991"/>
                    <a:pt x="3108" y="3560"/>
                  </a:cubicBezTo>
                  <a:cubicBezTo>
                    <a:pt x="2084" y="8156"/>
                    <a:pt x="6382" y="9977"/>
                    <a:pt x="7644" y="13740"/>
                  </a:cubicBezTo>
                  <a:cubicBezTo>
                    <a:pt x="10061" y="20872"/>
                    <a:pt x="0" y="23074"/>
                    <a:pt x="1334" y="30873"/>
                  </a:cubicBezTo>
                  <a:cubicBezTo>
                    <a:pt x="1982" y="34613"/>
                    <a:pt x="6266" y="37662"/>
                    <a:pt x="9709" y="37662"/>
                  </a:cubicBezTo>
                  <a:cubicBezTo>
                    <a:pt x="11516" y="37662"/>
                    <a:pt x="13091" y="36822"/>
                    <a:pt x="13788" y="34802"/>
                  </a:cubicBezTo>
                  <a:cubicBezTo>
                    <a:pt x="15514" y="29777"/>
                    <a:pt x="13431" y="22824"/>
                    <a:pt x="14836" y="17276"/>
                  </a:cubicBezTo>
                  <a:cubicBezTo>
                    <a:pt x="15931" y="12990"/>
                    <a:pt x="16681" y="7537"/>
                    <a:pt x="13978" y="3655"/>
                  </a:cubicBezTo>
                  <a:cubicBezTo>
                    <a:pt x="13609" y="3143"/>
                    <a:pt x="13157" y="2643"/>
                    <a:pt x="12633" y="2203"/>
                  </a:cubicBezTo>
                  <a:cubicBezTo>
                    <a:pt x="11126" y="905"/>
                    <a:pt x="9087" y="0"/>
                    <a:pt x="7264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7102400" y="407097"/>
              <a:ext cx="11224" cy="672149"/>
            </a:xfrm>
            <a:custGeom>
              <a:rect b="b" l="l" r="r" t="t"/>
              <a:pathLst>
                <a:path extrusionOk="0" h="64259" w="1073">
                  <a:moveTo>
                    <a:pt x="536" y="0"/>
                  </a:moveTo>
                  <a:cubicBezTo>
                    <a:pt x="239" y="0"/>
                    <a:pt x="1" y="429"/>
                    <a:pt x="1" y="953"/>
                  </a:cubicBezTo>
                  <a:lnTo>
                    <a:pt x="1" y="63306"/>
                  </a:lnTo>
                  <a:cubicBezTo>
                    <a:pt x="1" y="63829"/>
                    <a:pt x="239" y="64258"/>
                    <a:pt x="536" y="64258"/>
                  </a:cubicBezTo>
                  <a:cubicBezTo>
                    <a:pt x="822" y="64258"/>
                    <a:pt x="1072" y="63829"/>
                    <a:pt x="1072" y="63306"/>
                  </a:cubicBezTo>
                  <a:lnTo>
                    <a:pt x="1072" y="953"/>
                  </a:lnTo>
                  <a:cubicBezTo>
                    <a:pt x="1072" y="429"/>
                    <a:pt x="822" y="0"/>
                    <a:pt x="536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7334915" y="658409"/>
              <a:ext cx="10973" cy="369897"/>
            </a:xfrm>
            <a:custGeom>
              <a:rect b="b" l="l" r="r" t="t"/>
              <a:pathLst>
                <a:path extrusionOk="0" h="35363" w="1049">
                  <a:moveTo>
                    <a:pt x="525" y="1"/>
                  </a:moveTo>
                  <a:cubicBezTo>
                    <a:pt x="239" y="1"/>
                    <a:pt x="1" y="239"/>
                    <a:pt x="1" y="525"/>
                  </a:cubicBezTo>
                  <a:lnTo>
                    <a:pt x="1" y="34839"/>
                  </a:lnTo>
                  <a:cubicBezTo>
                    <a:pt x="1" y="35124"/>
                    <a:pt x="239" y="35362"/>
                    <a:pt x="525" y="35362"/>
                  </a:cubicBezTo>
                  <a:cubicBezTo>
                    <a:pt x="810" y="35362"/>
                    <a:pt x="1048" y="35124"/>
                    <a:pt x="1048" y="34839"/>
                  </a:cubicBezTo>
                  <a:lnTo>
                    <a:pt x="1048" y="525"/>
                  </a:lnTo>
                  <a:cubicBezTo>
                    <a:pt x="1048" y="239"/>
                    <a:pt x="810" y="1"/>
                    <a:pt x="525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6681458" y="2194973"/>
              <a:ext cx="377616" cy="475501"/>
            </a:xfrm>
            <a:custGeom>
              <a:rect b="b" l="l" r="r" t="t"/>
              <a:pathLst>
                <a:path extrusionOk="0" h="45459" w="36101">
                  <a:moveTo>
                    <a:pt x="25218" y="1"/>
                  </a:moveTo>
                  <a:lnTo>
                    <a:pt x="25135" y="31755"/>
                  </a:lnTo>
                  <a:lnTo>
                    <a:pt x="23301" y="19884"/>
                  </a:lnTo>
                  <a:lnTo>
                    <a:pt x="18741" y="36779"/>
                  </a:lnTo>
                  <a:lnTo>
                    <a:pt x="15538" y="2977"/>
                  </a:lnTo>
                  <a:lnTo>
                    <a:pt x="11883" y="37244"/>
                  </a:lnTo>
                  <a:lnTo>
                    <a:pt x="8228" y="16229"/>
                  </a:lnTo>
                  <a:lnTo>
                    <a:pt x="6406" y="33588"/>
                  </a:lnTo>
                  <a:lnTo>
                    <a:pt x="1" y="5716"/>
                  </a:lnTo>
                  <a:lnTo>
                    <a:pt x="1" y="5716"/>
                  </a:lnTo>
                  <a:cubicBezTo>
                    <a:pt x="1" y="5718"/>
                    <a:pt x="465" y="43185"/>
                    <a:pt x="465" y="44554"/>
                  </a:cubicBezTo>
                  <a:lnTo>
                    <a:pt x="36100" y="45459"/>
                  </a:lnTo>
                  <a:lnTo>
                    <a:pt x="31076" y="15312"/>
                  </a:lnTo>
                  <a:lnTo>
                    <a:pt x="29242" y="39065"/>
                  </a:lnTo>
                  <a:lnTo>
                    <a:pt x="25218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2"/>
            <p:cNvSpPr/>
            <p:nvPr/>
          </p:nvSpPr>
          <p:spPr>
            <a:xfrm>
              <a:off x="7842664" y="2171061"/>
              <a:ext cx="377616" cy="523324"/>
            </a:xfrm>
            <a:custGeom>
              <a:rect b="b" l="l" r="r" t="t"/>
              <a:pathLst>
                <a:path extrusionOk="0" h="50031" w="36101">
                  <a:moveTo>
                    <a:pt x="25218" y="1"/>
                  </a:moveTo>
                  <a:lnTo>
                    <a:pt x="25135" y="34958"/>
                  </a:lnTo>
                  <a:lnTo>
                    <a:pt x="23301" y="21885"/>
                  </a:lnTo>
                  <a:lnTo>
                    <a:pt x="18741" y="40482"/>
                  </a:lnTo>
                  <a:lnTo>
                    <a:pt x="15538" y="3275"/>
                  </a:lnTo>
                  <a:lnTo>
                    <a:pt x="11883" y="40982"/>
                  </a:lnTo>
                  <a:lnTo>
                    <a:pt x="8228" y="17860"/>
                  </a:lnTo>
                  <a:lnTo>
                    <a:pt x="6406" y="36958"/>
                  </a:lnTo>
                  <a:lnTo>
                    <a:pt x="0" y="6299"/>
                  </a:lnTo>
                  <a:lnTo>
                    <a:pt x="0" y="6299"/>
                  </a:lnTo>
                  <a:cubicBezTo>
                    <a:pt x="0" y="6302"/>
                    <a:pt x="465" y="47519"/>
                    <a:pt x="465" y="49031"/>
                  </a:cubicBezTo>
                  <a:lnTo>
                    <a:pt x="36100" y="50031"/>
                  </a:lnTo>
                  <a:lnTo>
                    <a:pt x="31076" y="16848"/>
                  </a:lnTo>
                  <a:lnTo>
                    <a:pt x="29242" y="42994"/>
                  </a:lnTo>
                  <a:lnTo>
                    <a:pt x="25218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7046229" y="977355"/>
              <a:ext cx="446119" cy="1643810"/>
            </a:xfrm>
            <a:custGeom>
              <a:rect b="b" l="l" r="r" t="t"/>
              <a:pathLst>
                <a:path extrusionOk="0" h="157152" w="42650">
                  <a:moveTo>
                    <a:pt x="21325" y="1"/>
                  </a:moveTo>
                  <a:cubicBezTo>
                    <a:pt x="9597" y="1"/>
                    <a:pt x="1" y="9585"/>
                    <a:pt x="1" y="21313"/>
                  </a:cubicBezTo>
                  <a:lnTo>
                    <a:pt x="1" y="135827"/>
                  </a:lnTo>
                  <a:cubicBezTo>
                    <a:pt x="1" y="147555"/>
                    <a:pt x="9597" y="157151"/>
                    <a:pt x="21325" y="157151"/>
                  </a:cubicBezTo>
                  <a:cubicBezTo>
                    <a:pt x="33053" y="157151"/>
                    <a:pt x="42649" y="147555"/>
                    <a:pt x="42649" y="135827"/>
                  </a:cubicBezTo>
                  <a:lnTo>
                    <a:pt x="42649" y="21313"/>
                  </a:lnTo>
                  <a:cubicBezTo>
                    <a:pt x="42649" y="9585"/>
                    <a:pt x="33053" y="1"/>
                    <a:pt x="21325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6500960" y="2341967"/>
              <a:ext cx="1652942" cy="387543"/>
            </a:xfrm>
            <a:custGeom>
              <a:rect b="b" l="l" r="r" t="t"/>
              <a:pathLst>
                <a:path extrusionOk="0" h="37050" w="158025">
                  <a:moveTo>
                    <a:pt x="74213" y="1"/>
                  </a:moveTo>
                  <a:cubicBezTo>
                    <a:pt x="66865" y="1"/>
                    <a:pt x="59611" y="2589"/>
                    <a:pt x="54083" y="7939"/>
                  </a:cubicBezTo>
                  <a:cubicBezTo>
                    <a:pt x="44944" y="16776"/>
                    <a:pt x="41253" y="29933"/>
                    <a:pt x="27074" y="29933"/>
                  </a:cubicBezTo>
                  <a:cubicBezTo>
                    <a:pt x="26125" y="29933"/>
                    <a:pt x="25128" y="29874"/>
                    <a:pt x="24079" y="29751"/>
                  </a:cubicBezTo>
                  <a:cubicBezTo>
                    <a:pt x="21838" y="29489"/>
                    <a:pt x="15115" y="27767"/>
                    <a:pt x="9747" y="27767"/>
                  </a:cubicBezTo>
                  <a:cubicBezTo>
                    <a:pt x="4133" y="27767"/>
                    <a:pt x="0" y="29649"/>
                    <a:pt x="4017" y="37049"/>
                  </a:cubicBezTo>
                  <a:lnTo>
                    <a:pt x="158024" y="35811"/>
                  </a:lnTo>
                  <a:cubicBezTo>
                    <a:pt x="156774" y="25798"/>
                    <a:pt x="155298" y="9820"/>
                    <a:pt x="143213" y="7129"/>
                  </a:cubicBezTo>
                  <a:cubicBezTo>
                    <a:pt x="142219" y="6908"/>
                    <a:pt x="141239" y="6807"/>
                    <a:pt x="140272" y="6807"/>
                  </a:cubicBezTo>
                  <a:cubicBezTo>
                    <a:pt x="131183" y="6807"/>
                    <a:pt x="123195" y="15739"/>
                    <a:pt x="114769" y="18107"/>
                  </a:cubicBezTo>
                  <a:cubicBezTo>
                    <a:pt x="113488" y="18465"/>
                    <a:pt x="112303" y="18628"/>
                    <a:pt x="111194" y="18628"/>
                  </a:cubicBezTo>
                  <a:cubicBezTo>
                    <a:pt x="104683" y="18628"/>
                    <a:pt x="100816" y="13015"/>
                    <a:pt x="95933" y="8498"/>
                  </a:cubicBezTo>
                  <a:cubicBezTo>
                    <a:pt x="89878" y="2902"/>
                    <a:pt x="81993" y="1"/>
                    <a:pt x="74213" y="1"/>
                  </a:cubicBezTo>
                  <a:close/>
                </a:path>
              </a:pathLst>
            </a:custGeom>
            <a:solidFill>
              <a:srgbClr val="FFD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6928795" y="2145779"/>
              <a:ext cx="375242" cy="58670"/>
            </a:xfrm>
            <a:custGeom>
              <a:rect b="b" l="l" r="r" t="t"/>
              <a:pathLst>
                <a:path extrusionOk="0" h="5609" w="35874">
                  <a:moveTo>
                    <a:pt x="2024" y="1"/>
                  </a:moveTo>
                  <a:cubicBezTo>
                    <a:pt x="905" y="1"/>
                    <a:pt x="0" y="918"/>
                    <a:pt x="0" y="2037"/>
                  </a:cubicBezTo>
                  <a:lnTo>
                    <a:pt x="0" y="3585"/>
                  </a:lnTo>
                  <a:cubicBezTo>
                    <a:pt x="0" y="4704"/>
                    <a:pt x="905" y="5609"/>
                    <a:pt x="2024" y="5609"/>
                  </a:cubicBezTo>
                  <a:lnTo>
                    <a:pt x="33838" y="5609"/>
                  </a:lnTo>
                  <a:cubicBezTo>
                    <a:pt x="34957" y="5609"/>
                    <a:pt x="35874" y="4704"/>
                    <a:pt x="35874" y="3585"/>
                  </a:cubicBezTo>
                  <a:lnTo>
                    <a:pt x="35874" y="2037"/>
                  </a:lnTo>
                  <a:cubicBezTo>
                    <a:pt x="35874" y="918"/>
                    <a:pt x="34957" y="1"/>
                    <a:pt x="33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6284553" y="2474568"/>
              <a:ext cx="375242" cy="58796"/>
            </a:xfrm>
            <a:custGeom>
              <a:rect b="b" l="l" r="r" t="t"/>
              <a:pathLst>
                <a:path extrusionOk="0" h="5621" w="35874">
                  <a:moveTo>
                    <a:pt x="2024" y="0"/>
                  </a:moveTo>
                  <a:cubicBezTo>
                    <a:pt x="917" y="0"/>
                    <a:pt x="0" y="917"/>
                    <a:pt x="0" y="2036"/>
                  </a:cubicBezTo>
                  <a:lnTo>
                    <a:pt x="0" y="3584"/>
                  </a:lnTo>
                  <a:cubicBezTo>
                    <a:pt x="0" y="4703"/>
                    <a:pt x="917" y="5620"/>
                    <a:pt x="2024" y="5620"/>
                  </a:cubicBezTo>
                  <a:lnTo>
                    <a:pt x="33838" y="5620"/>
                  </a:lnTo>
                  <a:cubicBezTo>
                    <a:pt x="34957" y="5620"/>
                    <a:pt x="35874" y="4703"/>
                    <a:pt x="35874" y="3584"/>
                  </a:cubicBezTo>
                  <a:lnTo>
                    <a:pt x="35874" y="2036"/>
                  </a:lnTo>
                  <a:cubicBezTo>
                    <a:pt x="35874" y="917"/>
                    <a:pt x="34957" y="0"/>
                    <a:pt x="33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8398488" y="2207022"/>
              <a:ext cx="630550" cy="480522"/>
            </a:xfrm>
            <a:custGeom>
              <a:rect b="b" l="l" r="r" t="t"/>
              <a:pathLst>
                <a:path extrusionOk="0" h="45939" w="60282">
                  <a:moveTo>
                    <a:pt x="32528" y="16423"/>
                  </a:moveTo>
                  <a:cubicBezTo>
                    <a:pt x="32933" y="16542"/>
                    <a:pt x="33349" y="16661"/>
                    <a:pt x="33754" y="16804"/>
                  </a:cubicBezTo>
                  <a:cubicBezTo>
                    <a:pt x="33850" y="17327"/>
                    <a:pt x="33909" y="17863"/>
                    <a:pt x="33850" y="18399"/>
                  </a:cubicBezTo>
                  <a:cubicBezTo>
                    <a:pt x="33802" y="18804"/>
                    <a:pt x="33671" y="19185"/>
                    <a:pt x="33540" y="19566"/>
                  </a:cubicBezTo>
                  <a:cubicBezTo>
                    <a:pt x="32766" y="19554"/>
                    <a:pt x="32504" y="19220"/>
                    <a:pt x="32468" y="18280"/>
                  </a:cubicBezTo>
                  <a:cubicBezTo>
                    <a:pt x="32445" y="17863"/>
                    <a:pt x="32468" y="17435"/>
                    <a:pt x="32492" y="17030"/>
                  </a:cubicBezTo>
                  <a:cubicBezTo>
                    <a:pt x="32504" y="16827"/>
                    <a:pt x="32516" y="16625"/>
                    <a:pt x="32528" y="16423"/>
                  </a:cubicBezTo>
                  <a:close/>
                  <a:moveTo>
                    <a:pt x="24467" y="17351"/>
                  </a:moveTo>
                  <a:lnTo>
                    <a:pt x="24467" y="17351"/>
                  </a:lnTo>
                  <a:cubicBezTo>
                    <a:pt x="24336" y="18292"/>
                    <a:pt x="24336" y="19244"/>
                    <a:pt x="24551" y="20328"/>
                  </a:cubicBezTo>
                  <a:cubicBezTo>
                    <a:pt x="24598" y="20506"/>
                    <a:pt x="24670" y="20697"/>
                    <a:pt x="24729" y="20864"/>
                  </a:cubicBezTo>
                  <a:cubicBezTo>
                    <a:pt x="24836" y="21125"/>
                    <a:pt x="24944" y="21387"/>
                    <a:pt x="24872" y="21530"/>
                  </a:cubicBezTo>
                  <a:cubicBezTo>
                    <a:pt x="24860" y="21566"/>
                    <a:pt x="24813" y="21614"/>
                    <a:pt x="24765" y="21649"/>
                  </a:cubicBezTo>
                  <a:cubicBezTo>
                    <a:pt x="24658" y="21506"/>
                    <a:pt x="24551" y="21375"/>
                    <a:pt x="24444" y="21233"/>
                  </a:cubicBezTo>
                  <a:cubicBezTo>
                    <a:pt x="24182" y="20911"/>
                    <a:pt x="23932" y="20613"/>
                    <a:pt x="23777" y="20268"/>
                  </a:cubicBezTo>
                  <a:cubicBezTo>
                    <a:pt x="23479" y="19637"/>
                    <a:pt x="23384" y="18839"/>
                    <a:pt x="23420" y="18066"/>
                  </a:cubicBezTo>
                  <a:cubicBezTo>
                    <a:pt x="23777" y="17792"/>
                    <a:pt x="24122" y="17565"/>
                    <a:pt x="24467" y="17351"/>
                  </a:cubicBezTo>
                  <a:close/>
                  <a:moveTo>
                    <a:pt x="34302" y="16994"/>
                  </a:moveTo>
                  <a:cubicBezTo>
                    <a:pt x="34897" y="17208"/>
                    <a:pt x="35504" y="17458"/>
                    <a:pt x="36124" y="17708"/>
                  </a:cubicBezTo>
                  <a:cubicBezTo>
                    <a:pt x="36064" y="19006"/>
                    <a:pt x="35957" y="20304"/>
                    <a:pt x="35647" y="21483"/>
                  </a:cubicBezTo>
                  <a:cubicBezTo>
                    <a:pt x="35540" y="21887"/>
                    <a:pt x="35397" y="22221"/>
                    <a:pt x="35254" y="22507"/>
                  </a:cubicBezTo>
                  <a:cubicBezTo>
                    <a:pt x="34564" y="22471"/>
                    <a:pt x="34111" y="22316"/>
                    <a:pt x="33885" y="22018"/>
                  </a:cubicBezTo>
                  <a:cubicBezTo>
                    <a:pt x="33647" y="21733"/>
                    <a:pt x="33599" y="21268"/>
                    <a:pt x="33742" y="20613"/>
                  </a:cubicBezTo>
                  <a:cubicBezTo>
                    <a:pt x="33802" y="20340"/>
                    <a:pt x="33897" y="20078"/>
                    <a:pt x="34004" y="19792"/>
                  </a:cubicBezTo>
                  <a:cubicBezTo>
                    <a:pt x="34147" y="19363"/>
                    <a:pt x="34302" y="18935"/>
                    <a:pt x="34361" y="18458"/>
                  </a:cubicBezTo>
                  <a:cubicBezTo>
                    <a:pt x="34409" y="17958"/>
                    <a:pt x="34373" y="17470"/>
                    <a:pt x="34302" y="16994"/>
                  </a:cubicBezTo>
                  <a:close/>
                  <a:moveTo>
                    <a:pt x="30218" y="15994"/>
                  </a:moveTo>
                  <a:cubicBezTo>
                    <a:pt x="30813" y="16042"/>
                    <a:pt x="31409" y="16149"/>
                    <a:pt x="32016" y="16292"/>
                  </a:cubicBezTo>
                  <a:cubicBezTo>
                    <a:pt x="32016" y="16530"/>
                    <a:pt x="32004" y="16756"/>
                    <a:pt x="31980" y="16994"/>
                  </a:cubicBezTo>
                  <a:cubicBezTo>
                    <a:pt x="31956" y="17423"/>
                    <a:pt x="31933" y="17851"/>
                    <a:pt x="31956" y="18304"/>
                  </a:cubicBezTo>
                  <a:cubicBezTo>
                    <a:pt x="31980" y="19089"/>
                    <a:pt x="32195" y="19959"/>
                    <a:pt x="33361" y="20066"/>
                  </a:cubicBezTo>
                  <a:cubicBezTo>
                    <a:pt x="33314" y="20209"/>
                    <a:pt x="33278" y="20363"/>
                    <a:pt x="33242" y="20506"/>
                  </a:cubicBezTo>
                  <a:cubicBezTo>
                    <a:pt x="33064" y="21328"/>
                    <a:pt x="33147" y="21923"/>
                    <a:pt x="33480" y="22340"/>
                  </a:cubicBezTo>
                  <a:cubicBezTo>
                    <a:pt x="33778" y="22709"/>
                    <a:pt x="34254" y="22923"/>
                    <a:pt x="34945" y="22995"/>
                  </a:cubicBezTo>
                  <a:cubicBezTo>
                    <a:pt x="34742" y="23292"/>
                    <a:pt x="34504" y="23542"/>
                    <a:pt x="34254" y="23816"/>
                  </a:cubicBezTo>
                  <a:cubicBezTo>
                    <a:pt x="33933" y="24162"/>
                    <a:pt x="33611" y="24519"/>
                    <a:pt x="33278" y="25007"/>
                  </a:cubicBezTo>
                  <a:cubicBezTo>
                    <a:pt x="33266" y="25031"/>
                    <a:pt x="33254" y="25055"/>
                    <a:pt x="33242" y="25078"/>
                  </a:cubicBezTo>
                  <a:cubicBezTo>
                    <a:pt x="33228" y="25076"/>
                    <a:pt x="33215" y="25075"/>
                    <a:pt x="33201" y="25075"/>
                  </a:cubicBezTo>
                  <a:cubicBezTo>
                    <a:pt x="33132" y="25075"/>
                    <a:pt x="33066" y="25100"/>
                    <a:pt x="33016" y="25150"/>
                  </a:cubicBezTo>
                  <a:cubicBezTo>
                    <a:pt x="32854" y="25320"/>
                    <a:pt x="32650" y="25405"/>
                    <a:pt x="32399" y="25405"/>
                  </a:cubicBezTo>
                  <a:cubicBezTo>
                    <a:pt x="32299" y="25405"/>
                    <a:pt x="32191" y="25391"/>
                    <a:pt x="32075" y="25364"/>
                  </a:cubicBezTo>
                  <a:cubicBezTo>
                    <a:pt x="31206" y="25174"/>
                    <a:pt x="30290" y="24304"/>
                    <a:pt x="30111" y="23709"/>
                  </a:cubicBezTo>
                  <a:cubicBezTo>
                    <a:pt x="29897" y="23054"/>
                    <a:pt x="30040" y="22364"/>
                    <a:pt x="30194" y="21626"/>
                  </a:cubicBezTo>
                  <a:cubicBezTo>
                    <a:pt x="30278" y="21245"/>
                    <a:pt x="30361" y="20840"/>
                    <a:pt x="30397" y="20435"/>
                  </a:cubicBezTo>
                  <a:cubicBezTo>
                    <a:pt x="30480" y="19232"/>
                    <a:pt x="30516" y="17458"/>
                    <a:pt x="30218" y="15994"/>
                  </a:cubicBezTo>
                  <a:close/>
                  <a:moveTo>
                    <a:pt x="22908" y="18470"/>
                  </a:moveTo>
                  <a:cubicBezTo>
                    <a:pt x="22920" y="19209"/>
                    <a:pt x="23051" y="19923"/>
                    <a:pt x="23312" y="20483"/>
                  </a:cubicBezTo>
                  <a:cubicBezTo>
                    <a:pt x="23491" y="20887"/>
                    <a:pt x="23777" y="21233"/>
                    <a:pt x="24051" y="21566"/>
                  </a:cubicBezTo>
                  <a:cubicBezTo>
                    <a:pt x="24170" y="21697"/>
                    <a:pt x="24277" y="21840"/>
                    <a:pt x="24372" y="21983"/>
                  </a:cubicBezTo>
                  <a:cubicBezTo>
                    <a:pt x="24372" y="22018"/>
                    <a:pt x="24372" y="22054"/>
                    <a:pt x="24384" y="22090"/>
                  </a:cubicBezTo>
                  <a:cubicBezTo>
                    <a:pt x="24420" y="22161"/>
                    <a:pt x="24479" y="22209"/>
                    <a:pt x="24551" y="22233"/>
                  </a:cubicBezTo>
                  <a:cubicBezTo>
                    <a:pt x="24670" y="22423"/>
                    <a:pt x="24777" y="22614"/>
                    <a:pt x="24836" y="22840"/>
                  </a:cubicBezTo>
                  <a:cubicBezTo>
                    <a:pt x="24967" y="23316"/>
                    <a:pt x="24884" y="23792"/>
                    <a:pt x="24586" y="24245"/>
                  </a:cubicBezTo>
                  <a:cubicBezTo>
                    <a:pt x="24182" y="24876"/>
                    <a:pt x="23384" y="25388"/>
                    <a:pt x="22574" y="25555"/>
                  </a:cubicBezTo>
                  <a:cubicBezTo>
                    <a:pt x="22336" y="25388"/>
                    <a:pt x="22110" y="25209"/>
                    <a:pt x="21884" y="24995"/>
                  </a:cubicBezTo>
                  <a:cubicBezTo>
                    <a:pt x="21407" y="24554"/>
                    <a:pt x="20776" y="22745"/>
                    <a:pt x="20360" y="20887"/>
                  </a:cubicBezTo>
                  <a:cubicBezTo>
                    <a:pt x="21015" y="20221"/>
                    <a:pt x="21681" y="19554"/>
                    <a:pt x="22360" y="18947"/>
                  </a:cubicBezTo>
                  <a:cubicBezTo>
                    <a:pt x="22539" y="18780"/>
                    <a:pt x="22717" y="18625"/>
                    <a:pt x="22908" y="18470"/>
                  </a:cubicBezTo>
                  <a:close/>
                  <a:moveTo>
                    <a:pt x="36636" y="17911"/>
                  </a:moveTo>
                  <a:cubicBezTo>
                    <a:pt x="37231" y="18161"/>
                    <a:pt x="37850" y="18423"/>
                    <a:pt x="38469" y="18685"/>
                  </a:cubicBezTo>
                  <a:cubicBezTo>
                    <a:pt x="38529" y="18708"/>
                    <a:pt x="38588" y="18720"/>
                    <a:pt x="38648" y="18744"/>
                  </a:cubicBezTo>
                  <a:cubicBezTo>
                    <a:pt x="38088" y="19613"/>
                    <a:pt x="37624" y="20566"/>
                    <a:pt x="37279" y="21566"/>
                  </a:cubicBezTo>
                  <a:cubicBezTo>
                    <a:pt x="36695" y="23245"/>
                    <a:pt x="36064" y="24828"/>
                    <a:pt x="34695" y="25709"/>
                  </a:cubicBezTo>
                  <a:cubicBezTo>
                    <a:pt x="34559" y="25800"/>
                    <a:pt x="34413" y="25901"/>
                    <a:pt x="34246" y="25901"/>
                  </a:cubicBezTo>
                  <a:cubicBezTo>
                    <a:pt x="34237" y="25901"/>
                    <a:pt x="34228" y="25900"/>
                    <a:pt x="34219" y="25900"/>
                  </a:cubicBezTo>
                  <a:cubicBezTo>
                    <a:pt x="33969" y="25900"/>
                    <a:pt x="33766" y="25650"/>
                    <a:pt x="33635" y="25400"/>
                  </a:cubicBezTo>
                  <a:cubicBezTo>
                    <a:pt x="33659" y="25364"/>
                    <a:pt x="33683" y="25328"/>
                    <a:pt x="33707" y="25305"/>
                  </a:cubicBezTo>
                  <a:cubicBezTo>
                    <a:pt x="34016" y="24840"/>
                    <a:pt x="34326" y="24495"/>
                    <a:pt x="34635" y="24162"/>
                  </a:cubicBezTo>
                  <a:cubicBezTo>
                    <a:pt x="34957" y="23816"/>
                    <a:pt x="35266" y="23459"/>
                    <a:pt x="35540" y="23019"/>
                  </a:cubicBezTo>
                  <a:lnTo>
                    <a:pt x="35635" y="23019"/>
                  </a:lnTo>
                  <a:cubicBezTo>
                    <a:pt x="35778" y="23019"/>
                    <a:pt x="35885" y="22899"/>
                    <a:pt x="35885" y="22769"/>
                  </a:cubicBezTo>
                  <a:cubicBezTo>
                    <a:pt x="35885" y="22685"/>
                    <a:pt x="35850" y="22614"/>
                    <a:pt x="35790" y="22566"/>
                  </a:cubicBezTo>
                  <a:cubicBezTo>
                    <a:pt x="35921" y="22292"/>
                    <a:pt x="36040" y="21983"/>
                    <a:pt x="36136" y="21614"/>
                  </a:cubicBezTo>
                  <a:cubicBezTo>
                    <a:pt x="36445" y="20447"/>
                    <a:pt x="36564" y="19185"/>
                    <a:pt x="36636" y="17911"/>
                  </a:cubicBezTo>
                  <a:close/>
                  <a:moveTo>
                    <a:pt x="19919" y="21328"/>
                  </a:moveTo>
                  <a:cubicBezTo>
                    <a:pt x="20360" y="23161"/>
                    <a:pt x="21003" y="24864"/>
                    <a:pt x="21527" y="25364"/>
                  </a:cubicBezTo>
                  <a:cubicBezTo>
                    <a:pt x="21753" y="25578"/>
                    <a:pt x="21991" y="25769"/>
                    <a:pt x="22217" y="25924"/>
                  </a:cubicBezTo>
                  <a:cubicBezTo>
                    <a:pt x="22253" y="26031"/>
                    <a:pt x="22348" y="26090"/>
                    <a:pt x="22455" y="26090"/>
                  </a:cubicBezTo>
                  <a:lnTo>
                    <a:pt x="22467" y="26090"/>
                  </a:lnTo>
                  <a:cubicBezTo>
                    <a:pt x="23015" y="26424"/>
                    <a:pt x="23574" y="26638"/>
                    <a:pt x="24146" y="26769"/>
                  </a:cubicBezTo>
                  <a:cubicBezTo>
                    <a:pt x="23671" y="27173"/>
                    <a:pt x="23248" y="27371"/>
                    <a:pt x="22854" y="27371"/>
                  </a:cubicBezTo>
                  <a:cubicBezTo>
                    <a:pt x="22784" y="27371"/>
                    <a:pt x="22714" y="27365"/>
                    <a:pt x="22646" y="27352"/>
                  </a:cubicBezTo>
                  <a:cubicBezTo>
                    <a:pt x="21646" y="27162"/>
                    <a:pt x="20919" y="25590"/>
                    <a:pt x="20217" y="24066"/>
                  </a:cubicBezTo>
                  <a:cubicBezTo>
                    <a:pt x="19883" y="23340"/>
                    <a:pt x="19562" y="22638"/>
                    <a:pt x="19217" y="22066"/>
                  </a:cubicBezTo>
                  <a:cubicBezTo>
                    <a:pt x="19443" y="21828"/>
                    <a:pt x="19681" y="21578"/>
                    <a:pt x="19919" y="21328"/>
                  </a:cubicBezTo>
                  <a:close/>
                  <a:moveTo>
                    <a:pt x="29247" y="15948"/>
                  </a:moveTo>
                  <a:cubicBezTo>
                    <a:pt x="29392" y="15948"/>
                    <a:pt x="29537" y="15951"/>
                    <a:pt x="29682" y="15958"/>
                  </a:cubicBezTo>
                  <a:cubicBezTo>
                    <a:pt x="30028" y="17554"/>
                    <a:pt x="29932" y="19601"/>
                    <a:pt x="29885" y="20399"/>
                  </a:cubicBezTo>
                  <a:cubicBezTo>
                    <a:pt x="29861" y="20768"/>
                    <a:pt x="29778" y="21137"/>
                    <a:pt x="29694" y="21518"/>
                  </a:cubicBezTo>
                  <a:cubicBezTo>
                    <a:pt x="29539" y="22292"/>
                    <a:pt x="29373" y="23078"/>
                    <a:pt x="29611" y="23864"/>
                  </a:cubicBezTo>
                  <a:cubicBezTo>
                    <a:pt x="29873" y="24685"/>
                    <a:pt x="30992" y="25638"/>
                    <a:pt x="31956" y="25864"/>
                  </a:cubicBezTo>
                  <a:cubicBezTo>
                    <a:pt x="32111" y="25900"/>
                    <a:pt x="32254" y="25924"/>
                    <a:pt x="32397" y="25924"/>
                  </a:cubicBezTo>
                  <a:cubicBezTo>
                    <a:pt x="32528" y="25924"/>
                    <a:pt x="32647" y="25900"/>
                    <a:pt x="32766" y="25864"/>
                  </a:cubicBezTo>
                  <a:lnTo>
                    <a:pt x="32766" y="25864"/>
                  </a:lnTo>
                  <a:cubicBezTo>
                    <a:pt x="32266" y="26793"/>
                    <a:pt x="32087" y="27531"/>
                    <a:pt x="32040" y="28305"/>
                  </a:cubicBezTo>
                  <a:cubicBezTo>
                    <a:pt x="31956" y="28353"/>
                    <a:pt x="31897" y="28424"/>
                    <a:pt x="31873" y="28519"/>
                  </a:cubicBezTo>
                  <a:cubicBezTo>
                    <a:pt x="31361" y="27293"/>
                    <a:pt x="30301" y="26745"/>
                    <a:pt x="27539" y="26590"/>
                  </a:cubicBezTo>
                  <a:cubicBezTo>
                    <a:pt x="27313" y="26579"/>
                    <a:pt x="27087" y="26567"/>
                    <a:pt x="26861" y="26555"/>
                  </a:cubicBezTo>
                  <a:cubicBezTo>
                    <a:pt x="25515" y="26495"/>
                    <a:pt x="24313" y="26436"/>
                    <a:pt x="23205" y="25912"/>
                  </a:cubicBezTo>
                  <a:cubicBezTo>
                    <a:pt x="23955" y="25638"/>
                    <a:pt x="24622" y="25138"/>
                    <a:pt x="25015" y="24519"/>
                  </a:cubicBezTo>
                  <a:cubicBezTo>
                    <a:pt x="25396" y="23947"/>
                    <a:pt x="25503" y="23316"/>
                    <a:pt x="25325" y="22697"/>
                  </a:cubicBezTo>
                  <a:cubicBezTo>
                    <a:pt x="25265" y="22471"/>
                    <a:pt x="25170" y="22268"/>
                    <a:pt x="25051" y="22066"/>
                  </a:cubicBezTo>
                  <a:cubicBezTo>
                    <a:pt x="25182" y="21983"/>
                    <a:pt x="25277" y="21876"/>
                    <a:pt x="25337" y="21745"/>
                  </a:cubicBezTo>
                  <a:cubicBezTo>
                    <a:pt x="25491" y="21399"/>
                    <a:pt x="25348" y="21030"/>
                    <a:pt x="25206" y="20673"/>
                  </a:cubicBezTo>
                  <a:cubicBezTo>
                    <a:pt x="25146" y="20518"/>
                    <a:pt x="25087" y="20363"/>
                    <a:pt x="25051" y="20221"/>
                  </a:cubicBezTo>
                  <a:cubicBezTo>
                    <a:pt x="24813" y="19054"/>
                    <a:pt x="24836" y="18042"/>
                    <a:pt x="25039" y="17030"/>
                  </a:cubicBezTo>
                  <a:cubicBezTo>
                    <a:pt x="26473" y="16264"/>
                    <a:pt x="27858" y="15948"/>
                    <a:pt x="29247" y="15948"/>
                  </a:cubicBezTo>
                  <a:close/>
                  <a:moveTo>
                    <a:pt x="43891" y="0"/>
                  </a:moveTo>
                  <a:cubicBezTo>
                    <a:pt x="41378" y="0"/>
                    <a:pt x="37328" y="5936"/>
                    <a:pt x="34929" y="5936"/>
                  </a:cubicBezTo>
                  <a:cubicBezTo>
                    <a:pt x="34836" y="5936"/>
                    <a:pt x="34746" y="5928"/>
                    <a:pt x="34659" y="5909"/>
                  </a:cubicBezTo>
                  <a:cubicBezTo>
                    <a:pt x="31849" y="5323"/>
                    <a:pt x="30657" y="1803"/>
                    <a:pt x="28081" y="1803"/>
                  </a:cubicBezTo>
                  <a:cubicBezTo>
                    <a:pt x="27307" y="1803"/>
                    <a:pt x="26407" y="2121"/>
                    <a:pt x="25301" y="2933"/>
                  </a:cubicBezTo>
                  <a:cubicBezTo>
                    <a:pt x="22003" y="5362"/>
                    <a:pt x="24634" y="8838"/>
                    <a:pt x="22717" y="11350"/>
                  </a:cubicBezTo>
                  <a:cubicBezTo>
                    <a:pt x="22123" y="12135"/>
                    <a:pt x="21244" y="12435"/>
                    <a:pt x="20190" y="12435"/>
                  </a:cubicBezTo>
                  <a:cubicBezTo>
                    <a:pt x="16754" y="12435"/>
                    <a:pt x="11464" y="9245"/>
                    <a:pt x="8169" y="9245"/>
                  </a:cubicBezTo>
                  <a:cubicBezTo>
                    <a:pt x="7874" y="9245"/>
                    <a:pt x="7595" y="9271"/>
                    <a:pt x="7334" y="9326"/>
                  </a:cubicBezTo>
                  <a:cubicBezTo>
                    <a:pt x="250" y="10850"/>
                    <a:pt x="0" y="20733"/>
                    <a:pt x="4489" y="24912"/>
                  </a:cubicBezTo>
                  <a:cubicBezTo>
                    <a:pt x="6646" y="26915"/>
                    <a:pt x="8569" y="27712"/>
                    <a:pt x="10339" y="27712"/>
                  </a:cubicBezTo>
                  <a:cubicBezTo>
                    <a:pt x="13493" y="27712"/>
                    <a:pt x="16167" y="25184"/>
                    <a:pt x="18836" y="22447"/>
                  </a:cubicBezTo>
                  <a:cubicBezTo>
                    <a:pt x="19157" y="22983"/>
                    <a:pt x="19455" y="23638"/>
                    <a:pt x="19753" y="24281"/>
                  </a:cubicBezTo>
                  <a:cubicBezTo>
                    <a:pt x="20515" y="25924"/>
                    <a:pt x="21288" y="27626"/>
                    <a:pt x="22550" y="27852"/>
                  </a:cubicBezTo>
                  <a:cubicBezTo>
                    <a:pt x="22658" y="27876"/>
                    <a:pt x="22753" y="27888"/>
                    <a:pt x="22860" y="27888"/>
                  </a:cubicBezTo>
                  <a:cubicBezTo>
                    <a:pt x="23455" y="27888"/>
                    <a:pt x="24086" y="27555"/>
                    <a:pt x="24777" y="26900"/>
                  </a:cubicBezTo>
                  <a:cubicBezTo>
                    <a:pt x="25444" y="26995"/>
                    <a:pt x="26134" y="27031"/>
                    <a:pt x="26837" y="27067"/>
                  </a:cubicBezTo>
                  <a:cubicBezTo>
                    <a:pt x="27051" y="27079"/>
                    <a:pt x="27289" y="27079"/>
                    <a:pt x="27515" y="27102"/>
                  </a:cubicBezTo>
                  <a:cubicBezTo>
                    <a:pt x="31218" y="27305"/>
                    <a:pt x="31492" y="28019"/>
                    <a:pt x="31861" y="30900"/>
                  </a:cubicBezTo>
                  <a:cubicBezTo>
                    <a:pt x="32075" y="32615"/>
                    <a:pt x="31861" y="34508"/>
                    <a:pt x="31861" y="36246"/>
                  </a:cubicBezTo>
                  <a:cubicBezTo>
                    <a:pt x="31861" y="39294"/>
                    <a:pt x="31861" y="42342"/>
                    <a:pt x="31861" y="45390"/>
                  </a:cubicBezTo>
                  <a:cubicBezTo>
                    <a:pt x="31861" y="45628"/>
                    <a:pt x="31921" y="45926"/>
                    <a:pt x="32147" y="45938"/>
                  </a:cubicBezTo>
                  <a:cubicBezTo>
                    <a:pt x="32151" y="45938"/>
                    <a:pt x="32156" y="45938"/>
                    <a:pt x="32160" y="45938"/>
                  </a:cubicBezTo>
                  <a:cubicBezTo>
                    <a:pt x="32400" y="45938"/>
                    <a:pt x="32480" y="45612"/>
                    <a:pt x="32480" y="45378"/>
                  </a:cubicBezTo>
                  <a:lnTo>
                    <a:pt x="32528" y="34913"/>
                  </a:lnTo>
                  <a:cubicBezTo>
                    <a:pt x="32528" y="33163"/>
                    <a:pt x="32552" y="31424"/>
                    <a:pt x="32552" y="29674"/>
                  </a:cubicBezTo>
                  <a:cubicBezTo>
                    <a:pt x="32540" y="28293"/>
                    <a:pt x="32611" y="27114"/>
                    <a:pt x="33338" y="25888"/>
                  </a:cubicBezTo>
                  <a:cubicBezTo>
                    <a:pt x="33540" y="26174"/>
                    <a:pt x="33838" y="26400"/>
                    <a:pt x="34231" y="26412"/>
                  </a:cubicBezTo>
                  <a:cubicBezTo>
                    <a:pt x="34516" y="26412"/>
                    <a:pt x="34766" y="26269"/>
                    <a:pt x="34981" y="26138"/>
                  </a:cubicBezTo>
                  <a:cubicBezTo>
                    <a:pt x="36481" y="25162"/>
                    <a:pt x="37148" y="23507"/>
                    <a:pt x="37755" y="21733"/>
                  </a:cubicBezTo>
                  <a:cubicBezTo>
                    <a:pt x="38100" y="20733"/>
                    <a:pt x="38576" y="19792"/>
                    <a:pt x="39148" y="18935"/>
                  </a:cubicBezTo>
                  <a:cubicBezTo>
                    <a:pt x="40787" y="19529"/>
                    <a:pt x="42460" y="19818"/>
                    <a:pt x="44102" y="19818"/>
                  </a:cubicBezTo>
                  <a:cubicBezTo>
                    <a:pt x="48414" y="19818"/>
                    <a:pt x="52519" y="17826"/>
                    <a:pt x="55269" y="14137"/>
                  </a:cubicBezTo>
                  <a:cubicBezTo>
                    <a:pt x="60282" y="7445"/>
                    <a:pt x="55004" y="1447"/>
                    <a:pt x="48361" y="1447"/>
                  </a:cubicBezTo>
                  <a:cubicBezTo>
                    <a:pt x="47463" y="1447"/>
                    <a:pt x="46539" y="1557"/>
                    <a:pt x="45613" y="1790"/>
                  </a:cubicBezTo>
                  <a:cubicBezTo>
                    <a:pt x="45220" y="500"/>
                    <a:pt x="44620" y="0"/>
                    <a:pt x="43891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6927299" y="1652695"/>
              <a:ext cx="411141" cy="313267"/>
            </a:xfrm>
            <a:custGeom>
              <a:rect b="b" l="l" r="r" t="t"/>
              <a:pathLst>
                <a:path extrusionOk="0" h="29949" w="39306">
                  <a:moveTo>
                    <a:pt x="21206" y="10708"/>
                  </a:moveTo>
                  <a:cubicBezTo>
                    <a:pt x="21479" y="10779"/>
                    <a:pt x="21741" y="10863"/>
                    <a:pt x="22015" y="10958"/>
                  </a:cubicBezTo>
                  <a:cubicBezTo>
                    <a:pt x="22075" y="11303"/>
                    <a:pt x="22110" y="11648"/>
                    <a:pt x="22075" y="11994"/>
                  </a:cubicBezTo>
                  <a:cubicBezTo>
                    <a:pt x="22039" y="12256"/>
                    <a:pt x="21956" y="12518"/>
                    <a:pt x="21860" y="12756"/>
                  </a:cubicBezTo>
                  <a:cubicBezTo>
                    <a:pt x="21372" y="12744"/>
                    <a:pt x="21194" y="12530"/>
                    <a:pt x="21170" y="11922"/>
                  </a:cubicBezTo>
                  <a:cubicBezTo>
                    <a:pt x="21158" y="11648"/>
                    <a:pt x="21170" y="11363"/>
                    <a:pt x="21194" y="11101"/>
                  </a:cubicBezTo>
                  <a:cubicBezTo>
                    <a:pt x="21194" y="10970"/>
                    <a:pt x="21206" y="10839"/>
                    <a:pt x="21206" y="10708"/>
                  </a:cubicBezTo>
                  <a:close/>
                  <a:moveTo>
                    <a:pt x="15955" y="11315"/>
                  </a:moveTo>
                  <a:lnTo>
                    <a:pt x="15955" y="11315"/>
                  </a:lnTo>
                  <a:cubicBezTo>
                    <a:pt x="15872" y="11922"/>
                    <a:pt x="15872" y="12553"/>
                    <a:pt x="16014" y="13256"/>
                  </a:cubicBezTo>
                  <a:cubicBezTo>
                    <a:pt x="16038" y="13375"/>
                    <a:pt x="16086" y="13494"/>
                    <a:pt x="16133" y="13601"/>
                  </a:cubicBezTo>
                  <a:cubicBezTo>
                    <a:pt x="16193" y="13768"/>
                    <a:pt x="16264" y="13946"/>
                    <a:pt x="16217" y="14042"/>
                  </a:cubicBezTo>
                  <a:cubicBezTo>
                    <a:pt x="16205" y="14065"/>
                    <a:pt x="16181" y="14089"/>
                    <a:pt x="16145" y="14113"/>
                  </a:cubicBezTo>
                  <a:cubicBezTo>
                    <a:pt x="16086" y="14018"/>
                    <a:pt x="16014" y="13934"/>
                    <a:pt x="15943" y="13851"/>
                  </a:cubicBezTo>
                  <a:cubicBezTo>
                    <a:pt x="15764" y="13637"/>
                    <a:pt x="15610" y="13434"/>
                    <a:pt x="15502" y="13220"/>
                  </a:cubicBezTo>
                  <a:cubicBezTo>
                    <a:pt x="15312" y="12803"/>
                    <a:pt x="15252" y="12280"/>
                    <a:pt x="15276" y="11779"/>
                  </a:cubicBezTo>
                  <a:cubicBezTo>
                    <a:pt x="15502" y="11601"/>
                    <a:pt x="15729" y="11446"/>
                    <a:pt x="15955" y="11315"/>
                  </a:cubicBezTo>
                  <a:close/>
                  <a:moveTo>
                    <a:pt x="22372" y="11077"/>
                  </a:moveTo>
                  <a:lnTo>
                    <a:pt x="22372" y="11077"/>
                  </a:lnTo>
                  <a:cubicBezTo>
                    <a:pt x="22753" y="11220"/>
                    <a:pt x="23158" y="11375"/>
                    <a:pt x="23563" y="11541"/>
                  </a:cubicBezTo>
                  <a:cubicBezTo>
                    <a:pt x="23515" y="12399"/>
                    <a:pt x="23444" y="13244"/>
                    <a:pt x="23242" y="14006"/>
                  </a:cubicBezTo>
                  <a:cubicBezTo>
                    <a:pt x="23170" y="14268"/>
                    <a:pt x="23087" y="14482"/>
                    <a:pt x="22991" y="14673"/>
                  </a:cubicBezTo>
                  <a:cubicBezTo>
                    <a:pt x="22539" y="14649"/>
                    <a:pt x="22241" y="14542"/>
                    <a:pt x="22099" y="14363"/>
                  </a:cubicBezTo>
                  <a:cubicBezTo>
                    <a:pt x="21932" y="14173"/>
                    <a:pt x="21908" y="13863"/>
                    <a:pt x="22003" y="13446"/>
                  </a:cubicBezTo>
                  <a:cubicBezTo>
                    <a:pt x="22039" y="13268"/>
                    <a:pt x="22099" y="13089"/>
                    <a:pt x="22170" y="12899"/>
                  </a:cubicBezTo>
                  <a:cubicBezTo>
                    <a:pt x="22265" y="12625"/>
                    <a:pt x="22360" y="12351"/>
                    <a:pt x="22408" y="12029"/>
                  </a:cubicBezTo>
                  <a:cubicBezTo>
                    <a:pt x="22444" y="11708"/>
                    <a:pt x="22408" y="11387"/>
                    <a:pt x="22372" y="11077"/>
                  </a:cubicBezTo>
                  <a:close/>
                  <a:moveTo>
                    <a:pt x="19705" y="10422"/>
                  </a:moveTo>
                  <a:cubicBezTo>
                    <a:pt x="20098" y="10458"/>
                    <a:pt x="20479" y="10529"/>
                    <a:pt x="20884" y="10625"/>
                  </a:cubicBezTo>
                  <a:cubicBezTo>
                    <a:pt x="20872" y="10779"/>
                    <a:pt x="20860" y="10922"/>
                    <a:pt x="20860" y="11077"/>
                  </a:cubicBezTo>
                  <a:cubicBezTo>
                    <a:pt x="20836" y="11351"/>
                    <a:pt x="20825" y="11637"/>
                    <a:pt x="20836" y="11934"/>
                  </a:cubicBezTo>
                  <a:cubicBezTo>
                    <a:pt x="20860" y="12446"/>
                    <a:pt x="20991" y="13006"/>
                    <a:pt x="21753" y="13077"/>
                  </a:cubicBezTo>
                  <a:cubicBezTo>
                    <a:pt x="21729" y="13172"/>
                    <a:pt x="21694" y="13268"/>
                    <a:pt x="21670" y="13375"/>
                  </a:cubicBezTo>
                  <a:cubicBezTo>
                    <a:pt x="21563" y="13899"/>
                    <a:pt x="21610" y="14292"/>
                    <a:pt x="21837" y="14566"/>
                  </a:cubicBezTo>
                  <a:cubicBezTo>
                    <a:pt x="22027" y="14804"/>
                    <a:pt x="22337" y="14947"/>
                    <a:pt x="22789" y="14994"/>
                  </a:cubicBezTo>
                  <a:cubicBezTo>
                    <a:pt x="22646" y="15185"/>
                    <a:pt x="22503" y="15351"/>
                    <a:pt x="22337" y="15530"/>
                  </a:cubicBezTo>
                  <a:cubicBezTo>
                    <a:pt x="22134" y="15756"/>
                    <a:pt x="21920" y="15994"/>
                    <a:pt x="21706" y="16304"/>
                  </a:cubicBezTo>
                  <a:cubicBezTo>
                    <a:pt x="21694" y="16328"/>
                    <a:pt x="21682" y="16340"/>
                    <a:pt x="21670" y="16351"/>
                  </a:cubicBezTo>
                  <a:cubicBezTo>
                    <a:pt x="21659" y="16349"/>
                    <a:pt x="21647" y="16347"/>
                    <a:pt x="21635" y="16347"/>
                  </a:cubicBezTo>
                  <a:cubicBezTo>
                    <a:pt x="21595" y="16347"/>
                    <a:pt x="21554" y="16363"/>
                    <a:pt x="21527" y="16399"/>
                  </a:cubicBezTo>
                  <a:cubicBezTo>
                    <a:pt x="21424" y="16511"/>
                    <a:pt x="21290" y="16567"/>
                    <a:pt x="21124" y="16567"/>
                  </a:cubicBezTo>
                  <a:cubicBezTo>
                    <a:pt x="21061" y="16567"/>
                    <a:pt x="20993" y="16558"/>
                    <a:pt x="20920" y="16542"/>
                  </a:cubicBezTo>
                  <a:cubicBezTo>
                    <a:pt x="20348" y="16411"/>
                    <a:pt x="19753" y="15839"/>
                    <a:pt x="19634" y="15458"/>
                  </a:cubicBezTo>
                  <a:cubicBezTo>
                    <a:pt x="19503" y="15030"/>
                    <a:pt x="19586" y="14577"/>
                    <a:pt x="19693" y="14101"/>
                  </a:cubicBezTo>
                  <a:cubicBezTo>
                    <a:pt x="19741" y="13851"/>
                    <a:pt x="19801" y="13589"/>
                    <a:pt x="19813" y="13327"/>
                  </a:cubicBezTo>
                  <a:cubicBezTo>
                    <a:pt x="19872" y="12541"/>
                    <a:pt x="19896" y="11387"/>
                    <a:pt x="19705" y="10422"/>
                  </a:cubicBezTo>
                  <a:close/>
                  <a:moveTo>
                    <a:pt x="14931" y="12041"/>
                  </a:moveTo>
                  <a:cubicBezTo>
                    <a:pt x="14943" y="12530"/>
                    <a:pt x="15026" y="12982"/>
                    <a:pt x="15205" y="13351"/>
                  </a:cubicBezTo>
                  <a:cubicBezTo>
                    <a:pt x="15324" y="13613"/>
                    <a:pt x="15502" y="13839"/>
                    <a:pt x="15681" y="14054"/>
                  </a:cubicBezTo>
                  <a:cubicBezTo>
                    <a:pt x="15752" y="14149"/>
                    <a:pt x="15824" y="14244"/>
                    <a:pt x="15895" y="14327"/>
                  </a:cubicBezTo>
                  <a:cubicBezTo>
                    <a:pt x="15895" y="14351"/>
                    <a:pt x="15895" y="14375"/>
                    <a:pt x="15907" y="14399"/>
                  </a:cubicBezTo>
                  <a:cubicBezTo>
                    <a:pt x="15919" y="14446"/>
                    <a:pt x="15967" y="14482"/>
                    <a:pt x="16014" y="14494"/>
                  </a:cubicBezTo>
                  <a:cubicBezTo>
                    <a:pt x="16086" y="14613"/>
                    <a:pt x="16157" y="14744"/>
                    <a:pt x="16193" y="14887"/>
                  </a:cubicBezTo>
                  <a:cubicBezTo>
                    <a:pt x="16276" y="15197"/>
                    <a:pt x="16229" y="15506"/>
                    <a:pt x="16038" y="15804"/>
                  </a:cubicBezTo>
                  <a:cubicBezTo>
                    <a:pt x="15764" y="16220"/>
                    <a:pt x="15252" y="16554"/>
                    <a:pt x="14717" y="16661"/>
                  </a:cubicBezTo>
                  <a:cubicBezTo>
                    <a:pt x="14574" y="16554"/>
                    <a:pt x="14419" y="16435"/>
                    <a:pt x="14264" y="16292"/>
                  </a:cubicBezTo>
                  <a:cubicBezTo>
                    <a:pt x="13967" y="16006"/>
                    <a:pt x="13550" y="14827"/>
                    <a:pt x="13276" y="13613"/>
                  </a:cubicBezTo>
                  <a:cubicBezTo>
                    <a:pt x="13705" y="13184"/>
                    <a:pt x="14133" y="12756"/>
                    <a:pt x="14574" y="12351"/>
                  </a:cubicBezTo>
                  <a:cubicBezTo>
                    <a:pt x="14693" y="12244"/>
                    <a:pt x="14824" y="12149"/>
                    <a:pt x="14931" y="12041"/>
                  </a:cubicBezTo>
                  <a:close/>
                  <a:moveTo>
                    <a:pt x="23884" y="11684"/>
                  </a:moveTo>
                  <a:cubicBezTo>
                    <a:pt x="24277" y="11839"/>
                    <a:pt x="24682" y="12006"/>
                    <a:pt x="25087" y="12184"/>
                  </a:cubicBezTo>
                  <a:cubicBezTo>
                    <a:pt x="25123" y="12196"/>
                    <a:pt x="25158" y="12208"/>
                    <a:pt x="25206" y="12220"/>
                  </a:cubicBezTo>
                  <a:cubicBezTo>
                    <a:pt x="24837" y="12791"/>
                    <a:pt x="24527" y="13411"/>
                    <a:pt x="24301" y="14065"/>
                  </a:cubicBezTo>
                  <a:cubicBezTo>
                    <a:pt x="23932" y="15161"/>
                    <a:pt x="23515" y="16185"/>
                    <a:pt x="22622" y="16756"/>
                  </a:cubicBezTo>
                  <a:cubicBezTo>
                    <a:pt x="22534" y="16822"/>
                    <a:pt x="22446" y="16889"/>
                    <a:pt x="22339" y="16889"/>
                  </a:cubicBezTo>
                  <a:cubicBezTo>
                    <a:pt x="22330" y="16889"/>
                    <a:pt x="22322" y="16888"/>
                    <a:pt x="22313" y="16887"/>
                  </a:cubicBezTo>
                  <a:cubicBezTo>
                    <a:pt x="22146" y="16887"/>
                    <a:pt x="22015" y="16721"/>
                    <a:pt x="21932" y="16554"/>
                  </a:cubicBezTo>
                  <a:cubicBezTo>
                    <a:pt x="21944" y="16542"/>
                    <a:pt x="21956" y="16518"/>
                    <a:pt x="21979" y="16494"/>
                  </a:cubicBezTo>
                  <a:cubicBezTo>
                    <a:pt x="22182" y="16197"/>
                    <a:pt x="22384" y="15970"/>
                    <a:pt x="22587" y="15756"/>
                  </a:cubicBezTo>
                  <a:cubicBezTo>
                    <a:pt x="22789" y="15518"/>
                    <a:pt x="22991" y="15304"/>
                    <a:pt x="23170" y="15006"/>
                  </a:cubicBezTo>
                  <a:lnTo>
                    <a:pt x="23242" y="15006"/>
                  </a:lnTo>
                  <a:cubicBezTo>
                    <a:pt x="23325" y="15006"/>
                    <a:pt x="23408" y="14935"/>
                    <a:pt x="23396" y="14839"/>
                  </a:cubicBezTo>
                  <a:cubicBezTo>
                    <a:pt x="23396" y="14792"/>
                    <a:pt x="23372" y="14744"/>
                    <a:pt x="23337" y="14708"/>
                  </a:cubicBezTo>
                  <a:cubicBezTo>
                    <a:pt x="23420" y="14530"/>
                    <a:pt x="23503" y="14327"/>
                    <a:pt x="23563" y="14089"/>
                  </a:cubicBezTo>
                  <a:cubicBezTo>
                    <a:pt x="23765" y="13327"/>
                    <a:pt x="23837" y="12506"/>
                    <a:pt x="23884" y="11684"/>
                  </a:cubicBezTo>
                  <a:close/>
                  <a:moveTo>
                    <a:pt x="12990" y="13911"/>
                  </a:moveTo>
                  <a:cubicBezTo>
                    <a:pt x="13276" y="15101"/>
                    <a:pt x="13693" y="16209"/>
                    <a:pt x="14038" y="16542"/>
                  </a:cubicBezTo>
                  <a:cubicBezTo>
                    <a:pt x="14193" y="16673"/>
                    <a:pt x="14336" y="16804"/>
                    <a:pt x="14490" y="16899"/>
                  </a:cubicBezTo>
                  <a:cubicBezTo>
                    <a:pt x="14514" y="16971"/>
                    <a:pt x="14574" y="17006"/>
                    <a:pt x="14645" y="17006"/>
                  </a:cubicBezTo>
                  <a:lnTo>
                    <a:pt x="14657" y="17006"/>
                  </a:lnTo>
                  <a:cubicBezTo>
                    <a:pt x="15002" y="17233"/>
                    <a:pt x="15371" y="17363"/>
                    <a:pt x="15752" y="17459"/>
                  </a:cubicBezTo>
                  <a:cubicBezTo>
                    <a:pt x="15445" y="17717"/>
                    <a:pt x="15170" y="17843"/>
                    <a:pt x="14914" y="17843"/>
                  </a:cubicBezTo>
                  <a:cubicBezTo>
                    <a:pt x="14864" y="17843"/>
                    <a:pt x="14814" y="17838"/>
                    <a:pt x="14764" y="17828"/>
                  </a:cubicBezTo>
                  <a:cubicBezTo>
                    <a:pt x="14109" y="17709"/>
                    <a:pt x="13645" y="16685"/>
                    <a:pt x="13181" y="15685"/>
                  </a:cubicBezTo>
                  <a:cubicBezTo>
                    <a:pt x="12966" y="15220"/>
                    <a:pt x="12764" y="14756"/>
                    <a:pt x="12526" y="14387"/>
                  </a:cubicBezTo>
                  <a:cubicBezTo>
                    <a:pt x="12681" y="14232"/>
                    <a:pt x="12835" y="14065"/>
                    <a:pt x="12990" y="13911"/>
                  </a:cubicBezTo>
                  <a:close/>
                  <a:moveTo>
                    <a:pt x="19128" y="10394"/>
                  </a:moveTo>
                  <a:cubicBezTo>
                    <a:pt x="19206" y="10394"/>
                    <a:pt x="19283" y="10396"/>
                    <a:pt x="19360" y="10398"/>
                  </a:cubicBezTo>
                  <a:cubicBezTo>
                    <a:pt x="19586" y="11446"/>
                    <a:pt x="19527" y="12780"/>
                    <a:pt x="19479" y="13303"/>
                  </a:cubicBezTo>
                  <a:cubicBezTo>
                    <a:pt x="19467" y="13542"/>
                    <a:pt x="19420" y="13780"/>
                    <a:pt x="19360" y="14030"/>
                  </a:cubicBezTo>
                  <a:cubicBezTo>
                    <a:pt x="19265" y="14530"/>
                    <a:pt x="19158" y="15054"/>
                    <a:pt x="19312" y="15566"/>
                  </a:cubicBezTo>
                  <a:cubicBezTo>
                    <a:pt x="19479" y="16101"/>
                    <a:pt x="20205" y="16721"/>
                    <a:pt x="20836" y="16863"/>
                  </a:cubicBezTo>
                  <a:cubicBezTo>
                    <a:pt x="20944" y="16887"/>
                    <a:pt x="21039" y="16899"/>
                    <a:pt x="21122" y="16899"/>
                  </a:cubicBezTo>
                  <a:cubicBezTo>
                    <a:pt x="21206" y="16899"/>
                    <a:pt x="21289" y="16887"/>
                    <a:pt x="21360" y="16863"/>
                  </a:cubicBezTo>
                  <a:lnTo>
                    <a:pt x="21360" y="16863"/>
                  </a:lnTo>
                  <a:cubicBezTo>
                    <a:pt x="21039" y="17471"/>
                    <a:pt x="20920" y="17959"/>
                    <a:pt x="20884" y="18459"/>
                  </a:cubicBezTo>
                  <a:cubicBezTo>
                    <a:pt x="20836" y="18483"/>
                    <a:pt x="20801" y="18530"/>
                    <a:pt x="20789" y="18590"/>
                  </a:cubicBezTo>
                  <a:cubicBezTo>
                    <a:pt x="20455" y="17792"/>
                    <a:pt x="19765" y="17435"/>
                    <a:pt x="17967" y="17328"/>
                  </a:cubicBezTo>
                  <a:cubicBezTo>
                    <a:pt x="17812" y="17328"/>
                    <a:pt x="17657" y="17316"/>
                    <a:pt x="17515" y="17316"/>
                  </a:cubicBezTo>
                  <a:cubicBezTo>
                    <a:pt x="16645" y="17268"/>
                    <a:pt x="15860" y="17233"/>
                    <a:pt x="15133" y="16887"/>
                  </a:cubicBezTo>
                  <a:cubicBezTo>
                    <a:pt x="15622" y="16709"/>
                    <a:pt x="16062" y="16387"/>
                    <a:pt x="16312" y="15994"/>
                  </a:cubicBezTo>
                  <a:cubicBezTo>
                    <a:pt x="16562" y="15613"/>
                    <a:pt x="16634" y="15208"/>
                    <a:pt x="16514" y="14804"/>
                  </a:cubicBezTo>
                  <a:cubicBezTo>
                    <a:pt x="16479" y="14649"/>
                    <a:pt x="16407" y="14518"/>
                    <a:pt x="16336" y="14387"/>
                  </a:cubicBezTo>
                  <a:cubicBezTo>
                    <a:pt x="16419" y="14327"/>
                    <a:pt x="16491" y="14256"/>
                    <a:pt x="16526" y="14173"/>
                  </a:cubicBezTo>
                  <a:cubicBezTo>
                    <a:pt x="16622" y="13946"/>
                    <a:pt x="16526" y="13708"/>
                    <a:pt x="16443" y="13482"/>
                  </a:cubicBezTo>
                  <a:cubicBezTo>
                    <a:pt x="16395" y="13375"/>
                    <a:pt x="16360" y="13280"/>
                    <a:pt x="16336" y="13184"/>
                  </a:cubicBezTo>
                  <a:cubicBezTo>
                    <a:pt x="16181" y="12422"/>
                    <a:pt x="16193" y="11768"/>
                    <a:pt x="16324" y="11101"/>
                  </a:cubicBezTo>
                  <a:cubicBezTo>
                    <a:pt x="17280" y="10595"/>
                    <a:pt x="18205" y="10394"/>
                    <a:pt x="19128" y="10394"/>
                  </a:cubicBezTo>
                  <a:close/>
                  <a:moveTo>
                    <a:pt x="28625" y="0"/>
                  </a:moveTo>
                  <a:cubicBezTo>
                    <a:pt x="26989" y="0"/>
                    <a:pt x="24343" y="3868"/>
                    <a:pt x="22777" y="3868"/>
                  </a:cubicBezTo>
                  <a:cubicBezTo>
                    <a:pt x="22716" y="3868"/>
                    <a:pt x="22656" y="3862"/>
                    <a:pt x="22599" y="3850"/>
                  </a:cubicBezTo>
                  <a:cubicBezTo>
                    <a:pt x="20769" y="3475"/>
                    <a:pt x="19994" y="1181"/>
                    <a:pt x="18312" y="1181"/>
                  </a:cubicBezTo>
                  <a:cubicBezTo>
                    <a:pt x="17805" y="1181"/>
                    <a:pt x="17216" y="1389"/>
                    <a:pt x="16491" y="1921"/>
                  </a:cubicBezTo>
                  <a:cubicBezTo>
                    <a:pt x="14348" y="3493"/>
                    <a:pt x="16062" y="5767"/>
                    <a:pt x="14812" y="7398"/>
                  </a:cubicBezTo>
                  <a:cubicBezTo>
                    <a:pt x="14424" y="7911"/>
                    <a:pt x="13850" y="8108"/>
                    <a:pt x="13161" y="8108"/>
                  </a:cubicBezTo>
                  <a:cubicBezTo>
                    <a:pt x="10919" y="8108"/>
                    <a:pt x="7468" y="6025"/>
                    <a:pt x="5323" y="6025"/>
                  </a:cubicBezTo>
                  <a:cubicBezTo>
                    <a:pt x="5134" y="6025"/>
                    <a:pt x="4954" y="6041"/>
                    <a:pt x="4787" y="6076"/>
                  </a:cubicBezTo>
                  <a:cubicBezTo>
                    <a:pt x="167" y="7077"/>
                    <a:pt x="1" y="13518"/>
                    <a:pt x="2929" y="16244"/>
                  </a:cubicBezTo>
                  <a:cubicBezTo>
                    <a:pt x="4333" y="17550"/>
                    <a:pt x="5585" y="18069"/>
                    <a:pt x="6739" y="18069"/>
                  </a:cubicBezTo>
                  <a:cubicBezTo>
                    <a:pt x="8795" y="18069"/>
                    <a:pt x="10541" y="16421"/>
                    <a:pt x="12288" y="14637"/>
                  </a:cubicBezTo>
                  <a:cubicBezTo>
                    <a:pt x="12490" y="14982"/>
                    <a:pt x="12693" y="15411"/>
                    <a:pt x="12883" y="15828"/>
                  </a:cubicBezTo>
                  <a:cubicBezTo>
                    <a:pt x="13371" y="16899"/>
                    <a:pt x="13883" y="18006"/>
                    <a:pt x="14705" y="18161"/>
                  </a:cubicBezTo>
                  <a:cubicBezTo>
                    <a:pt x="14776" y="18173"/>
                    <a:pt x="14836" y="18185"/>
                    <a:pt x="14907" y="18185"/>
                  </a:cubicBezTo>
                  <a:cubicBezTo>
                    <a:pt x="15300" y="18185"/>
                    <a:pt x="15705" y="17971"/>
                    <a:pt x="16157" y="17530"/>
                  </a:cubicBezTo>
                  <a:cubicBezTo>
                    <a:pt x="16598" y="17602"/>
                    <a:pt x="17038" y="17625"/>
                    <a:pt x="17491" y="17649"/>
                  </a:cubicBezTo>
                  <a:cubicBezTo>
                    <a:pt x="17646" y="17649"/>
                    <a:pt x="17788" y="17661"/>
                    <a:pt x="17943" y="17661"/>
                  </a:cubicBezTo>
                  <a:cubicBezTo>
                    <a:pt x="20360" y="17804"/>
                    <a:pt x="20539" y="18268"/>
                    <a:pt x="20777" y="20138"/>
                  </a:cubicBezTo>
                  <a:cubicBezTo>
                    <a:pt x="20920" y="21269"/>
                    <a:pt x="20777" y="22507"/>
                    <a:pt x="20777" y="23638"/>
                  </a:cubicBezTo>
                  <a:cubicBezTo>
                    <a:pt x="20777" y="25614"/>
                    <a:pt x="20777" y="27603"/>
                    <a:pt x="20777" y="29591"/>
                  </a:cubicBezTo>
                  <a:cubicBezTo>
                    <a:pt x="20777" y="29746"/>
                    <a:pt x="20813" y="29936"/>
                    <a:pt x="20967" y="29948"/>
                  </a:cubicBezTo>
                  <a:cubicBezTo>
                    <a:pt x="20972" y="29949"/>
                    <a:pt x="20976" y="29949"/>
                    <a:pt x="20980" y="29949"/>
                  </a:cubicBezTo>
                  <a:cubicBezTo>
                    <a:pt x="21125" y="29949"/>
                    <a:pt x="21182" y="29742"/>
                    <a:pt x="21182" y="29579"/>
                  </a:cubicBezTo>
                  <a:cubicBezTo>
                    <a:pt x="21194" y="27305"/>
                    <a:pt x="21194" y="25031"/>
                    <a:pt x="21206" y="22757"/>
                  </a:cubicBezTo>
                  <a:cubicBezTo>
                    <a:pt x="21217" y="21626"/>
                    <a:pt x="21229" y="20483"/>
                    <a:pt x="21217" y="19352"/>
                  </a:cubicBezTo>
                  <a:cubicBezTo>
                    <a:pt x="21217" y="18447"/>
                    <a:pt x="21265" y="17685"/>
                    <a:pt x="21741" y="16875"/>
                  </a:cubicBezTo>
                  <a:cubicBezTo>
                    <a:pt x="21872" y="17066"/>
                    <a:pt x="22063" y="17221"/>
                    <a:pt x="22313" y="17221"/>
                  </a:cubicBezTo>
                  <a:cubicBezTo>
                    <a:pt x="22503" y="17221"/>
                    <a:pt x="22670" y="17125"/>
                    <a:pt x="22813" y="17042"/>
                  </a:cubicBezTo>
                  <a:cubicBezTo>
                    <a:pt x="23789" y="16411"/>
                    <a:pt x="24218" y="15328"/>
                    <a:pt x="24623" y="14173"/>
                  </a:cubicBezTo>
                  <a:cubicBezTo>
                    <a:pt x="24849" y="13518"/>
                    <a:pt x="25158" y="12899"/>
                    <a:pt x="25528" y="12339"/>
                  </a:cubicBezTo>
                  <a:cubicBezTo>
                    <a:pt x="26598" y="12728"/>
                    <a:pt x="27690" y="12917"/>
                    <a:pt x="28762" y="12917"/>
                  </a:cubicBezTo>
                  <a:cubicBezTo>
                    <a:pt x="31568" y="12917"/>
                    <a:pt x="34241" y="11623"/>
                    <a:pt x="36041" y="9220"/>
                  </a:cubicBezTo>
                  <a:cubicBezTo>
                    <a:pt x="39305" y="4853"/>
                    <a:pt x="35860" y="939"/>
                    <a:pt x="31523" y="939"/>
                  </a:cubicBezTo>
                  <a:cubicBezTo>
                    <a:pt x="30941" y="939"/>
                    <a:pt x="30342" y="1010"/>
                    <a:pt x="29742" y="1159"/>
                  </a:cubicBezTo>
                  <a:cubicBezTo>
                    <a:pt x="29488" y="324"/>
                    <a:pt x="29099" y="0"/>
                    <a:pt x="2862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6572580" y="1342106"/>
              <a:ext cx="551755" cy="384991"/>
            </a:xfrm>
            <a:custGeom>
              <a:rect b="b" l="l" r="r" t="t"/>
              <a:pathLst>
                <a:path extrusionOk="0" h="36806" w="52749">
                  <a:moveTo>
                    <a:pt x="24280" y="13159"/>
                  </a:moveTo>
                  <a:cubicBezTo>
                    <a:pt x="24292" y="13326"/>
                    <a:pt x="24304" y="13481"/>
                    <a:pt x="24304" y="13636"/>
                  </a:cubicBezTo>
                  <a:cubicBezTo>
                    <a:pt x="24328" y="13969"/>
                    <a:pt x="24352" y="14302"/>
                    <a:pt x="24340" y="14648"/>
                  </a:cubicBezTo>
                  <a:cubicBezTo>
                    <a:pt x="24304" y="15398"/>
                    <a:pt x="24066" y="15660"/>
                    <a:pt x="23399" y="15672"/>
                  </a:cubicBezTo>
                  <a:cubicBezTo>
                    <a:pt x="23280" y="15374"/>
                    <a:pt x="23173" y="15064"/>
                    <a:pt x="23125" y="14731"/>
                  </a:cubicBezTo>
                  <a:cubicBezTo>
                    <a:pt x="23078" y="14314"/>
                    <a:pt x="23125" y="13886"/>
                    <a:pt x="23209" y="13457"/>
                  </a:cubicBezTo>
                  <a:cubicBezTo>
                    <a:pt x="23566" y="13350"/>
                    <a:pt x="23923" y="13243"/>
                    <a:pt x="24280" y="13159"/>
                  </a:cubicBezTo>
                  <a:close/>
                  <a:moveTo>
                    <a:pt x="31329" y="13898"/>
                  </a:moveTo>
                  <a:lnTo>
                    <a:pt x="31329" y="13898"/>
                  </a:lnTo>
                  <a:cubicBezTo>
                    <a:pt x="31638" y="14064"/>
                    <a:pt x="31936" y="14255"/>
                    <a:pt x="32246" y="14469"/>
                  </a:cubicBezTo>
                  <a:cubicBezTo>
                    <a:pt x="32281" y="15088"/>
                    <a:pt x="32198" y="15731"/>
                    <a:pt x="31936" y="16243"/>
                  </a:cubicBezTo>
                  <a:cubicBezTo>
                    <a:pt x="31805" y="16517"/>
                    <a:pt x="31579" y="16755"/>
                    <a:pt x="31353" y="17017"/>
                  </a:cubicBezTo>
                  <a:cubicBezTo>
                    <a:pt x="31257" y="17124"/>
                    <a:pt x="31162" y="17231"/>
                    <a:pt x="31067" y="17339"/>
                  </a:cubicBezTo>
                  <a:cubicBezTo>
                    <a:pt x="31031" y="17315"/>
                    <a:pt x="30995" y="17279"/>
                    <a:pt x="30984" y="17243"/>
                  </a:cubicBezTo>
                  <a:cubicBezTo>
                    <a:pt x="30924" y="17124"/>
                    <a:pt x="31007" y="16922"/>
                    <a:pt x="31103" y="16719"/>
                  </a:cubicBezTo>
                  <a:cubicBezTo>
                    <a:pt x="31162" y="16577"/>
                    <a:pt x="31222" y="16434"/>
                    <a:pt x="31257" y="16279"/>
                  </a:cubicBezTo>
                  <a:cubicBezTo>
                    <a:pt x="31448" y="15422"/>
                    <a:pt x="31448" y="14648"/>
                    <a:pt x="31329" y="13898"/>
                  </a:cubicBezTo>
                  <a:close/>
                  <a:moveTo>
                    <a:pt x="22733" y="13612"/>
                  </a:moveTo>
                  <a:lnTo>
                    <a:pt x="22733" y="13612"/>
                  </a:lnTo>
                  <a:cubicBezTo>
                    <a:pt x="22673" y="13993"/>
                    <a:pt x="22637" y="14386"/>
                    <a:pt x="22685" y="14779"/>
                  </a:cubicBezTo>
                  <a:cubicBezTo>
                    <a:pt x="22733" y="15172"/>
                    <a:pt x="22864" y="15517"/>
                    <a:pt x="22994" y="15850"/>
                  </a:cubicBezTo>
                  <a:cubicBezTo>
                    <a:pt x="23090" y="16076"/>
                    <a:pt x="23173" y="16303"/>
                    <a:pt x="23221" y="16517"/>
                  </a:cubicBezTo>
                  <a:cubicBezTo>
                    <a:pt x="23352" y="17041"/>
                    <a:pt x="23304" y="17410"/>
                    <a:pt x="23102" y="17636"/>
                  </a:cubicBezTo>
                  <a:cubicBezTo>
                    <a:pt x="22899" y="17874"/>
                    <a:pt x="22506" y="17993"/>
                    <a:pt x="21899" y="18029"/>
                  </a:cubicBezTo>
                  <a:cubicBezTo>
                    <a:pt x="21768" y="17791"/>
                    <a:pt x="21649" y="17529"/>
                    <a:pt x="21554" y="17208"/>
                  </a:cubicBezTo>
                  <a:cubicBezTo>
                    <a:pt x="21280" y="16267"/>
                    <a:pt x="21185" y="15231"/>
                    <a:pt x="21137" y="14183"/>
                  </a:cubicBezTo>
                  <a:cubicBezTo>
                    <a:pt x="21673" y="13981"/>
                    <a:pt x="22209" y="13790"/>
                    <a:pt x="22733" y="13612"/>
                  </a:cubicBezTo>
                  <a:close/>
                  <a:moveTo>
                    <a:pt x="26304" y="12802"/>
                  </a:moveTo>
                  <a:lnTo>
                    <a:pt x="26304" y="12802"/>
                  </a:lnTo>
                  <a:cubicBezTo>
                    <a:pt x="26042" y="13993"/>
                    <a:pt x="26078" y="15410"/>
                    <a:pt x="26150" y="16374"/>
                  </a:cubicBezTo>
                  <a:cubicBezTo>
                    <a:pt x="26173" y="16696"/>
                    <a:pt x="26245" y="17017"/>
                    <a:pt x="26316" y="17327"/>
                  </a:cubicBezTo>
                  <a:cubicBezTo>
                    <a:pt x="26459" y="17910"/>
                    <a:pt x="26578" y="18470"/>
                    <a:pt x="26400" y="18994"/>
                  </a:cubicBezTo>
                  <a:cubicBezTo>
                    <a:pt x="26245" y="19470"/>
                    <a:pt x="25435" y="20160"/>
                    <a:pt x="24685" y="20315"/>
                  </a:cubicBezTo>
                  <a:cubicBezTo>
                    <a:pt x="24580" y="20340"/>
                    <a:pt x="24481" y="20352"/>
                    <a:pt x="24390" y="20352"/>
                  </a:cubicBezTo>
                  <a:cubicBezTo>
                    <a:pt x="24172" y="20352"/>
                    <a:pt x="23994" y="20283"/>
                    <a:pt x="23852" y="20148"/>
                  </a:cubicBezTo>
                  <a:cubicBezTo>
                    <a:pt x="23812" y="20109"/>
                    <a:pt x="23756" y="20086"/>
                    <a:pt x="23698" y="20086"/>
                  </a:cubicBezTo>
                  <a:cubicBezTo>
                    <a:pt x="23686" y="20086"/>
                    <a:pt x="23673" y="20087"/>
                    <a:pt x="23661" y="20089"/>
                  </a:cubicBezTo>
                  <a:cubicBezTo>
                    <a:pt x="23649" y="20065"/>
                    <a:pt x="23637" y="20053"/>
                    <a:pt x="23626" y="20041"/>
                  </a:cubicBezTo>
                  <a:cubicBezTo>
                    <a:pt x="23340" y="19648"/>
                    <a:pt x="23054" y="19363"/>
                    <a:pt x="22768" y="19077"/>
                  </a:cubicBezTo>
                  <a:cubicBezTo>
                    <a:pt x="22554" y="18863"/>
                    <a:pt x="22352" y="18660"/>
                    <a:pt x="22161" y="18422"/>
                  </a:cubicBezTo>
                  <a:cubicBezTo>
                    <a:pt x="22768" y="18362"/>
                    <a:pt x="23185" y="18196"/>
                    <a:pt x="23447" y="17898"/>
                  </a:cubicBezTo>
                  <a:cubicBezTo>
                    <a:pt x="23745" y="17565"/>
                    <a:pt x="23816" y="17077"/>
                    <a:pt x="23661" y="16434"/>
                  </a:cubicBezTo>
                  <a:cubicBezTo>
                    <a:pt x="23626" y="16303"/>
                    <a:pt x="23590" y="16184"/>
                    <a:pt x="23554" y="16065"/>
                  </a:cubicBezTo>
                  <a:cubicBezTo>
                    <a:pt x="24578" y="15981"/>
                    <a:pt x="24757" y="15291"/>
                    <a:pt x="24780" y="14660"/>
                  </a:cubicBezTo>
                  <a:cubicBezTo>
                    <a:pt x="24804" y="14302"/>
                    <a:pt x="24780" y="13957"/>
                    <a:pt x="24757" y="13612"/>
                  </a:cubicBezTo>
                  <a:cubicBezTo>
                    <a:pt x="24745" y="13421"/>
                    <a:pt x="24733" y="13243"/>
                    <a:pt x="24733" y="13052"/>
                  </a:cubicBezTo>
                  <a:cubicBezTo>
                    <a:pt x="25257" y="12933"/>
                    <a:pt x="25781" y="12850"/>
                    <a:pt x="26304" y="12802"/>
                  </a:cubicBezTo>
                  <a:close/>
                  <a:moveTo>
                    <a:pt x="32698" y="14803"/>
                  </a:moveTo>
                  <a:cubicBezTo>
                    <a:pt x="32865" y="14922"/>
                    <a:pt x="33020" y="15053"/>
                    <a:pt x="33186" y="15184"/>
                  </a:cubicBezTo>
                  <a:cubicBezTo>
                    <a:pt x="33770" y="15672"/>
                    <a:pt x="34353" y="16196"/>
                    <a:pt x="34925" y="16731"/>
                  </a:cubicBezTo>
                  <a:cubicBezTo>
                    <a:pt x="34567" y="18220"/>
                    <a:pt x="34008" y="19672"/>
                    <a:pt x="33603" y="20017"/>
                  </a:cubicBezTo>
                  <a:cubicBezTo>
                    <a:pt x="33401" y="20196"/>
                    <a:pt x="33198" y="20339"/>
                    <a:pt x="32984" y="20470"/>
                  </a:cubicBezTo>
                  <a:cubicBezTo>
                    <a:pt x="32281" y="20339"/>
                    <a:pt x="31591" y="19922"/>
                    <a:pt x="31222" y="19422"/>
                  </a:cubicBezTo>
                  <a:cubicBezTo>
                    <a:pt x="30972" y="19053"/>
                    <a:pt x="30900" y="18684"/>
                    <a:pt x="31007" y="18291"/>
                  </a:cubicBezTo>
                  <a:cubicBezTo>
                    <a:pt x="31067" y="18124"/>
                    <a:pt x="31150" y="17958"/>
                    <a:pt x="31257" y="17803"/>
                  </a:cubicBezTo>
                  <a:cubicBezTo>
                    <a:pt x="31317" y="17791"/>
                    <a:pt x="31376" y="17755"/>
                    <a:pt x="31400" y="17696"/>
                  </a:cubicBezTo>
                  <a:cubicBezTo>
                    <a:pt x="31412" y="17660"/>
                    <a:pt x="31412" y="17636"/>
                    <a:pt x="31412" y="17600"/>
                  </a:cubicBezTo>
                  <a:cubicBezTo>
                    <a:pt x="31507" y="17493"/>
                    <a:pt x="31603" y="17386"/>
                    <a:pt x="31698" y="17279"/>
                  </a:cubicBezTo>
                  <a:cubicBezTo>
                    <a:pt x="31936" y="17005"/>
                    <a:pt x="32186" y="16731"/>
                    <a:pt x="32353" y="16410"/>
                  </a:cubicBezTo>
                  <a:cubicBezTo>
                    <a:pt x="32579" y="15957"/>
                    <a:pt x="32686" y="15386"/>
                    <a:pt x="32698" y="14803"/>
                  </a:cubicBezTo>
                  <a:close/>
                  <a:moveTo>
                    <a:pt x="20697" y="14350"/>
                  </a:moveTo>
                  <a:cubicBezTo>
                    <a:pt x="20744" y="15362"/>
                    <a:pt x="20851" y="16386"/>
                    <a:pt x="21125" y="17315"/>
                  </a:cubicBezTo>
                  <a:cubicBezTo>
                    <a:pt x="21209" y="17612"/>
                    <a:pt x="21316" y="17862"/>
                    <a:pt x="21435" y="18077"/>
                  </a:cubicBezTo>
                  <a:cubicBezTo>
                    <a:pt x="21375" y="18112"/>
                    <a:pt x="21340" y="18172"/>
                    <a:pt x="21340" y="18232"/>
                  </a:cubicBezTo>
                  <a:cubicBezTo>
                    <a:pt x="21340" y="18351"/>
                    <a:pt x="21435" y="18446"/>
                    <a:pt x="21566" y="18446"/>
                  </a:cubicBezTo>
                  <a:lnTo>
                    <a:pt x="21649" y="18446"/>
                  </a:lnTo>
                  <a:cubicBezTo>
                    <a:pt x="21887" y="18791"/>
                    <a:pt x="22161" y="19077"/>
                    <a:pt x="22447" y="19363"/>
                  </a:cubicBezTo>
                  <a:cubicBezTo>
                    <a:pt x="22709" y="19625"/>
                    <a:pt x="22983" y="19898"/>
                    <a:pt x="23256" y="20267"/>
                  </a:cubicBezTo>
                  <a:cubicBezTo>
                    <a:pt x="23280" y="20291"/>
                    <a:pt x="23292" y="20315"/>
                    <a:pt x="23316" y="20351"/>
                  </a:cubicBezTo>
                  <a:cubicBezTo>
                    <a:pt x="23197" y="20553"/>
                    <a:pt x="23030" y="20744"/>
                    <a:pt x="22804" y="20744"/>
                  </a:cubicBezTo>
                  <a:cubicBezTo>
                    <a:pt x="22794" y="20744"/>
                    <a:pt x="22784" y="20745"/>
                    <a:pt x="22774" y="20745"/>
                  </a:cubicBezTo>
                  <a:cubicBezTo>
                    <a:pt x="22631" y="20745"/>
                    <a:pt x="22499" y="20667"/>
                    <a:pt x="22387" y="20589"/>
                  </a:cubicBezTo>
                  <a:cubicBezTo>
                    <a:pt x="21185" y="19886"/>
                    <a:pt x="20637" y="18624"/>
                    <a:pt x="20125" y="17279"/>
                  </a:cubicBezTo>
                  <a:cubicBezTo>
                    <a:pt x="19827" y="16469"/>
                    <a:pt x="19411" y="15707"/>
                    <a:pt x="18923" y="15017"/>
                  </a:cubicBezTo>
                  <a:cubicBezTo>
                    <a:pt x="18982" y="15005"/>
                    <a:pt x="19030" y="14981"/>
                    <a:pt x="19077" y="14969"/>
                  </a:cubicBezTo>
                  <a:cubicBezTo>
                    <a:pt x="19637" y="14755"/>
                    <a:pt x="20173" y="14552"/>
                    <a:pt x="20697" y="14350"/>
                  </a:cubicBezTo>
                  <a:close/>
                  <a:moveTo>
                    <a:pt x="35306" y="17089"/>
                  </a:moveTo>
                  <a:cubicBezTo>
                    <a:pt x="35520" y="17291"/>
                    <a:pt x="35722" y="17481"/>
                    <a:pt x="35937" y="17672"/>
                  </a:cubicBezTo>
                  <a:cubicBezTo>
                    <a:pt x="35627" y="18136"/>
                    <a:pt x="35341" y="18696"/>
                    <a:pt x="35056" y="19279"/>
                  </a:cubicBezTo>
                  <a:cubicBezTo>
                    <a:pt x="34436" y="20494"/>
                    <a:pt x="33805" y="21768"/>
                    <a:pt x="32924" y="21911"/>
                  </a:cubicBezTo>
                  <a:cubicBezTo>
                    <a:pt x="32862" y="21922"/>
                    <a:pt x="32799" y="21927"/>
                    <a:pt x="32735" y="21927"/>
                  </a:cubicBezTo>
                  <a:cubicBezTo>
                    <a:pt x="32395" y="21927"/>
                    <a:pt x="32026" y="21767"/>
                    <a:pt x="31615" y="21446"/>
                  </a:cubicBezTo>
                  <a:cubicBezTo>
                    <a:pt x="32115" y="21339"/>
                    <a:pt x="32603" y="21172"/>
                    <a:pt x="33079" y="20899"/>
                  </a:cubicBezTo>
                  <a:lnTo>
                    <a:pt x="33091" y="20899"/>
                  </a:lnTo>
                  <a:cubicBezTo>
                    <a:pt x="33186" y="20899"/>
                    <a:pt x="33270" y="20851"/>
                    <a:pt x="33305" y="20768"/>
                  </a:cubicBezTo>
                  <a:cubicBezTo>
                    <a:pt x="33508" y="20637"/>
                    <a:pt x="33710" y="20494"/>
                    <a:pt x="33913" y="20315"/>
                  </a:cubicBezTo>
                  <a:cubicBezTo>
                    <a:pt x="34365" y="19922"/>
                    <a:pt x="34936" y="18553"/>
                    <a:pt x="35306" y="17089"/>
                  </a:cubicBezTo>
                  <a:close/>
                  <a:moveTo>
                    <a:pt x="27098" y="12773"/>
                  </a:moveTo>
                  <a:cubicBezTo>
                    <a:pt x="28332" y="12773"/>
                    <a:pt x="29561" y="13023"/>
                    <a:pt x="30841" y="13636"/>
                  </a:cubicBezTo>
                  <a:cubicBezTo>
                    <a:pt x="31007" y="14457"/>
                    <a:pt x="31031" y="15267"/>
                    <a:pt x="30817" y="16196"/>
                  </a:cubicBezTo>
                  <a:cubicBezTo>
                    <a:pt x="30793" y="16315"/>
                    <a:pt x="30734" y="16446"/>
                    <a:pt x="30686" y="16565"/>
                  </a:cubicBezTo>
                  <a:cubicBezTo>
                    <a:pt x="30567" y="16850"/>
                    <a:pt x="30436" y="17136"/>
                    <a:pt x="30567" y="17410"/>
                  </a:cubicBezTo>
                  <a:cubicBezTo>
                    <a:pt x="30626" y="17517"/>
                    <a:pt x="30710" y="17600"/>
                    <a:pt x="30829" y="17684"/>
                  </a:cubicBezTo>
                  <a:cubicBezTo>
                    <a:pt x="30722" y="17839"/>
                    <a:pt x="30638" y="18005"/>
                    <a:pt x="30579" y="18184"/>
                  </a:cubicBezTo>
                  <a:cubicBezTo>
                    <a:pt x="30436" y="18684"/>
                    <a:pt x="30531" y="19184"/>
                    <a:pt x="30853" y="19648"/>
                  </a:cubicBezTo>
                  <a:cubicBezTo>
                    <a:pt x="31198" y="20137"/>
                    <a:pt x="31781" y="20541"/>
                    <a:pt x="32436" y="20756"/>
                  </a:cubicBezTo>
                  <a:cubicBezTo>
                    <a:pt x="31472" y="21172"/>
                    <a:pt x="30412" y="21220"/>
                    <a:pt x="29245" y="21268"/>
                  </a:cubicBezTo>
                  <a:cubicBezTo>
                    <a:pt x="29043" y="21280"/>
                    <a:pt x="28840" y="21291"/>
                    <a:pt x="28638" y="21303"/>
                  </a:cubicBezTo>
                  <a:cubicBezTo>
                    <a:pt x="26233" y="21422"/>
                    <a:pt x="25304" y="21863"/>
                    <a:pt x="24852" y="22839"/>
                  </a:cubicBezTo>
                  <a:cubicBezTo>
                    <a:pt x="24840" y="22768"/>
                    <a:pt x="24780" y="22708"/>
                    <a:pt x="24709" y="22673"/>
                  </a:cubicBezTo>
                  <a:cubicBezTo>
                    <a:pt x="24673" y="22053"/>
                    <a:pt x="24518" y="21458"/>
                    <a:pt x="24078" y="20720"/>
                  </a:cubicBezTo>
                  <a:lnTo>
                    <a:pt x="24078" y="20720"/>
                  </a:lnTo>
                  <a:cubicBezTo>
                    <a:pt x="24185" y="20744"/>
                    <a:pt x="24280" y="20768"/>
                    <a:pt x="24399" y="20768"/>
                  </a:cubicBezTo>
                  <a:cubicBezTo>
                    <a:pt x="24518" y="20768"/>
                    <a:pt x="24649" y="20744"/>
                    <a:pt x="24780" y="20720"/>
                  </a:cubicBezTo>
                  <a:cubicBezTo>
                    <a:pt x="25626" y="20541"/>
                    <a:pt x="26602" y="19779"/>
                    <a:pt x="26828" y="19124"/>
                  </a:cubicBezTo>
                  <a:cubicBezTo>
                    <a:pt x="27043" y="18493"/>
                    <a:pt x="26900" y="17851"/>
                    <a:pt x="26757" y="17243"/>
                  </a:cubicBezTo>
                  <a:cubicBezTo>
                    <a:pt x="26685" y="16934"/>
                    <a:pt x="26626" y="16636"/>
                    <a:pt x="26602" y="16338"/>
                  </a:cubicBezTo>
                  <a:cubicBezTo>
                    <a:pt x="26554" y="15707"/>
                    <a:pt x="26471" y="14064"/>
                    <a:pt x="26769" y="12778"/>
                  </a:cubicBezTo>
                  <a:cubicBezTo>
                    <a:pt x="26879" y="12775"/>
                    <a:pt x="26988" y="12773"/>
                    <a:pt x="27098" y="12773"/>
                  </a:cubicBezTo>
                  <a:close/>
                  <a:moveTo>
                    <a:pt x="14342" y="0"/>
                  </a:moveTo>
                  <a:cubicBezTo>
                    <a:pt x="13705" y="0"/>
                    <a:pt x="13181" y="400"/>
                    <a:pt x="12838" y="1432"/>
                  </a:cubicBezTo>
                  <a:cubicBezTo>
                    <a:pt x="12028" y="1246"/>
                    <a:pt x="11219" y="1158"/>
                    <a:pt x="10433" y="1158"/>
                  </a:cubicBezTo>
                  <a:cubicBezTo>
                    <a:pt x="4616" y="1158"/>
                    <a:pt x="1" y="5956"/>
                    <a:pt x="4385" y="11326"/>
                  </a:cubicBezTo>
                  <a:cubicBezTo>
                    <a:pt x="6791" y="14284"/>
                    <a:pt x="10385" y="15874"/>
                    <a:pt x="14161" y="15874"/>
                  </a:cubicBezTo>
                  <a:cubicBezTo>
                    <a:pt x="15597" y="15874"/>
                    <a:pt x="17060" y="15644"/>
                    <a:pt x="18494" y="15172"/>
                  </a:cubicBezTo>
                  <a:cubicBezTo>
                    <a:pt x="18994" y="15850"/>
                    <a:pt x="19399" y="16600"/>
                    <a:pt x="19708" y="17410"/>
                  </a:cubicBezTo>
                  <a:cubicBezTo>
                    <a:pt x="20244" y="18827"/>
                    <a:pt x="20828" y="20160"/>
                    <a:pt x="22137" y="20934"/>
                  </a:cubicBezTo>
                  <a:cubicBezTo>
                    <a:pt x="22316" y="21041"/>
                    <a:pt x="22542" y="21160"/>
                    <a:pt x="22792" y="21160"/>
                  </a:cubicBezTo>
                  <a:cubicBezTo>
                    <a:pt x="23137" y="21149"/>
                    <a:pt x="23399" y="20970"/>
                    <a:pt x="23578" y="20732"/>
                  </a:cubicBezTo>
                  <a:cubicBezTo>
                    <a:pt x="24209" y="21720"/>
                    <a:pt x="24280" y="22661"/>
                    <a:pt x="24268" y="23768"/>
                  </a:cubicBezTo>
                  <a:cubicBezTo>
                    <a:pt x="24257" y="25173"/>
                    <a:pt x="24280" y="26566"/>
                    <a:pt x="24280" y="27971"/>
                  </a:cubicBezTo>
                  <a:lnTo>
                    <a:pt x="24328" y="36353"/>
                  </a:lnTo>
                  <a:cubicBezTo>
                    <a:pt x="24328" y="36543"/>
                    <a:pt x="24399" y="36805"/>
                    <a:pt x="24614" y="36805"/>
                  </a:cubicBezTo>
                  <a:cubicBezTo>
                    <a:pt x="24816" y="36793"/>
                    <a:pt x="24864" y="36543"/>
                    <a:pt x="24864" y="36365"/>
                  </a:cubicBezTo>
                  <a:cubicBezTo>
                    <a:pt x="24864" y="33924"/>
                    <a:pt x="24864" y="31483"/>
                    <a:pt x="24864" y="29042"/>
                  </a:cubicBezTo>
                  <a:cubicBezTo>
                    <a:pt x="24864" y="27649"/>
                    <a:pt x="24673" y="26125"/>
                    <a:pt x="24864" y="24756"/>
                  </a:cubicBezTo>
                  <a:cubicBezTo>
                    <a:pt x="25185" y="22446"/>
                    <a:pt x="25423" y="21875"/>
                    <a:pt x="28662" y="21708"/>
                  </a:cubicBezTo>
                  <a:cubicBezTo>
                    <a:pt x="28864" y="21696"/>
                    <a:pt x="29067" y="21684"/>
                    <a:pt x="29269" y="21684"/>
                  </a:cubicBezTo>
                  <a:cubicBezTo>
                    <a:pt x="29876" y="21649"/>
                    <a:pt x="30484" y="21625"/>
                    <a:pt x="31067" y="21541"/>
                  </a:cubicBezTo>
                  <a:cubicBezTo>
                    <a:pt x="31662" y="22077"/>
                    <a:pt x="32222" y="22339"/>
                    <a:pt x="32746" y="22339"/>
                  </a:cubicBezTo>
                  <a:cubicBezTo>
                    <a:pt x="32829" y="22339"/>
                    <a:pt x="32924" y="22327"/>
                    <a:pt x="33008" y="22315"/>
                  </a:cubicBezTo>
                  <a:cubicBezTo>
                    <a:pt x="34115" y="22125"/>
                    <a:pt x="34794" y="20768"/>
                    <a:pt x="35460" y="19446"/>
                  </a:cubicBezTo>
                  <a:cubicBezTo>
                    <a:pt x="35710" y="18934"/>
                    <a:pt x="35984" y="18410"/>
                    <a:pt x="36258" y="17981"/>
                  </a:cubicBezTo>
                  <a:cubicBezTo>
                    <a:pt x="38599" y="20177"/>
                    <a:pt x="40939" y="22202"/>
                    <a:pt x="43699" y="22202"/>
                  </a:cubicBezTo>
                  <a:cubicBezTo>
                    <a:pt x="45249" y="22202"/>
                    <a:pt x="46931" y="21564"/>
                    <a:pt x="48819" y="19958"/>
                  </a:cubicBezTo>
                  <a:cubicBezTo>
                    <a:pt x="52748" y="16612"/>
                    <a:pt x="52522" y="8695"/>
                    <a:pt x="46319" y="7468"/>
                  </a:cubicBezTo>
                  <a:cubicBezTo>
                    <a:pt x="46093" y="7424"/>
                    <a:pt x="45850" y="7404"/>
                    <a:pt x="45594" y="7404"/>
                  </a:cubicBezTo>
                  <a:cubicBezTo>
                    <a:pt x="42711" y="7404"/>
                    <a:pt x="38078" y="9962"/>
                    <a:pt x="35070" y="9962"/>
                  </a:cubicBezTo>
                  <a:cubicBezTo>
                    <a:pt x="34151" y="9962"/>
                    <a:pt x="33384" y="9723"/>
                    <a:pt x="32865" y="9099"/>
                  </a:cubicBezTo>
                  <a:cubicBezTo>
                    <a:pt x="31198" y="7075"/>
                    <a:pt x="33496" y="4289"/>
                    <a:pt x="30614" y="2349"/>
                  </a:cubicBezTo>
                  <a:cubicBezTo>
                    <a:pt x="29643" y="1699"/>
                    <a:pt x="28854" y="1445"/>
                    <a:pt x="28175" y="1445"/>
                  </a:cubicBezTo>
                  <a:cubicBezTo>
                    <a:pt x="25914" y="1445"/>
                    <a:pt x="24874" y="4263"/>
                    <a:pt x="22411" y="4730"/>
                  </a:cubicBezTo>
                  <a:cubicBezTo>
                    <a:pt x="22334" y="4745"/>
                    <a:pt x="22254" y="4752"/>
                    <a:pt x="22172" y="4752"/>
                  </a:cubicBezTo>
                  <a:cubicBezTo>
                    <a:pt x="20076" y="4752"/>
                    <a:pt x="16538" y="0"/>
                    <a:pt x="14342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7967327" y="787695"/>
              <a:ext cx="108857" cy="574432"/>
            </a:xfrm>
            <a:custGeom>
              <a:rect b="b" l="l" r="r" t="t"/>
              <a:pathLst>
                <a:path extrusionOk="0" h="54917" w="10407">
                  <a:moveTo>
                    <a:pt x="1479" y="0"/>
                  </a:moveTo>
                  <a:cubicBezTo>
                    <a:pt x="918" y="0"/>
                    <a:pt x="358" y="396"/>
                    <a:pt x="358" y="1107"/>
                  </a:cubicBezTo>
                  <a:lnTo>
                    <a:pt x="1" y="54709"/>
                  </a:lnTo>
                  <a:cubicBezTo>
                    <a:pt x="254" y="54850"/>
                    <a:pt x="527" y="54916"/>
                    <a:pt x="795" y="54916"/>
                  </a:cubicBezTo>
                  <a:cubicBezTo>
                    <a:pt x="1496" y="54916"/>
                    <a:pt x="2167" y="54465"/>
                    <a:pt x="2382" y="53732"/>
                  </a:cubicBezTo>
                  <a:lnTo>
                    <a:pt x="10121" y="27860"/>
                  </a:lnTo>
                  <a:cubicBezTo>
                    <a:pt x="10407" y="26920"/>
                    <a:pt x="10407" y="25919"/>
                    <a:pt x="10109" y="24991"/>
                  </a:cubicBezTo>
                  <a:lnTo>
                    <a:pt x="2537" y="785"/>
                  </a:lnTo>
                  <a:cubicBezTo>
                    <a:pt x="2368" y="249"/>
                    <a:pt x="1923" y="0"/>
                    <a:pt x="1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2"/>
            <p:cNvSpPr/>
            <p:nvPr/>
          </p:nvSpPr>
          <p:spPr>
            <a:xfrm>
              <a:off x="7531615" y="1390463"/>
              <a:ext cx="451422" cy="234440"/>
            </a:xfrm>
            <a:custGeom>
              <a:rect b="b" l="l" r="r" t="t"/>
              <a:pathLst>
                <a:path extrusionOk="0" h="22413" w="43157">
                  <a:moveTo>
                    <a:pt x="41887" y="1"/>
                  </a:moveTo>
                  <a:cubicBezTo>
                    <a:pt x="41738" y="1"/>
                    <a:pt x="41579" y="37"/>
                    <a:pt x="41417" y="119"/>
                  </a:cubicBezTo>
                  <a:lnTo>
                    <a:pt x="43" y="21026"/>
                  </a:lnTo>
                  <a:cubicBezTo>
                    <a:pt x="1" y="21799"/>
                    <a:pt x="628" y="22413"/>
                    <a:pt x="1395" y="22413"/>
                  </a:cubicBezTo>
                  <a:cubicBezTo>
                    <a:pt x="1491" y="22413"/>
                    <a:pt x="1588" y="22403"/>
                    <a:pt x="1686" y="22383"/>
                  </a:cubicBezTo>
                  <a:lnTo>
                    <a:pt x="24499" y="17823"/>
                  </a:lnTo>
                  <a:cubicBezTo>
                    <a:pt x="25332" y="17657"/>
                    <a:pt x="26094" y="17264"/>
                    <a:pt x="26701" y="16680"/>
                  </a:cubicBezTo>
                  <a:lnTo>
                    <a:pt x="42489" y="1583"/>
                  </a:lnTo>
                  <a:cubicBezTo>
                    <a:pt x="43156" y="946"/>
                    <a:pt x="42649" y="1"/>
                    <a:pt x="418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2"/>
            <p:cNvSpPr/>
            <p:nvPr/>
          </p:nvSpPr>
          <p:spPr>
            <a:xfrm>
              <a:off x="7967327" y="873372"/>
              <a:ext cx="108857" cy="488754"/>
            </a:xfrm>
            <a:custGeom>
              <a:rect b="b" l="l" r="r" t="t"/>
              <a:pathLst>
                <a:path extrusionOk="0" h="46726" w="10407">
                  <a:moveTo>
                    <a:pt x="4858" y="0"/>
                  </a:moveTo>
                  <a:cubicBezTo>
                    <a:pt x="3418" y="3096"/>
                    <a:pt x="4251" y="7060"/>
                    <a:pt x="5001" y="10251"/>
                  </a:cubicBezTo>
                  <a:cubicBezTo>
                    <a:pt x="5811" y="13728"/>
                    <a:pt x="7109" y="17216"/>
                    <a:pt x="7347" y="20788"/>
                  </a:cubicBezTo>
                  <a:cubicBezTo>
                    <a:pt x="7740" y="26968"/>
                    <a:pt x="4525" y="31921"/>
                    <a:pt x="72" y="35588"/>
                  </a:cubicBezTo>
                  <a:lnTo>
                    <a:pt x="1" y="46518"/>
                  </a:lnTo>
                  <a:cubicBezTo>
                    <a:pt x="254" y="46659"/>
                    <a:pt x="527" y="46725"/>
                    <a:pt x="795" y="46725"/>
                  </a:cubicBezTo>
                  <a:cubicBezTo>
                    <a:pt x="1496" y="46725"/>
                    <a:pt x="2167" y="46274"/>
                    <a:pt x="2382" y="45541"/>
                  </a:cubicBezTo>
                  <a:lnTo>
                    <a:pt x="10133" y="19669"/>
                  </a:lnTo>
                  <a:cubicBezTo>
                    <a:pt x="10407" y="18729"/>
                    <a:pt x="10407" y="17728"/>
                    <a:pt x="10109" y="16800"/>
                  </a:cubicBezTo>
                  <a:lnTo>
                    <a:pt x="4858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2"/>
            <p:cNvSpPr/>
            <p:nvPr/>
          </p:nvSpPr>
          <p:spPr>
            <a:xfrm>
              <a:off x="7531636" y="1437282"/>
              <a:ext cx="412783" cy="187621"/>
            </a:xfrm>
            <a:custGeom>
              <a:rect b="b" l="l" r="r" t="t"/>
              <a:pathLst>
                <a:path extrusionOk="0" h="17937" w="39463">
                  <a:moveTo>
                    <a:pt x="39463" y="0"/>
                  </a:moveTo>
                  <a:cubicBezTo>
                    <a:pt x="36224" y="2394"/>
                    <a:pt x="30271" y="3739"/>
                    <a:pt x="28200" y="4977"/>
                  </a:cubicBezTo>
                  <a:cubicBezTo>
                    <a:pt x="26842" y="5787"/>
                    <a:pt x="26092" y="7085"/>
                    <a:pt x="24925" y="8085"/>
                  </a:cubicBezTo>
                  <a:cubicBezTo>
                    <a:pt x="23973" y="8906"/>
                    <a:pt x="22770" y="9430"/>
                    <a:pt x="21627" y="9906"/>
                  </a:cubicBezTo>
                  <a:cubicBezTo>
                    <a:pt x="18806" y="11097"/>
                    <a:pt x="15924" y="12347"/>
                    <a:pt x="12829" y="12454"/>
                  </a:cubicBezTo>
                  <a:cubicBezTo>
                    <a:pt x="12667" y="12460"/>
                    <a:pt x="12506" y="12463"/>
                    <a:pt x="12345" y="12463"/>
                  </a:cubicBezTo>
                  <a:cubicBezTo>
                    <a:pt x="11172" y="12463"/>
                    <a:pt x="10032" y="12313"/>
                    <a:pt x="8911" y="12061"/>
                  </a:cubicBezTo>
                  <a:lnTo>
                    <a:pt x="53" y="16550"/>
                  </a:lnTo>
                  <a:cubicBezTo>
                    <a:pt x="0" y="17323"/>
                    <a:pt x="626" y="17937"/>
                    <a:pt x="1393" y="17937"/>
                  </a:cubicBezTo>
                  <a:cubicBezTo>
                    <a:pt x="1489" y="17937"/>
                    <a:pt x="1586" y="17927"/>
                    <a:pt x="1684" y="17907"/>
                  </a:cubicBezTo>
                  <a:lnTo>
                    <a:pt x="24497" y="13347"/>
                  </a:lnTo>
                  <a:cubicBezTo>
                    <a:pt x="25330" y="13181"/>
                    <a:pt x="26092" y="12788"/>
                    <a:pt x="26699" y="12204"/>
                  </a:cubicBezTo>
                  <a:lnTo>
                    <a:pt x="39463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2"/>
            <p:cNvSpPr/>
            <p:nvPr/>
          </p:nvSpPr>
          <p:spPr>
            <a:xfrm>
              <a:off x="8031959" y="1364051"/>
              <a:ext cx="24926" cy="1354246"/>
            </a:xfrm>
            <a:custGeom>
              <a:rect b="b" l="l" r="r" t="t"/>
              <a:pathLst>
                <a:path extrusionOk="0" h="129469" w="2383">
                  <a:moveTo>
                    <a:pt x="1192" y="1"/>
                  </a:moveTo>
                  <a:cubicBezTo>
                    <a:pt x="537" y="1"/>
                    <a:pt x="1" y="536"/>
                    <a:pt x="1" y="1203"/>
                  </a:cubicBezTo>
                  <a:lnTo>
                    <a:pt x="1" y="128278"/>
                  </a:lnTo>
                  <a:cubicBezTo>
                    <a:pt x="1" y="128933"/>
                    <a:pt x="537" y="129469"/>
                    <a:pt x="1192" y="129469"/>
                  </a:cubicBezTo>
                  <a:cubicBezTo>
                    <a:pt x="1846" y="129469"/>
                    <a:pt x="2382" y="128933"/>
                    <a:pt x="2382" y="128278"/>
                  </a:cubicBezTo>
                  <a:lnTo>
                    <a:pt x="2382" y="1203"/>
                  </a:lnTo>
                  <a:cubicBezTo>
                    <a:pt x="2382" y="536"/>
                    <a:pt x="1846" y="1"/>
                    <a:pt x="1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2"/>
            <p:cNvSpPr/>
            <p:nvPr/>
          </p:nvSpPr>
          <p:spPr>
            <a:xfrm>
              <a:off x="7969450" y="1334910"/>
              <a:ext cx="195780" cy="108355"/>
            </a:xfrm>
            <a:custGeom>
              <a:rect b="b" l="l" r="r" t="t"/>
              <a:pathLst>
                <a:path extrusionOk="0" h="10359" w="18717">
                  <a:moveTo>
                    <a:pt x="5179" y="1"/>
                  </a:moveTo>
                  <a:cubicBezTo>
                    <a:pt x="2322" y="1"/>
                    <a:pt x="0" y="2334"/>
                    <a:pt x="0" y="5180"/>
                  </a:cubicBezTo>
                  <a:cubicBezTo>
                    <a:pt x="0" y="8025"/>
                    <a:pt x="2322" y="10359"/>
                    <a:pt x="5179" y="10359"/>
                  </a:cubicBezTo>
                  <a:lnTo>
                    <a:pt x="13537" y="10359"/>
                  </a:lnTo>
                  <a:cubicBezTo>
                    <a:pt x="16395" y="10359"/>
                    <a:pt x="18717" y="8025"/>
                    <a:pt x="18717" y="5180"/>
                  </a:cubicBezTo>
                  <a:cubicBezTo>
                    <a:pt x="18717" y="2334"/>
                    <a:pt x="16395" y="1"/>
                    <a:pt x="13537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7919378" y="1334910"/>
              <a:ext cx="120939" cy="112466"/>
            </a:xfrm>
            <a:custGeom>
              <a:rect b="b" l="l" r="r" t="t"/>
              <a:pathLst>
                <a:path extrusionOk="0" h="10752" w="11562">
                  <a:moveTo>
                    <a:pt x="5775" y="1"/>
                  </a:moveTo>
                  <a:cubicBezTo>
                    <a:pt x="2584" y="1"/>
                    <a:pt x="1" y="2406"/>
                    <a:pt x="1" y="5382"/>
                  </a:cubicBezTo>
                  <a:cubicBezTo>
                    <a:pt x="1" y="8347"/>
                    <a:pt x="2584" y="10752"/>
                    <a:pt x="5775" y="10752"/>
                  </a:cubicBezTo>
                  <a:cubicBezTo>
                    <a:pt x="8966" y="10752"/>
                    <a:pt x="11562" y="8347"/>
                    <a:pt x="11562" y="5382"/>
                  </a:cubicBezTo>
                  <a:cubicBezTo>
                    <a:pt x="11562" y="2406"/>
                    <a:pt x="8966" y="1"/>
                    <a:pt x="5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2"/>
            <p:cNvSpPr/>
            <p:nvPr/>
          </p:nvSpPr>
          <p:spPr>
            <a:xfrm>
              <a:off x="7975674" y="1384971"/>
              <a:ext cx="189556" cy="27039"/>
            </a:xfrm>
            <a:custGeom>
              <a:rect b="b" l="l" r="r" t="t"/>
              <a:pathLst>
                <a:path extrusionOk="0" h="2585" w="18122">
                  <a:moveTo>
                    <a:pt x="1298" y="1"/>
                  </a:moveTo>
                  <a:cubicBezTo>
                    <a:pt x="584" y="1"/>
                    <a:pt x="0" y="572"/>
                    <a:pt x="0" y="1287"/>
                  </a:cubicBezTo>
                  <a:cubicBezTo>
                    <a:pt x="0" y="2001"/>
                    <a:pt x="584" y="2584"/>
                    <a:pt x="1298" y="2584"/>
                  </a:cubicBezTo>
                  <a:lnTo>
                    <a:pt x="16836" y="2584"/>
                  </a:lnTo>
                  <a:cubicBezTo>
                    <a:pt x="17538" y="2584"/>
                    <a:pt x="18122" y="2001"/>
                    <a:pt x="18122" y="1287"/>
                  </a:cubicBezTo>
                  <a:cubicBezTo>
                    <a:pt x="18122" y="572"/>
                    <a:pt x="17538" y="1"/>
                    <a:pt x="16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2"/>
            <p:cNvSpPr/>
            <p:nvPr/>
          </p:nvSpPr>
          <p:spPr>
            <a:xfrm>
              <a:off x="8005317" y="1395316"/>
              <a:ext cx="440188" cy="254544"/>
            </a:xfrm>
            <a:custGeom>
              <a:rect b="b" l="l" r="r" t="t"/>
              <a:pathLst>
                <a:path extrusionOk="0" h="24335" w="42083">
                  <a:moveTo>
                    <a:pt x="1337" y="1"/>
                  </a:moveTo>
                  <a:cubicBezTo>
                    <a:pt x="607" y="1"/>
                    <a:pt x="0" y="564"/>
                    <a:pt x="0" y="1322"/>
                  </a:cubicBezTo>
                  <a:lnTo>
                    <a:pt x="40326" y="24193"/>
                  </a:lnTo>
                  <a:cubicBezTo>
                    <a:pt x="40497" y="24292"/>
                    <a:pt x="40668" y="24335"/>
                    <a:pt x="40828" y="24335"/>
                  </a:cubicBezTo>
                  <a:cubicBezTo>
                    <a:pt x="41561" y="24335"/>
                    <a:pt x="42083" y="23431"/>
                    <a:pt x="41458" y="22777"/>
                  </a:cubicBezTo>
                  <a:lnTo>
                    <a:pt x="26420" y="6941"/>
                  </a:lnTo>
                  <a:cubicBezTo>
                    <a:pt x="25837" y="6334"/>
                    <a:pt x="25098" y="5894"/>
                    <a:pt x="24277" y="5691"/>
                  </a:cubicBezTo>
                  <a:lnTo>
                    <a:pt x="1703" y="48"/>
                  </a:lnTo>
                  <a:cubicBezTo>
                    <a:pt x="1579" y="16"/>
                    <a:pt x="1456" y="1"/>
                    <a:pt x="13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8072439" y="1408140"/>
              <a:ext cx="373066" cy="241720"/>
            </a:xfrm>
            <a:custGeom>
              <a:rect b="b" l="l" r="r" t="t"/>
              <a:pathLst>
                <a:path extrusionOk="0" h="23109" w="35666">
                  <a:moveTo>
                    <a:pt x="0" y="0"/>
                  </a:moveTo>
                  <a:lnTo>
                    <a:pt x="0" y="0"/>
                  </a:lnTo>
                  <a:cubicBezTo>
                    <a:pt x="977" y="3310"/>
                    <a:pt x="4287" y="4644"/>
                    <a:pt x="7859" y="5382"/>
                  </a:cubicBezTo>
                  <a:cubicBezTo>
                    <a:pt x="12169" y="6287"/>
                    <a:pt x="16455" y="6704"/>
                    <a:pt x="20086" y="9442"/>
                  </a:cubicBezTo>
                  <a:cubicBezTo>
                    <a:pt x="23015" y="11657"/>
                    <a:pt x="24277" y="14538"/>
                    <a:pt x="24527" y="17645"/>
                  </a:cubicBezTo>
                  <a:lnTo>
                    <a:pt x="33909" y="22967"/>
                  </a:lnTo>
                  <a:cubicBezTo>
                    <a:pt x="34080" y="23066"/>
                    <a:pt x="34251" y="23109"/>
                    <a:pt x="34411" y="23109"/>
                  </a:cubicBezTo>
                  <a:cubicBezTo>
                    <a:pt x="35144" y="23109"/>
                    <a:pt x="35666" y="22205"/>
                    <a:pt x="35041" y="21551"/>
                  </a:cubicBezTo>
                  <a:lnTo>
                    <a:pt x="20003" y="5715"/>
                  </a:lnTo>
                  <a:cubicBezTo>
                    <a:pt x="19420" y="5108"/>
                    <a:pt x="18681" y="4668"/>
                    <a:pt x="17860" y="44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8454648" y="1370745"/>
              <a:ext cx="78973" cy="416569"/>
            </a:xfrm>
            <a:custGeom>
              <a:rect b="b" l="l" r="r" t="t"/>
              <a:pathLst>
                <a:path extrusionOk="0" h="39825" w="7550">
                  <a:moveTo>
                    <a:pt x="1072" y="0"/>
                  </a:moveTo>
                  <a:cubicBezTo>
                    <a:pt x="665" y="0"/>
                    <a:pt x="257" y="289"/>
                    <a:pt x="251" y="801"/>
                  </a:cubicBezTo>
                  <a:lnTo>
                    <a:pt x="1" y="39675"/>
                  </a:lnTo>
                  <a:cubicBezTo>
                    <a:pt x="185" y="39777"/>
                    <a:pt x="382" y="39824"/>
                    <a:pt x="575" y="39824"/>
                  </a:cubicBezTo>
                  <a:cubicBezTo>
                    <a:pt x="1081" y="39824"/>
                    <a:pt x="1563" y="39498"/>
                    <a:pt x="1727" y="38973"/>
                  </a:cubicBezTo>
                  <a:lnTo>
                    <a:pt x="7335" y="20208"/>
                  </a:lnTo>
                  <a:cubicBezTo>
                    <a:pt x="7549" y="19530"/>
                    <a:pt x="7537" y="18803"/>
                    <a:pt x="7323" y="18125"/>
                  </a:cubicBezTo>
                  <a:lnTo>
                    <a:pt x="1834" y="575"/>
                  </a:lnTo>
                  <a:cubicBezTo>
                    <a:pt x="1713" y="181"/>
                    <a:pt x="1393" y="0"/>
                    <a:pt x="1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8138609" y="1807911"/>
              <a:ext cx="327408" cy="169985"/>
            </a:xfrm>
            <a:custGeom>
              <a:rect b="b" l="l" r="r" t="t"/>
              <a:pathLst>
                <a:path extrusionOk="0" h="16251" w="31301">
                  <a:moveTo>
                    <a:pt x="30373" y="0"/>
                  </a:moveTo>
                  <a:cubicBezTo>
                    <a:pt x="30266" y="0"/>
                    <a:pt x="30152" y="26"/>
                    <a:pt x="30036" y="84"/>
                  </a:cubicBezTo>
                  <a:lnTo>
                    <a:pt x="32" y="15240"/>
                  </a:lnTo>
                  <a:cubicBezTo>
                    <a:pt x="1" y="15811"/>
                    <a:pt x="457" y="16250"/>
                    <a:pt x="1009" y="16250"/>
                  </a:cubicBezTo>
                  <a:cubicBezTo>
                    <a:pt x="1079" y="16250"/>
                    <a:pt x="1151" y="16243"/>
                    <a:pt x="1223" y="16229"/>
                  </a:cubicBezTo>
                  <a:lnTo>
                    <a:pt x="17773" y="12919"/>
                  </a:lnTo>
                  <a:cubicBezTo>
                    <a:pt x="18368" y="12800"/>
                    <a:pt x="18928" y="12514"/>
                    <a:pt x="19368" y="12097"/>
                  </a:cubicBezTo>
                  <a:lnTo>
                    <a:pt x="30822" y="1143"/>
                  </a:lnTo>
                  <a:cubicBezTo>
                    <a:pt x="31301" y="685"/>
                    <a:pt x="30927" y="0"/>
                    <a:pt x="303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2"/>
            <p:cNvSpPr/>
            <p:nvPr/>
          </p:nvSpPr>
          <p:spPr>
            <a:xfrm>
              <a:off x="8454648" y="1432920"/>
              <a:ext cx="78973" cy="354395"/>
            </a:xfrm>
            <a:custGeom>
              <a:rect b="b" l="l" r="r" t="t"/>
              <a:pathLst>
                <a:path extrusionOk="0" h="33881" w="7550">
                  <a:moveTo>
                    <a:pt x="3513" y="1"/>
                  </a:moveTo>
                  <a:cubicBezTo>
                    <a:pt x="2477" y="2239"/>
                    <a:pt x="3084" y="5120"/>
                    <a:pt x="3620" y="7430"/>
                  </a:cubicBezTo>
                  <a:cubicBezTo>
                    <a:pt x="4216" y="9954"/>
                    <a:pt x="5156" y="12478"/>
                    <a:pt x="5323" y="15074"/>
                  </a:cubicBezTo>
                  <a:cubicBezTo>
                    <a:pt x="5609" y="19551"/>
                    <a:pt x="3275" y="23146"/>
                    <a:pt x="48" y="25802"/>
                  </a:cubicBezTo>
                  <a:lnTo>
                    <a:pt x="1" y="33731"/>
                  </a:lnTo>
                  <a:cubicBezTo>
                    <a:pt x="185" y="33833"/>
                    <a:pt x="382" y="33880"/>
                    <a:pt x="575" y="33880"/>
                  </a:cubicBezTo>
                  <a:cubicBezTo>
                    <a:pt x="1081" y="33880"/>
                    <a:pt x="1563" y="33554"/>
                    <a:pt x="1727" y="33029"/>
                  </a:cubicBezTo>
                  <a:lnTo>
                    <a:pt x="7347" y="14264"/>
                  </a:lnTo>
                  <a:cubicBezTo>
                    <a:pt x="7549" y="13586"/>
                    <a:pt x="7537" y="12859"/>
                    <a:pt x="7323" y="12181"/>
                  </a:cubicBezTo>
                  <a:lnTo>
                    <a:pt x="3513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2"/>
            <p:cNvSpPr/>
            <p:nvPr/>
          </p:nvSpPr>
          <p:spPr>
            <a:xfrm>
              <a:off x="8138609" y="1841780"/>
              <a:ext cx="299491" cy="136116"/>
            </a:xfrm>
            <a:custGeom>
              <a:rect b="b" l="l" r="r" t="t"/>
              <a:pathLst>
                <a:path extrusionOk="0" h="13013" w="28632">
                  <a:moveTo>
                    <a:pt x="28631" y="1"/>
                  </a:moveTo>
                  <a:lnTo>
                    <a:pt x="28631" y="1"/>
                  </a:lnTo>
                  <a:cubicBezTo>
                    <a:pt x="26274" y="1739"/>
                    <a:pt x="21952" y="2715"/>
                    <a:pt x="20452" y="3620"/>
                  </a:cubicBezTo>
                  <a:cubicBezTo>
                    <a:pt x="19475" y="4204"/>
                    <a:pt x="18928" y="5144"/>
                    <a:pt x="18082" y="5871"/>
                  </a:cubicBezTo>
                  <a:cubicBezTo>
                    <a:pt x="17392" y="6466"/>
                    <a:pt x="16523" y="6847"/>
                    <a:pt x="15689" y="7192"/>
                  </a:cubicBezTo>
                  <a:cubicBezTo>
                    <a:pt x="13641" y="8061"/>
                    <a:pt x="11558" y="8966"/>
                    <a:pt x="9307" y="9038"/>
                  </a:cubicBezTo>
                  <a:cubicBezTo>
                    <a:pt x="9183" y="9042"/>
                    <a:pt x="9060" y="9044"/>
                    <a:pt x="8937" y="9044"/>
                  </a:cubicBezTo>
                  <a:cubicBezTo>
                    <a:pt x="8093" y="9044"/>
                    <a:pt x="7274" y="8939"/>
                    <a:pt x="6474" y="8752"/>
                  </a:cubicBezTo>
                  <a:lnTo>
                    <a:pt x="32" y="12002"/>
                  </a:lnTo>
                  <a:cubicBezTo>
                    <a:pt x="1" y="12573"/>
                    <a:pt x="457" y="13012"/>
                    <a:pt x="1009" y="13012"/>
                  </a:cubicBezTo>
                  <a:cubicBezTo>
                    <a:pt x="1079" y="13012"/>
                    <a:pt x="1151" y="13005"/>
                    <a:pt x="1223" y="12991"/>
                  </a:cubicBezTo>
                  <a:lnTo>
                    <a:pt x="17773" y="9681"/>
                  </a:lnTo>
                  <a:cubicBezTo>
                    <a:pt x="18368" y="9562"/>
                    <a:pt x="18928" y="9276"/>
                    <a:pt x="19368" y="8859"/>
                  </a:cubicBezTo>
                  <a:lnTo>
                    <a:pt x="2863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2"/>
            <p:cNvSpPr/>
            <p:nvPr/>
          </p:nvSpPr>
          <p:spPr>
            <a:xfrm>
              <a:off x="8501477" y="1788727"/>
              <a:ext cx="18064" cy="982131"/>
            </a:xfrm>
            <a:custGeom>
              <a:rect b="b" l="l" r="r" t="t"/>
              <a:pathLst>
                <a:path extrusionOk="0" h="93894" w="1727">
                  <a:moveTo>
                    <a:pt x="870" y="1"/>
                  </a:moveTo>
                  <a:cubicBezTo>
                    <a:pt x="393" y="1"/>
                    <a:pt x="1" y="394"/>
                    <a:pt x="1" y="870"/>
                  </a:cubicBezTo>
                  <a:lnTo>
                    <a:pt x="1" y="93024"/>
                  </a:lnTo>
                  <a:cubicBezTo>
                    <a:pt x="1" y="93500"/>
                    <a:pt x="393" y="93893"/>
                    <a:pt x="870" y="93893"/>
                  </a:cubicBezTo>
                  <a:cubicBezTo>
                    <a:pt x="1346" y="93893"/>
                    <a:pt x="1727" y="93500"/>
                    <a:pt x="1727" y="93024"/>
                  </a:cubicBezTo>
                  <a:lnTo>
                    <a:pt x="1727" y="870"/>
                  </a:ln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2"/>
            <p:cNvSpPr/>
            <p:nvPr/>
          </p:nvSpPr>
          <p:spPr>
            <a:xfrm>
              <a:off x="8456143" y="1767556"/>
              <a:ext cx="141984" cy="78596"/>
            </a:xfrm>
            <a:custGeom>
              <a:rect b="b" l="l" r="r" t="t"/>
              <a:pathLst>
                <a:path extrusionOk="0" h="7514" w="13574">
                  <a:moveTo>
                    <a:pt x="3751" y="1"/>
                  </a:moveTo>
                  <a:cubicBezTo>
                    <a:pt x="1691" y="1"/>
                    <a:pt x="1" y="1691"/>
                    <a:pt x="1" y="3763"/>
                  </a:cubicBezTo>
                  <a:cubicBezTo>
                    <a:pt x="1" y="5823"/>
                    <a:pt x="1691" y="7514"/>
                    <a:pt x="3751" y="7514"/>
                  </a:cubicBezTo>
                  <a:lnTo>
                    <a:pt x="9823" y="7514"/>
                  </a:lnTo>
                  <a:cubicBezTo>
                    <a:pt x="11883" y="7514"/>
                    <a:pt x="13574" y="5823"/>
                    <a:pt x="13574" y="3763"/>
                  </a:cubicBezTo>
                  <a:cubicBezTo>
                    <a:pt x="13574" y="1691"/>
                    <a:pt x="11883" y="1"/>
                    <a:pt x="9823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8419899" y="1767556"/>
              <a:ext cx="87561" cy="81714"/>
            </a:xfrm>
            <a:custGeom>
              <a:rect b="b" l="l" r="r" t="t"/>
              <a:pathLst>
                <a:path extrusionOk="0" h="7812" w="8371">
                  <a:moveTo>
                    <a:pt x="4192" y="1"/>
                  </a:moveTo>
                  <a:cubicBezTo>
                    <a:pt x="1870" y="1"/>
                    <a:pt x="1" y="1751"/>
                    <a:pt x="1" y="3906"/>
                  </a:cubicBezTo>
                  <a:cubicBezTo>
                    <a:pt x="1" y="6061"/>
                    <a:pt x="1870" y="7811"/>
                    <a:pt x="4192" y="7811"/>
                  </a:cubicBezTo>
                  <a:cubicBezTo>
                    <a:pt x="6502" y="7811"/>
                    <a:pt x="8371" y="6061"/>
                    <a:pt x="8371" y="3906"/>
                  </a:cubicBezTo>
                  <a:cubicBezTo>
                    <a:pt x="8371" y="1751"/>
                    <a:pt x="6502" y="1"/>
                    <a:pt x="4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8460631" y="1803925"/>
              <a:ext cx="137497" cy="19560"/>
            </a:xfrm>
            <a:custGeom>
              <a:rect b="b" l="l" r="r" t="t"/>
              <a:pathLst>
                <a:path extrusionOk="0" h="1870" w="13145">
                  <a:moveTo>
                    <a:pt x="941" y="0"/>
                  </a:moveTo>
                  <a:cubicBezTo>
                    <a:pt x="429" y="0"/>
                    <a:pt x="0" y="417"/>
                    <a:pt x="0" y="929"/>
                  </a:cubicBezTo>
                  <a:cubicBezTo>
                    <a:pt x="0" y="1453"/>
                    <a:pt x="429" y="1870"/>
                    <a:pt x="941" y="1870"/>
                  </a:cubicBezTo>
                  <a:lnTo>
                    <a:pt x="12204" y="1870"/>
                  </a:lnTo>
                  <a:cubicBezTo>
                    <a:pt x="12728" y="1870"/>
                    <a:pt x="13145" y="1453"/>
                    <a:pt x="13145" y="929"/>
                  </a:cubicBezTo>
                  <a:cubicBezTo>
                    <a:pt x="13145" y="417"/>
                    <a:pt x="12728" y="0"/>
                    <a:pt x="12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8482178" y="1811404"/>
              <a:ext cx="319176" cy="184629"/>
            </a:xfrm>
            <a:custGeom>
              <a:rect b="b" l="l" r="r" t="t"/>
              <a:pathLst>
                <a:path extrusionOk="0" h="17651" w="30514">
                  <a:moveTo>
                    <a:pt x="970" y="1"/>
                  </a:moveTo>
                  <a:cubicBezTo>
                    <a:pt x="439" y="1"/>
                    <a:pt x="0" y="412"/>
                    <a:pt x="0" y="964"/>
                  </a:cubicBezTo>
                  <a:lnTo>
                    <a:pt x="29242" y="17550"/>
                  </a:lnTo>
                  <a:cubicBezTo>
                    <a:pt x="29365" y="17619"/>
                    <a:pt x="29487" y="17650"/>
                    <a:pt x="29603" y="17650"/>
                  </a:cubicBezTo>
                  <a:cubicBezTo>
                    <a:pt x="30135" y="17650"/>
                    <a:pt x="30514" y="16995"/>
                    <a:pt x="30063" y="16526"/>
                  </a:cubicBezTo>
                  <a:lnTo>
                    <a:pt x="19157" y="5036"/>
                  </a:lnTo>
                  <a:cubicBezTo>
                    <a:pt x="18740" y="4596"/>
                    <a:pt x="18193" y="4274"/>
                    <a:pt x="17609" y="4131"/>
                  </a:cubicBezTo>
                  <a:lnTo>
                    <a:pt x="1238" y="35"/>
                  </a:lnTo>
                  <a:cubicBezTo>
                    <a:pt x="1147" y="12"/>
                    <a:pt x="1057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8530870" y="1820735"/>
              <a:ext cx="270485" cy="175299"/>
            </a:xfrm>
            <a:custGeom>
              <a:rect b="b" l="l" r="r" t="t"/>
              <a:pathLst>
                <a:path extrusionOk="0" h="16759" w="25859">
                  <a:moveTo>
                    <a:pt x="0" y="1"/>
                  </a:moveTo>
                  <a:lnTo>
                    <a:pt x="0" y="1"/>
                  </a:lnTo>
                  <a:cubicBezTo>
                    <a:pt x="703" y="2406"/>
                    <a:pt x="3108" y="3370"/>
                    <a:pt x="5692" y="3906"/>
                  </a:cubicBezTo>
                  <a:cubicBezTo>
                    <a:pt x="8823" y="4549"/>
                    <a:pt x="11930" y="4858"/>
                    <a:pt x="14562" y="6847"/>
                  </a:cubicBezTo>
                  <a:cubicBezTo>
                    <a:pt x="16693" y="8454"/>
                    <a:pt x="17598" y="10550"/>
                    <a:pt x="17776" y="12788"/>
                  </a:cubicBezTo>
                  <a:lnTo>
                    <a:pt x="24587" y="16658"/>
                  </a:lnTo>
                  <a:cubicBezTo>
                    <a:pt x="24710" y="16727"/>
                    <a:pt x="24832" y="16758"/>
                    <a:pt x="24948" y="16758"/>
                  </a:cubicBezTo>
                  <a:cubicBezTo>
                    <a:pt x="25480" y="16758"/>
                    <a:pt x="25859" y="16103"/>
                    <a:pt x="25408" y="15634"/>
                  </a:cubicBezTo>
                  <a:lnTo>
                    <a:pt x="14502" y="4144"/>
                  </a:lnTo>
                  <a:cubicBezTo>
                    <a:pt x="14085" y="3704"/>
                    <a:pt x="13538" y="3382"/>
                    <a:pt x="12954" y="32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5798100" y="2458878"/>
              <a:ext cx="14958" cy="235758"/>
            </a:xfrm>
            <a:custGeom>
              <a:rect b="b" l="l" r="r" t="t"/>
              <a:pathLst>
                <a:path extrusionOk="0" h="22539" w="1430">
                  <a:moveTo>
                    <a:pt x="1" y="0"/>
                  </a:moveTo>
                  <a:lnTo>
                    <a:pt x="1" y="22539"/>
                  </a:lnTo>
                  <a:lnTo>
                    <a:pt x="1429" y="22539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6171721" y="2469213"/>
              <a:ext cx="16569" cy="225423"/>
            </a:xfrm>
            <a:custGeom>
              <a:rect b="b" l="l" r="r" t="t"/>
              <a:pathLst>
                <a:path extrusionOk="0" h="21551" w="1584">
                  <a:moveTo>
                    <a:pt x="0" y="0"/>
                  </a:moveTo>
                  <a:lnTo>
                    <a:pt x="0" y="21551"/>
                  </a:lnTo>
                  <a:lnTo>
                    <a:pt x="1584" y="21551"/>
                  </a:lnTo>
                  <a:lnTo>
                    <a:pt x="1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5516266" y="2318265"/>
              <a:ext cx="422574" cy="195916"/>
            </a:xfrm>
            <a:custGeom>
              <a:rect b="b" l="l" r="r" t="t"/>
              <a:pathLst>
                <a:path extrusionOk="0" h="18730" w="40399">
                  <a:moveTo>
                    <a:pt x="17064" y="1"/>
                  </a:moveTo>
                  <a:cubicBezTo>
                    <a:pt x="16165" y="1"/>
                    <a:pt x="15326" y="344"/>
                    <a:pt x="14764" y="930"/>
                  </a:cubicBezTo>
                  <a:lnTo>
                    <a:pt x="1525" y="14777"/>
                  </a:lnTo>
                  <a:cubicBezTo>
                    <a:pt x="1" y="16372"/>
                    <a:pt x="1394" y="18706"/>
                    <a:pt x="3870" y="18706"/>
                  </a:cubicBezTo>
                  <a:lnTo>
                    <a:pt x="23289" y="18730"/>
                  </a:lnTo>
                  <a:cubicBezTo>
                    <a:pt x="23305" y="18730"/>
                    <a:pt x="23320" y="18730"/>
                    <a:pt x="23335" y="18730"/>
                  </a:cubicBezTo>
                  <a:cubicBezTo>
                    <a:pt x="24235" y="18730"/>
                    <a:pt x="25073" y="18386"/>
                    <a:pt x="25635" y="17801"/>
                  </a:cubicBezTo>
                  <a:lnTo>
                    <a:pt x="38863" y="3954"/>
                  </a:lnTo>
                  <a:cubicBezTo>
                    <a:pt x="40399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5504687" y="2305566"/>
              <a:ext cx="422448" cy="195916"/>
            </a:xfrm>
            <a:custGeom>
              <a:rect b="b" l="l" r="r" t="t"/>
              <a:pathLst>
                <a:path extrusionOk="0" h="18730" w="40387">
                  <a:moveTo>
                    <a:pt x="17064" y="0"/>
                  </a:moveTo>
                  <a:cubicBezTo>
                    <a:pt x="16164" y="0"/>
                    <a:pt x="15314" y="344"/>
                    <a:pt x="14764" y="929"/>
                  </a:cubicBezTo>
                  <a:lnTo>
                    <a:pt x="1524" y="14776"/>
                  </a:lnTo>
                  <a:cubicBezTo>
                    <a:pt x="0" y="16372"/>
                    <a:pt x="1382" y="18705"/>
                    <a:pt x="3858" y="18705"/>
                  </a:cubicBezTo>
                  <a:lnTo>
                    <a:pt x="23277" y="18729"/>
                  </a:lnTo>
                  <a:cubicBezTo>
                    <a:pt x="23292" y="18729"/>
                    <a:pt x="23308" y="18729"/>
                    <a:pt x="23323" y="18729"/>
                  </a:cubicBezTo>
                  <a:cubicBezTo>
                    <a:pt x="24223" y="18729"/>
                    <a:pt x="25072" y="18386"/>
                    <a:pt x="25623" y="17800"/>
                  </a:cubicBezTo>
                  <a:lnTo>
                    <a:pt x="38862" y="3954"/>
                  </a:lnTo>
                  <a:cubicBezTo>
                    <a:pt x="40386" y="2358"/>
                    <a:pt x="39005" y="24"/>
                    <a:pt x="36529" y="24"/>
                  </a:cubicBezTo>
                  <a:lnTo>
                    <a:pt x="17110" y="1"/>
                  </a:lnTo>
                  <a:cubicBezTo>
                    <a:pt x="17094" y="0"/>
                    <a:pt x="17079" y="0"/>
                    <a:pt x="17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5504687" y="2305566"/>
              <a:ext cx="422448" cy="195916"/>
            </a:xfrm>
            <a:custGeom>
              <a:rect b="b" l="l" r="r" t="t"/>
              <a:pathLst>
                <a:path extrusionOk="0" h="18730" w="40387">
                  <a:moveTo>
                    <a:pt x="17064" y="0"/>
                  </a:moveTo>
                  <a:cubicBezTo>
                    <a:pt x="16164" y="0"/>
                    <a:pt x="15314" y="344"/>
                    <a:pt x="14764" y="929"/>
                  </a:cubicBezTo>
                  <a:lnTo>
                    <a:pt x="1524" y="14776"/>
                  </a:lnTo>
                  <a:cubicBezTo>
                    <a:pt x="0" y="16372"/>
                    <a:pt x="1382" y="18705"/>
                    <a:pt x="3858" y="18705"/>
                  </a:cubicBezTo>
                  <a:lnTo>
                    <a:pt x="23277" y="18729"/>
                  </a:lnTo>
                  <a:cubicBezTo>
                    <a:pt x="23292" y="18729"/>
                    <a:pt x="23308" y="18729"/>
                    <a:pt x="23323" y="18729"/>
                  </a:cubicBezTo>
                  <a:cubicBezTo>
                    <a:pt x="24223" y="18729"/>
                    <a:pt x="25072" y="18386"/>
                    <a:pt x="25623" y="17800"/>
                  </a:cubicBezTo>
                  <a:lnTo>
                    <a:pt x="38862" y="3954"/>
                  </a:lnTo>
                  <a:cubicBezTo>
                    <a:pt x="40386" y="2358"/>
                    <a:pt x="39005" y="24"/>
                    <a:pt x="36529" y="24"/>
                  </a:cubicBezTo>
                  <a:lnTo>
                    <a:pt x="17110" y="1"/>
                  </a:lnTo>
                  <a:cubicBezTo>
                    <a:pt x="17094" y="0"/>
                    <a:pt x="17079" y="0"/>
                    <a:pt x="17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5553629" y="2302575"/>
              <a:ext cx="199901" cy="200644"/>
            </a:xfrm>
            <a:custGeom>
              <a:rect b="b" l="l" r="r" t="t"/>
              <a:pathLst>
                <a:path extrusionOk="0" h="19182" w="19111">
                  <a:moveTo>
                    <a:pt x="18527" y="1"/>
                  </a:moveTo>
                  <a:lnTo>
                    <a:pt x="1" y="18801"/>
                  </a:lnTo>
                  <a:lnTo>
                    <a:pt x="584" y="19182"/>
                  </a:lnTo>
                  <a:lnTo>
                    <a:pt x="19110" y="382"/>
                  </a:lnTo>
                  <a:lnTo>
                    <a:pt x="18527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5666210" y="2303579"/>
              <a:ext cx="199776" cy="200759"/>
            </a:xfrm>
            <a:custGeom>
              <a:rect b="b" l="l" r="r" t="t"/>
              <a:pathLst>
                <a:path extrusionOk="0" h="19193" w="19099">
                  <a:moveTo>
                    <a:pt x="18527" y="0"/>
                  </a:moveTo>
                  <a:lnTo>
                    <a:pt x="1" y="18812"/>
                  </a:lnTo>
                  <a:lnTo>
                    <a:pt x="584" y="19193"/>
                  </a:lnTo>
                  <a:lnTo>
                    <a:pt x="19098" y="393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5610793" y="2359613"/>
              <a:ext cx="285830" cy="6370"/>
            </a:xfrm>
            <a:custGeom>
              <a:rect b="b" l="l" r="r" t="t"/>
              <a:pathLst>
                <a:path extrusionOk="0" h="609" w="27326">
                  <a:moveTo>
                    <a:pt x="1" y="1"/>
                  </a:moveTo>
                  <a:lnTo>
                    <a:pt x="1" y="608"/>
                  </a:lnTo>
                  <a:lnTo>
                    <a:pt x="27325" y="608"/>
                  </a:lnTo>
                  <a:lnTo>
                    <a:pt x="273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5542050" y="2430605"/>
              <a:ext cx="280966" cy="14832"/>
            </a:xfrm>
            <a:custGeom>
              <a:rect b="b" l="l" r="r" t="t"/>
              <a:pathLst>
                <a:path extrusionOk="0" h="1418" w="26861">
                  <a:moveTo>
                    <a:pt x="24" y="0"/>
                  </a:moveTo>
                  <a:lnTo>
                    <a:pt x="0" y="608"/>
                  </a:lnTo>
                  <a:lnTo>
                    <a:pt x="26837" y="1417"/>
                  </a:lnTo>
                  <a:lnTo>
                    <a:pt x="26861" y="81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5558859" y="2414664"/>
              <a:ext cx="280977" cy="15951"/>
            </a:xfrm>
            <a:custGeom>
              <a:rect b="b" l="l" r="r" t="t"/>
              <a:pathLst>
                <a:path extrusionOk="0" h="1525" w="26862">
                  <a:moveTo>
                    <a:pt x="36" y="0"/>
                  </a:moveTo>
                  <a:lnTo>
                    <a:pt x="1" y="608"/>
                  </a:lnTo>
                  <a:lnTo>
                    <a:pt x="26837" y="1524"/>
                  </a:lnTo>
                  <a:lnTo>
                    <a:pt x="26861" y="91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5622372" y="2343672"/>
              <a:ext cx="288822" cy="6496"/>
            </a:xfrm>
            <a:custGeom>
              <a:rect b="b" l="l" r="r" t="t"/>
              <a:pathLst>
                <a:path extrusionOk="0" h="621" w="27612">
                  <a:moveTo>
                    <a:pt x="1" y="1"/>
                  </a:moveTo>
                  <a:lnTo>
                    <a:pt x="1" y="620"/>
                  </a:lnTo>
                  <a:lnTo>
                    <a:pt x="27611" y="620"/>
                  </a:lnTo>
                  <a:lnTo>
                    <a:pt x="2761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5885034" y="2328233"/>
              <a:ext cx="422563" cy="196031"/>
            </a:xfrm>
            <a:custGeom>
              <a:rect b="b" l="l" r="r" t="t"/>
              <a:pathLst>
                <a:path extrusionOk="0" h="18741" w="40398">
                  <a:moveTo>
                    <a:pt x="17109" y="1"/>
                  </a:moveTo>
                  <a:cubicBezTo>
                    <a:pt x="16193" y="1"/>
                    <a:pt x="15335" y="334"/>
                    <a:pt x="14764" y="929"/>
                  </a:cubicBezTo>
                  <a:lnTo>
                    <a:pt x="1536" y="14776"/>
                  </a:lnTo>
                  <a:cubicBezTo>
                    <a:pt x="0" y="16372"/>
                    <a:pt x="1393" y="18705"/>
                    <a:pt x="3870" y="18717"/>
                  </a:cubicBezTo>
                  <a:lnTo>
                    <a:pt x="23289" y="18741"/>
                  </a:lnTo>
                  <a:cubicBezTo>
                    <a:pt x="24206" y="18741"/>
                    <a:pt x="25063" y="18396"/>
                    <a:pt x="25634" y="17800"/>
                  </a:cubicBezTo>
                  <a:lnTo>
                    <a:pt x="38874" y="3953"/>
                  </a:lnTo>
                  <a:cubicBezTo>
                    <a:pt x="40398" y="2358"/>
                    <a:pt x="39005" y="24"/>
                    <a:pt x="36528" y="24"/>
                  </a:cubicBezTo>
                  <a:lnTo>
                    <a:pt x="17109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5873444" y="2315524"/>
              <a:ext cx="422448" cy="195916"/>
            </a:xfrm>
            <a:custGeom>
              <a:rect b="b" l="l" r="r" t="t"/>
              <a:pathLst>
                <a:path extrusionOk="0" h="18730" w="40387">
                  <a:moveTo>
                    <a:pt x="17064" y="1"/>
                  </a:moveTo>
                  <a:cubicBezTo>
                    <a:pt x="16164" y="1"/>
                    <a:pt x="15315" y="344"/>
                    <a:pt x="14765" y="930"/>
                  </a:cubicBezTo>
                  <a:lnTo>
                    <a:pt x="1525" y="14777"/>
                  </a:lnTo>
                  <a:cubicBezTo>
                    <a:pt x="1" y="16372"/>
                    <a:pt x="1382" y="18706"/>
                    <a:pt x="3858" y="18706"/>
                  </a:cubicBezTo>
                  <a:lnTo>
                    <a:pt x="23278" y="18730"/>
                  </a:lnTo>
                  <a:cubicBezTo>
                    <a:pt x="23293" y="18730"/>
                    <a:pt x="23308" y="18730"/>
                    <a:pt x="23323" y="18730"/>
                  </a:cubicBezTo>
                  <a:cubicBezTo>
                    <a:pt x="24223" y="18730"/>
                    <a:pt x="25073" y="18386"/>
                    <a:pt x="25623" y="17801"/>
                  </a:cubicBezTo>
                  <a:lnTo>
                    <a:pt x="38863" y="3954"/>
                  </a:lnTo>
                  <a:cubicBezTo>
                    <a:pt x="40387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5873444" y="2315524"/>
              <a:ext cx="422448" cy="195916"/>
            </a:xfrm>
            <a:custGeom>
              <a:rect b="b" l="l" r="r" t="t"/>
              <a:pathLst>
                <a:path extrusionOk="0" h="18730" w="40387">
                  <a:moveTo>
                    <a:pt x="17064" y="1"/>
                  </a:moveTo>
                  <a:cubicBezTo>
                    <a:pt x="16164" y="1"/>
                    <a:pt x="15315" y="344"/>
                    <a:pt x="14765" y="930"/>
                  </a:cubicBezTo>
                  <a:lnTo>
                    <a:pt x="1525" y="14777"/>
                  </a:lnTo>
                  <a:cubicBezTo>
                    <a:pt x="1" y="16372"/>
                    <a:pt x="1382" y="18706"/>
                    <a:pt x="3858" y="18706"/>
                  </a:cubicBezTo>
                  <a:lnTo>
                    <a:pt x="23278" y="18730"/>
                  </a:lnTo>
                  <a:cubicBezTo>
                    <a:pt x="23293" y="18730"/>
                    <a:pt x="23308" y="18730"/>
                    <a:pt x="23323" y="18730"/>
                  </a:cubicBezTo>
                  <a:cubicBezTo>
                    <a:pt x="24223" y="18730"/>
                    <a:pt x="25073" y="18386"/>
                    <a:pt x="25623" y="17801"/>
                  </a:cubicBezTo>
                  <a:lnTo>
                    <a:pt x="38863" y="3954"/>
                  </a:lnTo>
                  <a:cubicBezTo>
                    <a:pt x="40387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5922512" y="2312543"/>
              <a:ext cx="199776" cy="200644"/>
            </a:xfrm>
            <a:custGeom>
              <a:rect b="b" l="l" r="r" t="t"/>
              <a:pathLst>
                <a:path extrusionOk="0" h="19182" w="19099">
                  <a:moveTo>
                    <a:pt x="18515" y="0"/>
                  </a:moveTo>
                  <a:lnTo>
                    <a:pt x="1" y="18800"/>
                  </a:lnTo>
                  <a:lnTo>
                    <a:pt x="572" y="19181"/>
                  </a:lnTo>
                  <a:lnTo>
                    <a:pt x="19099" y="381"/>
                  </a:lnTo>
                  <a:lnTo>
                    <a:pt x="18515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2"/>
            <p:cNvSpPr/>
            <p:nvPr/>
          </p:nvSpPr>
          <p:spPr>
            <a:xfrm>
              <a:off x="6034978" y="2313662"/>
              <a:ext cx="199891" cy="200644"/>
            </a:xfrm>
            <a:custGeom>
              <a:rect b="b" l="l" r="r" t="t"/>
              <a:pathLst>
                <a:path extrusionOk="0" h="19182" w="19110">
                  <a:moveTo>
                    <a:pt x="18526" y="1"/>
                  </a:moveTo>
                  <a:lnTo>
                    <a:pt x="0" y="18800"/>
                  </a:lnTo>
                  <a:lnTo>
                    <a:pt x="584" y="19181"/>
                  </a:lnTo>
                  <a:lnTo>
                    <a:pt x="19110" y="382"/>
                  </a:lnTo>
                  <a:lnTo>
                    <a:pt x="18526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2"/>
            <p:cNvSpPr/>
            <p:nvPr/>
          </p:nvSpPr>
          <p:spPr>
            <a:xfrm>
              <a:off x="5979550" y="2369581"/>
              <a:ext cx="285830" cy="6360"/>
            </a:xfrm>
            <a:custGeom>
              <a:rect b="b" l="l" r="r" t="t"/>
              <a:pathLst>
                <a:path extrusionOk="0" h="608" w="27326">
                  <a:moveTo>
                    <a:pt x="1" y="0"/>
                  </a:moveTo>
                  <a:lnTo>
                    <a:pt x="1" y="608"/>
                  </a:lnTo>
                  <a:lnTo>
                    <a:pt x="27326" y="608"/>
                  </a:lnTo>
                  <a:lnTo>
                    <a:pt x="27326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5910807" y="2440563"/>
              <a:ext cx="280977" cy="14832"/>
            </a:xfrm>
            <a:custGeom>
              <a:rect b="b" l="l" r="r" t="t"/>
              <a:pathLst>
                <a:path extrusionOk="0" h="1418" w="26862">
                  <a:moveTo>
                    <a:pt x="25" y="1"/>
                  </a:moveTo>
                  <a:lnTo>
                    <a:pt x="1" y="608"/>
                  </a:lnTo>
                  <a:lnTo>
                    <a:pt x="26837" y="1418"/>
                  </a:lnTo>
                  <a:lnTo>
                    <a:pt x="26861" y="81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5927627" y="2424622"/>
              <a:ext cx="281092" cy="15951"/>
            </a:xfrm>
            <a:custGeom>
              <a:rect b="b" l="l" r="r" t="t"/>
              <a:pathLst>
                <a:path extrusionOk="0" h="1525" w="26873">
                  <a:moveTo>
                    <a:pt x="36" y="1"/>
                  </a:moveTo>
                  <a:lnTo>
                    <a:pt x="0" y="608"/>
                  </a:lnTo>
                  <a:lnTo>
                    <a:pt x="26837" y="1525"/>
                  </a:lnTo>
                  <a:lnTo>
                    <a:pt x="26872" y="91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5991140" y="2353766"/>
              <a:ext cx="288811" cy="6360"/>
            </a:xfrm>
            <a:custGeom>
              <a:rect b="b" l="l" r="r" t="t"/>
              <a:pathLst>
                <a:path extrusionOk="0" h="608" w="27611">
                  <a:moveTo>
                    <a:pt x="0" y="0"/>
                  </a:moveTo>
                  <a:lnTo>
                    <a:pt x="0" y="608"/>
                  </a:lnTo>
                  <a:lnTo>
                    <a:pt x="27611" y="608"/>
                  </a:lnTo>
                  <a:lnTo>
                    <a:pt x="27611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2"/>
            <p:cNvSpPr/>
            <p:nvPr/>
          </p:nvSpPr>
          <p:spPr>
            <a:xfrm>
              <a:off x="5751146" y="2616542"/>
              <a:ext cx="169138" cy="159170"/>
            </a:xfrm>
            <a:custGeom>
              <a:rect b="b" l="l" r="r" t="t"/>
              <a:pathLst>
                <a:path extrusionOk="0" h="15217" w="16170">
                  <a:moveTo>
                    <a:pt x="8085" y="0"/>
                  </a:moveTo>
                  <a:cubicBezTo>
                    <a:pt x="3620" y="0"/>
                    <a:pt x="1" y="3406"/>
                    <a:pt x="1" y="7609"/>
                  </a:cubicBezTo>
                  <a:cubicBezTo>
                    <a:pt x="1" y="11811"/>
                    <a:pt x="3620" y="15217"/>
                    <a:pt x="8085" y="15217"/>
                  </a:cubicBezTo>
                  <a:cubicBezTo>
                    <a:pt x="12550" y="15217"/>
                    <a:pt x="16170" y="11811"/>
                    <a:pt x="16170" y="7609"/>
                  </a:cubicBezTo>
                  <a:cubicBezTo>
                    <a:pt x="16170" y="3406"/>
                    <a:pt x="12550" y="0"/>
                    <a:pt x="80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6106336" y="2615172"/>
              <a:ext cx="169138" cy="159044"/>
            </a:xfrm>
            <a:custGeom>
              <a:rect b="b" l="l" r="r" t="t"/>
              <a:pathLst>
                <a:path extrusionOk="0" h="15205" w="16170">
                  <a:moveTo>
                    <a:pt x="8085" y="1"/>
                  </a:moveTo>
                  <a:cubicBezTo>
                    <a:pt x="3620" y="1"/>
                    <a:pt x="1" y="3406"/>
                    <a:pt x="1" y="7597"/>
                  </a:cubicBezTo>
                  <a:cubicBezTo>
                    <a:pt x="1" y="11800"/>
                    <a:pt x="3620" y="15205"/>
                    <a:pt x="8085" y="15205"/>
                  </a:cubicBezTo>
                  <a:cubicBezTo>
                    <a:pt x="12550" y="15205"/>
                    <a:pt x="16169" y="11800"/>
                    <a:pt x="16169" y="7597"/>
                  </a:cubicBezTo>
                  <a:cubicBezTo>
                    <a:pt x="16169" y="3406"/>
                    <a:pt x="12550" y="1"/>
                    <a:pt x="8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6060782" y="1725162"/>
              <a:ext cx="716677" cy="315149"/>
            </a:xfrm>
            <a:custGeom>
              <a:rect b="b" l="l" r="r" t="t"/>
              <a:pathLst>
                <a:path extrusionOk="0" h="30129" w="68516">
                  <a:moveTo>
                    <a:pt x="7114" y="1"/>
                  </a:moveTo>
                  <a:cubicBezTo>
                    <a:pt x="3593" y="1"/>
                    <a:pt x="1" y="2685"/>
                    <a:pt x="676" y="6566"/>
                  </a:cubicBezTo>
                  <a:cubicBezTo>
                    <a:pt x="938" y="8078"/>
                    <a:pt x="1903" y="9400"/>
                    <a:pt x="3129" y="10328"/>
                  </a:cubicBezTo>
                  <a:cubicBezTo>
                    <a:pt x="4356" y="11245"/>
                    <a:pt x="5820" y="11793"/>
                    <a:pt x="7308" y="12162"/>
                  </a:cubicBezTo>
                  <a:cubicBezTo>
                    <a:pt x="8689" y="12495"/>
                    <a:pt x="10106" y="12686"/>
                    <a:pt x="11464" y="13114"/>
                  </a:cubicBezTo>
                  <a:cubicBezTo>
                    <a:pt x="12821" y="13543"/>
                    <a:pt x="14142" y="14234"/>
                    <a:pt x="14988" y="15377"/>
                  </a:cubicBezTo>
                  <a:cubicBezTo>
                    <a:pt x="16845" y="17877"/>
                    <a:pt x="15881" y="21592"/>
                    <a:pt x="17429" y="24282"/>
                  </a:cubicBezTo>
                  <a:cubicBezTo>
                    <a:pt x="18750" y="26580"/>
                    <a:pt x="21643" y="27771"/>
                    <a:pt x="24215" y="27961"/>
                  </a:cubicBezTo>
                  <a:cubicBezTo>
                    <a:pt x="26787" y="29009"/>
                    <a:pt x="30204" y="30128"/>
                    <a:pt x="34478" y="30128"/>
                  </a:cubicBezTo>
                  <a:cubicBezTo>
                    <a:pt x="37348" y="30128"/>
                    <a:pt x="40610" y="29616"/>
                    <a:pt x="44241" y="28223"/>
                  </a:cubicBezTo>
                  <a:cubicBezTo>
                    <a:pt x="46837" y="28045"/>
                    <a:pt x="49754" y="26854"/>
                    <a:pt x="51076" y="24544"/>
                  </a:cubicBezTo>
                  <a:cubicBezTo>
                    <a:pt x="52623" y="21854"/>
                    <a:pt x="51671" y="18139"/>
                    <a:pt x="53516" y="15639"/>
                  </a:cubicBezTo>
                  <a:cubicBezTo>
                    <a:pt x="54374" y="14496"/>
                    <a:pt x="55695" y="13805"/>
                    <a:pt x="57053" y="13376"/>
                  </a:cubicBezTo>
                  <a:cubicBezTo>
                    <a:pt x="58410" y="12948"/>
                    <a:pt x="59827" y="12757"/>
                    <a:pt x="61208" y="12424"/>
                  </a:cubicBezTo>
                  <a:cubicBezTo>
                    <a:pt x="62696" y="12055"/>
                    <a:pt x="64161" y="11507"/>
                    <a:pt x="65387" y="10590"/>
                  </a:cubicBezTo>
                  <a:cubicBezTo>
                    <a:pt x="66601" y="9662"/>
                    <a:pt x="67578" y="8340"/>
                    <a:pt x="67840" y="6828"/>
                  </a:cubicBezTo>
                  <a:cubicBezTo>
                    <a:pt x="68515" y="2947"/>
                    <a:pt x="64923" y="263"/>
                    <a:pt x="61402" y="263"/>
                  </a:cubicBezTo>
                  <a:cubicBezTo>
                    <a:pt x="61013" y="263"/>
                    <a:pt x="60625" y="295"/>
                    <a:pt x="60243" y="363"/>
                  </a:cubicBezTo>
                  <a:cubicBezTo>
                    <a:pt x="58255" y="708"/>
                    <a:pt x="56255" y="1923"/>
                    <a:pt x="55398" y="3792"/>
                  </a:cubicBezTo>
                  <a:cubicBezTo>
                    <a:pt x="54552" y="5649"/>
                    <a:pt x="54921" y="7899"/>
                    <a:pt x="54028" y="9733"/>
                  </a:cubicBezTo>
                  <a:cubicBezTo>
                    <a:pt x="53219" y="11400"/>
                    <a:pt x="51469" y="12460"/>
                    <a:pt x="49683" y="12983"/>
                  </a:cubicBezTo>
                  <a:cubicBezTo>
                    <a:pt x="47897" y="13507"/>
                    <a:pt x="46015" y="13591"/>
                    <a:pt x="44182" y="13888"/>
                  </a:cubicBezTo>
                  <a:cubicBezTo>
                    <a:pt x="39669" y="14615"/>
                    <a:pt x="35931" y="18508"/>
                    <a:pt x="37157" y="23294"/>
                  </a:cubicBezTo>
                  <a:cubicBezTo>
                    <a:pt x="37467" y="24461"/>
                    <a:pt x="37991" y="25449"/>
                    <a:pt x="38705" y="26223"/>
                  </a:cubicBezTo>
                  <a:cubicBezTo>
                    <a:pt x="39443" y="27021"/>
                    <a:pt x="40372" y="27592"/>
                    <a:pt x="41420" y="27926"/>
                  </a:cubicBezTo>
                  <a:cubicBezTo>
                    <a:pt x="38893" y="28650"/>
                    <a:pt x="36574" y="28934"/>
                    <a:pt x="34468" y="28934"/>
                  </a:cubicBezTo>
                  <a:cubicBezTo>
                    <a:pt x="31551" y="28934"/>
                    <a:pt x="29041" y="28389"/>
                    <a:pt x="26954" y="27711"/>
                  </a:cubicBezTo>
                  <a:cubicBezTo>
                    <a:pt x="28061" y="27390"/>
                    <a:pt x="29037" y="26795"/>
                    <a:pt x="29799" y="25961"/>
                  </a:cubicBezTo>
                  <a:cubicBezTo>
                    <a:pt x="30514" y="25187"/>
                    <a:pt x="31049" y="24199"/>
                    <a:pt x="31347" y="23032"/>
                  </a:cubicBezTo>
                  <a:cubicBezTo>
                    <a:pt x="32573" y="18246"/>
                    <a:pt x="28835" y="14353"/>
                    <a:pt x="24334" y="13626"/>
                  </a:cubicBezTo>
                  <a:cubicBezTo>
                    <a:pt x="22489" y="13329"/>
                    <a:pt x="20608" y="13245"/>
                    <a:pt x="18822" y="12721"/>
                  </a:cubicBezTo>
                  <a:cubicBezTo>
                    <a:pt x="17036" y="12198"/>
                    <a:pt x="15297" y="11138"/>
                    <a:pt x="14476" y="9471"/>
                  </a:cubicBezTo>
                  <a:cubicBezTo>
                    <a:pt x="13595" y="7638"/>
                    <a:pt x="13952" y="5387"/>
                    <a:pt x="13107" y="3530"/>
                  </a:cubicBezTo>
                  <a:cubicBezTo>
                    <a:pt x="12249" y="1661"/>
                    <a:pt x="10249" y="446"/>
                    <a:pt x="8273" y="101"/>
                  </a:cubicBezTo>
                  <a:cubicBezTo>
                    <a:pt x="7891" y="33"/>
                    <a:pt x="7503" y="1"/>
                    <a:pt x="7114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5894510" y="1818601"/>
              <a:ext cx="1056690" cy="464685"/>
            </a:xfrm>
            <a:custGeom>
              <a:rect b="b" l="l" r="r" t="t"/>
              <a:pathLst>
                <a:path extrusionOk="0" h="44425" w="101022">
                  <a:moveTo>
                    <a:pt x="10500" y="1"/>
                  </a:moveTo>
                  <a:cubicBezTo>
                    <a:pt x="5303" y="1"/>
                    <a:pt x="1" y="3961"/>
                    <a:pt x="999" y="9682"/>
                  </a:cubicBezTo>
                  <a:cubicBezTo>
                    <a:pt x="1380" y="11909"/>
                    <a:pt x="2809" y="13861"/>
                    <a:pt x="4607" y="15218"/>
                  </a:cubicBezTo>
                  <a:cubicBezTo>
                    <a:pt x="6416" y="16588"/>
                    <a:pt x="8583" y="17397"/>
                    <a:pt x="10774" y="17933"/>
                  </a:cubicBezTo>
                  <a:cubicBezTo>
                    <a:pt x="12810" y="18421"/>
                    <a:pt x="14894" y="18707"/>
                    <a:pt x="16894" y="19338"/>
                  </a:cubicBezTo>
                  <a:cubicBezTo>
                    <a:pt x="18894" y="19969"/>
                    <a:pt x="20847" y="20993"/>
                    <a:pt x="22097" y="22672"/>
                  </a:cubicBezTo>
                  <a:cubicBezTo>
                    <a:pt x="24835" y="26363"/>
                    <a:pt x="23419" y="31828"/>
                    <a:pt x="25705" y="35816"/>
                  </a:cubicBezTo>
                  <a:cubicBezTo>
                    <a:pt x="27645" y="39198"/>
                    <a:pt x="31908" y="40948"/>
                    <a:pt x="35706" y="41234"/>
                  </a:cubicBezTo>
                  <a:cubicBezTo>
                    <a:pt x="39492" y="42769"/>
                    <a:pt x="44540" y="44424"/>
                    <a:pt x="50839" y="44424"/>
                  </a:cubicBezTo>
                  <a:cubicBezTo>
                    <a:pt x="55077" y="44424"/>
                    <a:pt x="59887" y="43662"/>
                    <a:pt x="65245" y="41626"/>
                  </a:cubicBezTo>
                  <a:cubicBezTo>
                    <a:pt x="69055" y="41353"/>
                    <a:pt x="73353" y="39602"/>
                    <a:pt x="75306" y="36197"/>
                  </a:cubicBezTo>
                  <a:cubicBezTo>
                    <a:pt x="77592" y="32221"/>
                    <a:pt x="76187" y="26744"/>
                    <a:pt x="78914" y="23065"/>
                  </a:cubicBezTo>
                  <a:cubicBezTo>
                    <a:pt x="80164" y="21386"/>
                    <a:pt x="82116" y="20350"/>
                    <a:pt x="84117" y="19719"/>
                  </a:cubicBezTo>
                  <a:cubicBezTo>
                    <a:pt x="86117" y="19088"/>
                    <a:pt x="88212" y="18814"/>
                    <a:pt x="90236" y="18314"/>
                  </a:cubicBezTo>
                  <a:cubicBezTo>
                    <a:pt x="92439" y="17778"/>
                    <a:pt x="94606" y="16969"/>
                    <a:pt x="96404" y="15611"/>
                  </a:cubicBezTo>
                  <a:cubicBezTo>
                    <a:pt x="98214" y="14254"/>
                    <a:pt x="99630" y="12290"/>
                    <a:pt x="100023" y="10063"/>
                  </a:cubicBezTo>
                  <a:cubicBezTo>
                    <a:pt x="101022" y="4342"/>
                    <a:pt x="95710" y="382"/>
                    <a:pt x="90510" y="382"/>
                  </a:cubicBezTo>
                  <a:cubicBezTo>
                    <a:pt x="89943" y="382"/>
                    <a:pt x="89376" y="429"/>
                    <a:pt x="88820" y="526"/>
                  </a:cubicBezTo>
                  <a:cubicBezTo>
                    <a:pt x="85903" y="1038"/>
                    <a:pt x="82950" y="2824"/>
                    <a:pt x="81688" y="5598"/>
                  </a:cubicBezTo>
                  <a:cubicBezTo>
                    <a:pt x="80438" y="8325"/>
                    <a:pt x="80973" y="11635"/>
                    <a:pt x="79664" y="14349"/>
                  </a:cubicBezTo>
                  <a:cubicBezTo>
                    <a:pt x="78461" y="16814"/>
                    <a:pt x="75889" y="18362"/>
                    <a:pt x="73258" y="19136"/>
                  </a:cubicBezTo>
                  <a:cubicBezTo>
                    <a:pt x="70627" y="19910"/>
                    <a:pt x="67853" y="20040"/>
                    <a:pt x="65138" y="20481"/>
                  </a:cubicBezTo>
                  <a:cubicBezTo>
                    <a:pt x="58494" y="21553"/>
                    <a:pt x="52982" y="27291"/>
                    <a:pt x="54792" y="34340"/>
                  </a:cubicBezTo>
                  <a:cubicBezTo>
                    <a:pt x="55244" y="36066"/>
                    <a:pt x="56030" y="37519"/>
                    <a:pt x="57078" y="38662"/>
                  </a:cubicBezTo>
                  <a:cubicBezTo>
                    <a:pt x="58161" y="39841"/>
                    <a:pt x="59518" y="40686"/>
                    <a:pt x="61078" y="41174"/>
                  </a:cubicBezTo>
                  <a:cubicBezTo>
                    <a:pt x="57347" y="42243"/>
                    <a:pt x="53925" y="42662"/>
                    <a:pt x="50819" y="42662"/>
                  </a:cubicBezTo>
                  <a:cubicBezTo>
                    <a:pt x="46520" y="42662"/>
                    <a:pt x="42824" y="41860"/>
                    <a:pt x="39742" y="40864"/>
                  </a:cubicBezTo>
                  <a:cubicBezTo>
                    <a:pt x="41373" y="40388"/>
                    <a:pt x="42814" y="39507"/>
                    <a:pt x="43945" y="38281"/>
                  </a:cubicBezTo>
                  <a:cubicBezTo>
                    <a:pt x="44993" y="37126"/>
                    <a:pt x="45779" y="35673"/>
                    <a:pt x="46219" y="33959"/>
                  </a:cubicBezTo>
                  <a:cubicBezTo>
                    <a:pt x="48041" y="26910"/>
                    <a:pt x="42516" y="21172"/>
                    <a:pt x="35873" y="20100"/>
                  </a:cubicBezTo>
                  <a:cubicBezTo>
                    <a:pt x="33158" y="19659"/>
                    <a:pt x="30384" y="19529"/>
                    <a:pt x="27752" y="18755"/>
                  </a:cubicBezTo>
                  <a:cubicBezTo>
                    <a:pt x="25121" y="17981"/>
                    <a:pt x="22549" y="16433"/>
                    <a:pt x="21347" y="13956"/>
                  </a:cubicBezTo>
                  <a:cubicBezTo>
                    <a:pt x="20037" y="11254"/>
                    <a:pt x="20573" y="7944"/>
                    <a:pt x="19323" y="5205"/>
                  </a:cubicBezTo>
                  <a:cubicBezTo>
                    <a:pt x="18073" y="2443"/>
                    <a:pt x="15120" y="657"/>
                    <a:pt x="12191" y="145"/>
                  </a:cubicBezTo>
                  <a:cubicBezTo>
                    <a:pt x="11634" y="48"/>
                    <a:pt x="11068" y="1"/>
                    <a:pt x="10500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6390157" y="1352074"/>
              <a:ext cx="55564" cy="127267"/>
            </a:xfrm>
            <a:custGeom>
              <a:rect b="b" l="l" r="r" t="t"/>
              <a:pathLst>
                <a:path extrusionOk="0" h="12167" w="5312">
                  <a:moveTo>
                    <a:pt x="2395" y="0"/>
                  </a:moveTo>
                  <a:cubicBezTo>
                    <a:pt x="1901" y="0"/>
                    <a:pt x="1418" y="194"/>
                    <a:pt x="1061" y="646"/>
                  </a:cubicBezTo>
                  <a:cubicBezTo>
                    <a:pt x="739" y="1038"/>
                    <a:pt x="620" y="1574"/>
                    <a:pt x="656" y="2086"/>
                  </a:cubicBezTo>
                  <a:cubicBezTo>
                    <a:pt x="691" y="2586"/>
                    <a:pt x="882" y="3074"/>
                    <a:pt x="1120" y="3527"/>
                  </a:cubicBezTo>
                  <a:cubicBezTo>
                    <a:pt x="1334" y="3955"/>
                    <a:pt x="1608" y="4348"/>
                    <a:pt x="1799" y="4777"/>
                  </a:cubicBezTo>
                  <a:cubicBezTo>
                    <a:pt x="1989" y="5218"/>
                    <a:pt x="2108" y="5694"/>
                    <a:pt x="2001" y="6158"/>
                  </a:cubicBezTo>
                  <a:cubicBezTo>
                    <a:pt x="1787" y="7182"/>
                    <a:pt x="644" y="7754"/>
                    <a:pt x="310" y="8730"/>
                  </a:cubicBezTo>
                  <a:cubicBezTo>
                    <a:pt x="1" y="9635"/>
                    <a:pt x="322" y="10623"/>
                    <a:pt x="941" y="11302"/>
                  </a:cubicBezTo>
                  <a:cubicBezTo>
                    <a:pt x="1414" y="11823"/>
                    <a:pt x="2060" y="12167"/>
                    <a:pt x="2742" y="12167"/>
                  </a:cubicBezTo>
                  <a:cubicBezTo>
                    <a:pt x="3056" y="12167"/>
                    <a:pt x="3377" y="12094"/>
                    <a:pt x="3692" y="11933"/>
                  </a:cubicBezTo>
                  <a:cubicBezTo>
                    <a:pt x="5156" y="11194"/>
                    <a:pt x="5311" y="9397"/>
                    <a:pt x="4501" y="8111"/>
                  </a:cubicBezTo>
                  <a:cubicBezTo>
                    <a:pt x="4168" y="7587"/>
                    <a:pt x="3775" y="7099"/>
                    <a:pt x="3513" y="6539"/>
                  </a:cubicBezTo>
                  <a:cubicBezTo>
                    <a:pt x="3251" y="5980"/>
                    <a:pt x="3132" y="5301"/>
                    <a:pt x="3370" y="4729"/>
                  </a:cubicBezTo>
                  <a:cubicBezTo>
                    <a:pt x="3632" y="4110"/>
                    <a:pt x="4275" y="3705"/>
                    <a:pt x="4549" y="3086"/>
                  </a:cubicBezTo>
                  <a:cubicBezTo>
                    <a:pt x="4835" y="2455"/>
                    <a:pt x="4692" y="1693"/>
                    <a:pt x="4347" y="1122"/>
                  </a:cubicBezTo>
                  <a:cubicBezTo>
                    <a:pt x="3936" y="452"/>
                    <a:pt x="3152" y="0"/>
                    <a:pt x="239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2"/>
            <p:cNvSpPr/>
            <p:nvPr/>
          </p:nvSpPr>
          <p:spPr>
            <a:xfrm>
              <a:off x="6186512" y="1673175"/>
              <a:ext cx="443786" cy="195142"/>
            </a:xfrm>
            <a:custGeom>
              <a:rect b="b" l="l" r="r" t="t"/>
              <a:pathLst>
                <a:path extrusionOk="0" h="18656" w="42427">
                  <a:moveTo>
                    <a:pt x="4425" y="0"/>
                  </a:moveTo>
                  <a:cubicBezTo>
                    <a:pt x="2234" y="0"/>
                    <a:pt x="0" y="1661"/>
                    <a:pt x="420" y="4071"/>
                  </a:cubicBezTo>
                  <a:cubicBezTo>
                    <a:pt x="575" y="4999"/>
                    <a:pt x="1170" y="5821"/>
                    <a:pt x="1932" y="6392"/>
                  </a:cubicBezTo>
                  <a:cubicBezTo>
                    <a:pt x="2694" y="6964"/>
                    <a:pt x="3599" y="7309"/>
                    <a:pt x="4516" y="7535"/>
                  </a:cubicBezTo>
                  <a:cubicBezTo>
                    <a:pt x="5373" y="7738"/>
                    <a:pt x="6254" y="7857"/>
                    <a:pt x="7087" y="8119"/>
                  </a:cubicBezTo>
                  <a:cubicBezTo>
                    <a:pt x="7933" y="8393"/>
                    <a:pt x="8754" y="8821"/>
                    <a:pt x="9278" y="9524"/>
                  </a:cubicBezTo>
                  <a:cubicBezTo>
                    <a:pt x="10421" y="11072"/>
                    <a:pt x="9838" y="13370"/>
                    <a:pt x="10790" y="15048"/>
                  </a:cubicBezTo>
                  <a:cubicBezTo>
                    <a:pt x="11612" y="16465"/>
                    <a:pt x="13398" y="17203"/>
                    <a:pt x="14993" y="17322"/>
                  </a:cubicBezTo>
                  <a:cubicBezTo>
                    <a:pt x="16577" y="17965"/>
                    <a:pt x="18708" y="18656"/>
                    <a:pt x="21351" y="18656"/>
                  </a:cubicBezTo>
                  <a:cubicBezTo>
                    <a:pt x="23125" y="18656"/>
                    <a:pt x="25149" y="18346"/>
                    <a:pt x="27399" y="17489"/>
                  </a:cubicBezTo>
                  <a:cubicBezTo>
                    <a:pt x="28995" y="17370"/>
                    <a:pt x="30805" y="16632"/>
                    <a:pt x="31626" y="15203"/>
                  </a:cubicBezTo>
                  <a:cubicBezTo>
                    <a:pt x="32579" y="13536"/>
                    <a:pt x="31995" y="11238"/>
                    <a:pt x="33138" y="9690"/>
                  </a:cubicBezTo>
                  <a:cubicBezTo>
                    <a:pt x="33662" y="8988"/>
                    <a:pt x="34484" y="8548"/>
                    <a:pt x="35329" y="8286"/>
                  </a:cubicBezTo>
                  <a:cubicBezTo>
                    <a:pt x="36162" y="8024"/>
                    <a:pt x="37043" y="7905"/>
                    <a:pt x="37901" y="7690"/>
                  </a:cubicBezTo>
                  <a:cubicBezTo>
                    <a:pt x="38818" y="7464"/>
                    <a:pt x="39722" y="7131"/>
                    <a:pt x="40484" y="6559"/>
                  </a:cubicBezTo>
                  <a:cubicBezTo>
                    <a:pt x="41246" y="5988"/>
                    <a:pt x="41842" y="5166"/>
                    <a:pt x="42008" y="4226"/>
                  </a:cubicBezTo>
                  <a:cubicBezTo>
                    <a:pt x="42427" y="1823"/>
                    <a:pt x="40197" y="164"/>
                    <a:pt x="38018" y="164"/>
                  </a:cubicBezTo>
                  <a:cubicBezTo>
                    <a:pt x="37779" y="164"/>
                    <a:pt x="37540" y="184"/>
                    <a:pt x="37305" y="225"/>
                  </a:cubicBezTo>
                  <a:cubicBezTo>
                    <a:pt x="36067" y="439"/>
                    <a:pt x="34829" y="1189"/>
                    <a:pt x="34305" y="2356"/>
                  </a:cubicBezTo>
                  <a:cubicBezTo>
                    <a:pt x="33781" y="3499"/>
                    <a:pt x="34007" y="4892"/>
                    <a:pt x="33448" y="6023"/>
                  </a:cubicBezTo>
                  <a:cubicBezTo>
                    <a:pt x="32948" y="7059"/>
                    <a:pt x="31876" y="7714"/>
                    <a:pt x="30769" y="8036"/>
                  </a:cubicBezTo>
                  <a:cubicBezTo>
                    <a:pt x="29662" y="8369"/>
                    <a:pt x="28495" y="8417"/>
                    <a:pt x="27352" y="8607"/>
                  </a:cubicBezTo>
                  <a:cubicBezTo>
                    <a:pt x="24566" y="9059"/>
                    <a:pt x="22244" y="11465"/>
                    <a:pt x="23006" y="14429"/>
                  </a:cubicBezTo>
                  <a:cubicBezTo>
                    <a:pt x="23197" y="15144"/>
                    <a:pt x="23530" y="15763"/>
                    <a:pt x="23970" y="16239"/>
                  </a:cubicBezTo>
                  <a:cubicBezTo>
                    <a:pt x="24423" y="16739"/>
                    <a:pt x="24994" y="17096"/>
                    <a:pt x="25649" y="17299"/>
                  </a:cubicBezTo>
                  <a:cubicBezTo>
                    <a:pt x="24082" y="17743"/>
                    <a:pt x="22647" y="17917"/>
                    <a:pt x="21343" y="17917"/>
                  </a:cubicBezTo>
                  <a:cubicBezTo>
                    <a:pt x="19537" y="17917"/>
                    <a:pt x="17984" y="17583"/>
                    <a:pt x="16684" y="17168"/>
                  </a:cubicBezTo>
                  <a:cubicBezTo>
                    <a:pt x="17374" y="16965"/>
                    <a:pt x="17982" y="16596"/>
                    <a:pt x="18446" y="16084"/>
                  </a:cubicBezTo>
                  <a:cubicBezTo>
                    <a:pt x="18886" y="15596"/>
                    <a:pt x="19220" y="14989"/>
                    <a:pt x="19410" y="14262"/>
                  </a:cubicBezTo>
                  <a:cubicBezTo>
                    <a:pt x="20172" y="11298"/>
                    <a:pt x="17851" y="8893"/>
                    <a:pt x="15065" y="8440"/>
                  </a:cubicBezTo>
                  <a:cubicBezTo>
                    <a:pt x="13922" y="8262"/>
                    <a:pt x="12755" y="8202"/>
                    <a:pt x="11647" y="7881"/>
                  </a:cubicBezTo>
                  <a:cubicBezTo>
                    <a:pt x="10552" y="7559"/>
                    <a:pt x="9469" y="6904"/>
                    <a:pt x="8969" y="5869"/>
                  </a:cubicBezTo>
                  <a:cubicBezTo>
                    <a:pt x="8409" y="4726"/>
                    <a:pt x="8635" y="3344"/>
                    <a:pt x="8111" y="2190"/>
                  </a:cubicBezTo>
                  <a:cubicBezTo>
                    <a:pt x="7587" y="1023"/>
                    <a:pt x="6349" y="285"/>
                    <a:pt x="5123" y="58"/>
                  </a:cubicBezTo>
                  <a:cubicBezTo>
                    <a:pt x="4893" y="19"/>
                    <a:pt x="4659" y="0"/>
                    <a:pt x="442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2"/>
            <p:cNvSpPr/>
            <p:nvPr/>
          </p:nvSpPr>
          <p:spPr>
            <a:xfrm>
              <a:off x="6234858" y="1566672"/>
              <a:ext cx="363516" cy="159923"/>
            </a:xfrm>
            <a:custGeom>
              <a:rect b="b" l="l" r="r" t="t"/>
              <a:pathLst>
                <a:path extrusionOk="0" h="15289" w="34753">
                  <a:moveTo>
                    <a:pt x="3622" y="1"/>
                  </a:moveTo>
                  <a:cubicBezTo>
                    <a:pt x="1834" y="1"/>
                    <a:pt x="1" y="1367"/>
                    <a:pt x="334" y="3335"/>
                  </a:cubicBezTo>
                  <a:cubicBezTo>
                    <a:pt x="477" y="4097"/>
                    <a:pt x="965" y="4775"/>
                    <a:pt x="1584" y="5240"/>
                  </a:cubicBezTo>
                  <a:cubicBezTo>
                    <a:pt x="2203" y="5704"/>
                    <a:pt x="2954" y="5990"/>
                    <a:pt x="3704" y="6168"/>
                  </a:cubicBezTo>
                  <a:cubicBezTo>
                    <a:pt x="4406" y="6347"/>
                    <a:pt x="5120" y="6442"/>
                    <a:pt x="5811" y="6657"/>
                  </a:cubicBezTo>
                  <a:cubicBezTo>
                    <a:pt x="6502" y="6871"/>
                    <a:pt x="7168" y="7228"/>
                    <a:pt x="7597" y="7811"/>
                  </a:cubicBezTo>
                  <a:cubicBezTo>
                    <a:pt x="8538" y="9074"/>
                    <a:pt x="8061" y="10955"/>
                    <a:pt x="8847" y="12324"/>
                  </a:cubicBezTo>
                  <a:cubicBezTo>
                    <a:pt x="9514" y="13491"/>
                    <a:pt x="10978" y="14086"/>
                    <a:pt x="12288" y="14193"/>
                  </a:cubicBezTo>
                  <a:cubicBezTo>
                    <a:pt x="13586" y="14717"/>
                    <a:pt x="15324" y="15289"/>
                    <a:pt x="17491" y="15289"/>
                  </a:cubicBezTo>
                  <a:cubicBezTo>
                    <a:pt x="18944" y="15289"/>
                    <a:pt x="20599" y="15027"/>
                    <a:pt x="22444" y="14324"/>
                  </a:cubicBezTo>
                  <a:cubicBezTo>
                    <a:pt x="23754" y="14229"/>
                    <a:pt x="25230" y="13634"/>
                    <a:pt x="25909" y="12455"/>
                  </a:cubicBezTo>
                  <a:cubicBezTo>
                    <a:pt x="26695" y="11086"/>
                    <a:pt x="26206" y="9205"/>
                    <a:pt x="27147" y="7942"/>
                  </a:cubicBezTo>
                  <a:cubicBezTo>
                    <a:pt x="27576" y="7359"/>
                    <a:pt x="28254" y="7002"/>
                    <a:pt x="28933" y="6788"/>
                  </a:cubicBezTo>
                  <a:cubicBezTo>
                    <a:pt x="29624" y="6573"/>
                    <a:pt x="30338" y="6478"/>
                    <a:pt x="31040" y="6299"/>
                  </a:cubicBezTo>
                  <a:cubicBezTo>
                    <a:pt x="31802" y="6121"/>
                    <a:pt x="32541" y="5847"/>
                    <a:pt x="33160" y="5371"/>
                  </a:cubicBezTo>
                  <a:cubicBezTo>
                    <a:pt x="33779" y="4906"/>
                    <a:pt x="34279" y="4228"/>
                    <a:pt x="34410" y="3466"/>
                  </a:cubicBezTo>
                  <a:cubicBezTo>
                    <a:pt x="34753" y="1504"/>
                    <a:pt x="32934" y="140"/>
                    <a:pt x="31142" y="140"/>
                  </a:cubicBezTo>
                  <a:cubicBezTo>
                    <a:pt x="30944" y="140"/>
                    <a:pt x="30747" y="157"/>
                    <a:pt x="30552" y="192"/>
                  </a:cubicBezTo>
                  <a:cubicBezTo>
                    <a:pt x="29552" y="358"/>
                    <a:pt x="28528" y="977"/>
                    <a:pt x="28100" y="1930"/>
                  </a:cubicBezTo>
                  <a:cubicBezTo>
                    <a:pt x="27671" y="2870"/>
                    <a:pt x="27861" y="4013"/>
                    <a:pt x="27409" y="4942"/>
                  </a:cubicBezTo>
                  <a:cubicBezTo>
                    <a:pt x="26992" y="5787"/>
                    <a:pt x="26111" y="6323"/>
                    <a:pt x="25206" y="6585"/>
                  </a:cubicBezTo>
                  <a:cubicBezTo>
                    <a:pt x="24290" y="6859"/>
                    <a:pt x="23337" y="6895"/>
                    <a:pt x="22408" y="7049"/>
                  </a:cubicBezTo>
                  <a:cubicBezTo>
                    <a:pt x="20122" y="7419"/>
                    <a:pt x="18229" y="9395"/>
                    <a:pt x="18848" y="11812"/>
                  </a:cubicBezTo>
                  <a:cubicBezTo>
                    <a:pt x="19003" y="12407"/>
                    <a:pt x="19277" y="12907"/>
                    <a:pt x="19634" y="13300"/>
                  </a:cubicBezTo>
                  <a:cubicBezTo>
                    <a:pt x="20003" y="13717"/>
                    <a:pt x="20480" y="14003"/>
                    <a:pt x="21015" y="14169"/>
                  </a:cubicBezTo>
                  <a:cubicBezTo>
                    <a:pt x="19734" y="14533"/>
                    <a:pt x="18559" y="14676"/>
                    <a:pt x="17491" y="14676"/>
                  </a:cubicBezTo>
                  <a:cubicBezTo>
                    <a:pt x="16010" y="14676"/>
                    <a:pt x="14735" y="14401"/>
                    <a:pt x="13669" y="14062"/>
                  </a:cubicBezTo>
                  <a:cubicBezTo>
                    <a:pt x="14229" y="13896"/>
                    <a:pt x="14729" y="13598"/>
                    <a:pt x="15110" y="13169"/>
                  </a:cubicBezTo>
                  <a:cubicBezTo>
                    <a:pt x="15479" y="12776"/>
                    <a:pt x="15741" y="12276"/>
                    <a:pt x="15896" y="11681"/>
                  </a:cubicBezTo>
                  <a:cubicBezTo>
                    <a:pt x="16527" y="9264"/>
                    <a:pt x="14622" y="7288"/>
                    <a:pt x="12336" y="6919"/>
                  </a:cubicBezTo>
                  <a:cubicBezTo>
                    <a:pt x="11407" y="6764"/>
                    <a:pt x="10454" y="6728"/>
                    <a:pt x="9550" y="6454"/>
                  </a:cubicBezTo>
                  <a:cubicBezTo>
                    <a:pt x="8645" y="6192"/>
                    <a:pt x="7752" y="5656"/>
                    <a:pt x="7347" y="4811"/>
                  </a:cubicBezTo>
                  <a:cubicBezTo>
                    <a:pt x="6894" y="3871"/>
                    <a:pt x="7073" y="2739"/>
                    <a:pt x="6644" y="1799"/>
                  </a:cubicBezTo>
                  <a:cubicBezTo>
                    <a:pt x="6216" y="846"/>
                    <a:pt x="5204" y="227"/>
                    <a:pt x="4192" y="49"/>
                  </a:cubicBezTo>
                  <a:cubicBezTo>
                    <a:pt x="4004" y="16"/>
                    <a:pt x="3813" y="1"/>
                    <a:pt x="3622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6272420" y="1485931"/>
              <a:ext cx="290432" cy="127706"/>
            </a:xfrm>
            <a:custGeom>
              <a:rect b="b" l="l" r="r" t="t"/>
              <a:pathLst>
                <a:path extrusionOk="0" h="12209" w="27766">
                  <a:moveTo>
                    <a:pt x="2883" y="0"/>
                  </a:moveTo>
                  <a:cubicBezTo>
                    <a:pt x="1460" y="0"/>
                    <a:pt x="1" y="1084"/>
                    <a:pt x="279" y="2660"/>
                  </a:cubicBezTo>
                  <a:cubicBezTo>
                    <a:pt x="386" y="3267"/>
                    <a:pt x="779" y="3803"/>
                    <a:pt x="1268" y="4184"/>
                  </a:cubicBezTo>
                  <a:cubicBezTo>
                    <a:pt x="1768" y="4553"/>
                    <a:pt x="2363" y="4779"/>
                    <a:pt x="2970" y="4922"/>
                  </a:cubicBezTo>
                  <a:cubicBezTo>
                    <a:pt x="3530" y="5065"/>
                    <a:pt x="4101" y="5136"/>
                    <a:pt x="4649" y="5315"/>
                  </a:cubicBezTo>
                  <a:cubicBezTo>
                    <a:pt x="5197" y="5482"/>
                    <a:pt x="5732" y="5767"/>
                    <a:pt x="6078" y="6232"/>
                  </a:cubicBezTo>
                  <a:cubicBezTo>
                    <a:pt x="6828" y="7244"/>
                    <a:pt x="6447" y="8744"/>
                    <a:pt x="7066" y="9839"/>
                  </a:cubicBezTo>
                  <a:cubicBezTo>
                    <a:pt x="7602" y="10768"/>
                    <a:pt x="8780" y="11256"/>
                    <a:pt x="9816" y="11328"/>
                  </a:cubicBezTo>
                  <a:cubicBezTo>
                    <a:pt x="10852" y="11756"/>
                    <a:pt x="12245" y="12209"/>
                    <a:pt x="13971" y="12209"/>
                  </a:cubicBezTo>
                  <a:cubicBezTo>
                    <a:pt x="15138" y="12209"/>
                    <a:pt x="16460" y="11994"/>
                    <a:pt x="17936" y="11435"/>
                  </a:cubicBezTo>
                  <a:cubicBezTo>
                    <a:pt x="18984" y="11363"/>
                    <a:pt x="20163" y="10887"/>
                    <a:pt x="20699" y="9946"/>
                  </a:cubicBezTo>
                  <a:cubicBezTo>
                    <a:pt x="21330" y="8851"/>
                    <a:pt x="20937" y="7351"/>
                    <a:pt x="21699" y="6339"/>
                  </a:cubicBezTo>
                  <a:cubicBezTo>
                    <a:pt x="22032" y="5875"/>
                    <a:pt x="22568" y="5589"/>
                    <a:pt x="23127" y="5422"/>
                  </a:cubicBezTo>
                  <a:cubicBezTo>
                    <a:pt x="23675" y="5244"/>
                    <a:pt x="24247" y="5172"/>
                    <a:pt x="24806" y="5029"/>
                  </a:cubicBezTo>
                  <a:cubicBezTo>
                    <a:pt x="25413" y="4886"/>
                    <a:pt x="26009" y="4660"/>
                    <a:pt x="26497" y="4291"/>
                  </a:cubicBezTo>
                  <a:cubicBezTo>
                    <a:pt x="26997" y="3910"/>
                    <a:pt x="27390" y="3374"/>
                    <a:pt x="27497" y="2767"/>
                  </a:cubicBezTo>
                  <a:cubicBezTo>
                    <a:pt x="27765" y="1191"/>
                    <a:pt x="26314" y="107"/>
                    <a:pt x="24884" y="107"/>
                  </a:cubicBezTo>
                  <a:cubicBezTo>
                    <a:pt x="24726" y="107"/>
                    <a:pt x="24568" y="120"/>
                    <a:pt x="24413" y="148"/>
                  </a:cubicBezTo>
                  <a:cubicBezTo>
                    <a:pt x="23616" y="291"/>
                    <a:pt x="22806" y="779"/>
                    <a:pt x="22461" y="1541"/>
                  </a:cubicBezTo>
                  <a:cubicBezTo>
                    <a:pt x="22115" y="2291"/>
                    <a:pt x="22258" y="3196"/>
                    <a:pt x="21901" y="3946"/>
                  </a:cubicBezTo>
                  <a:cubicBezTo>
                    <a:pt x="21568" y="4624"/>
                    <a:pt x="20865" y="5041"/>
                    <a:pt x="20139" y="5255"/>
                  </a:cubicBezTo>
                  <a:cubicBezTo>
                    <a:pt x="19413" y="5470"/>
                    <a:pt x="18651" y="5505"/>
                    <a:pt x="17912" y="5625"/>
                  </a:cubicBezTo>
                  <a:cubicBezTo>
                    <a:pt x="16079" y="5922"/>
                    <a:pt x="14567" y="7494"/>
                    <a:pt x="15067" y="9435"/>
                  </a:cubicBezTo>
                  <a:cubicBezTo>
                    <a:pt x="15186" y="9911"/>
                    <a:pt x="15400" y="10304"/>
                    <a:pt x="15686" y="10625"/>
                  </a:cubicBezTo>
                  <a:cubicBezTo>
                    <a:pt x="15984" y="10947"/>
                    <a:pt x="16365" y="11185"/>
                    <a:pt x="16793" y="11316"/>
                  </a:cubicBezTo>
                  <a:cubicBezTo>
                    <a:pt x="15772" y="11610"/>
                    <a:pt x="14835" y="11724"/>
                    <a:pt x="13982" y="11724"/>
                  </a:cubicBezTo>
                  <a:cubicBezTo>
                    <a:pt x="12796" y="11724"/>
                    <a:pt x="11775" y="11502"/>
                    <a:pt x="10923" y="11232"/>
                  </a:cubicBezTo>
                  <a:cubicBezTo>
                    <a:pt x="11376" y="11101"/>
                    <a:pt x="11769" y="10851"/>
                    <a:pt x="12078" y="10518"/>
                  </a:cubicBezTo>
                  <a:cubicBezTo>
                    <a:pt x="12364" y="10197"/>
                    <a:pt x="12590" y="9804"/>
                    <a:pt x="12709" y="9327"/>
                  </a:cubicBezTo>
                  <a:cubicBezTo>
                    <a:pt x="13209" y="7399"/>
                    <a:pt x="11685" y="5815"/>
                    <a:pt x="9864" y="5517"/>
                  </a:cubicBezTo>
                  <a:cubicBezTo>
                    <a:pt x="9114" y="5398"/>
                    <a:pt x="8352" y="5363"/>
                    <a:pt x="7637" y="5148"/>
                  </a:cubicBezTo>
                  <a:cubicBezTo>
                    <a:pt x="6911" y="4934"/>
                    <a:pt x="6209" y="4517"/>
                    <a:pt x="5875" y="3839"/>
                  </a:cubicBezTo>
                  <a:cubicBezTo>
                    <a:pt x="5506" y="3088"/>
                    <a:pt x="5661" y="2184"/>
                    <a:pt x="5316" y="1434"/>
                  </a:cubicBezTo>
                  <a:cubicBezTo>
                    <a:pt x="4970" y="672"/>
                    <a:pt x="4161" y="183"/>
                    <a:pt x="3351" y="40"/>
                  </a:cubicBezTo>
                  <a:cubicBezTo>
                    <a:pt x="3197" y="13"/>
                    <a:pt x="3040" y="0"/>
                    <a:pt x="2883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6319887" y="1450304"/>
              <a:ext cx="197464" cy="86870"/>
            </a:xfrm>
            <a:custGeom>
              <a:rect b="b" l="l" r="r" t="t"/>
              <a:pathLst>
                <a:path extrusionOk="0" h="8305" w="18878">
                  <a:moveTo>
                    <a:pt x="1954" y="1"/>
                  </a:moveTo>
                  <a:cubicBezTo>
                    <a:pt x="984" y="1"/>
                    <a:pt x="0" y="743"/>
                    <a:pt x="182" y="1803"/>
                  </a:cubicBezTo>
                  <a:cubicBezTo>
                    <a:pt x="254" y="2220"/>
                    <a:pt x="516" y="2589"/>
                    <a:pt x="861" y="2839"/>
                  </a:cubicBezTo>
                  <a:cubicBezTo>
                    <a:pt x="1194" y="3101"/>
                    <a:pt x="1599" y="3244"/>
                    <a:pt x="2004" y="3351"/>
                  </a:cubicBezTo>
                  <a:cubicBezTo>
                    <a:pt x="2385" y="3446"/>
                    <a:pt x="2778" y="3494"/>
                    <a:pt x="3159" y="3613"/>
                  </a:cubicBezTo>
                  <a:cubicBezTo>
                    <a:pt x="3528" y="3732"/>
                    <a:pt x="3897" y="3923"/>
                    <a:pt x="4123" y="4232"/>
                  </a:cubicBezTo>
                  <a:cubicBezTo>
                    <a:pt x="4635" y="4923"/>
                    <a:pt x="4373" y="5947"/>
                    <a:pt x="4802" y="6685"/>
                  </a:cubicBezTo>
                  <a:cubicBezTo>
                    <a:pt x="5159" y="7328"/>
                    <a:pt x="5957" y="7649"/>
                    <a:pt x="6671" y="7709"/>
                  </a:cubicBezTo>
                  <a:cubicBezTo>
                    <a:pt x="7374" y="7995"/>
                    <a:pt x="8314" y="8304"/>
                    <a:pt x="9493" y="8304"/>
                  </a:cubicBezTo>
                  <a:cubicBezTo>
                    <a:pt x="10291" y="8304"/>
                    <a:pt x="11184" y="8161"/>
                    <a:pt x="12184" y="7780"/>
                  </a:cubicBezTo>
                  <a:cubicBezTo>
                    <a:pt x="12898" y="7721"/>
                    <a:pt x="13708" y="7399"/>
                    <a:pt x="14065" y="6756"/>
                  </a:cubicBezTo>
                  <a:cubicBezTo>
                    <a:pt x="14494" y="6018"/>
                    <a:pt x="14232" y="4994"/>
                    <a:pt x="14744" y="4304"/>
                  </a:cubicBezTo>
                  <a:cubicBezTo>
                    <a:pt x="14982" y="3994"/>
                    <a:pt x="15339" y="3804"/>
                    <a:pt x="15720" y="3685"/>
                  </a:cubicBezTo>
                  <a:cubicBezTo>
                    <a:pt x="16089" y="3566"/>
                    <a:pt x="16482" y="3518"/>
                    <a:pt x="16863" y="3423"/>
                  </a:cubicBezTo>
                  <a:cubicBezTo>
                    <a:pt x="17268" y="3316"/>
                    <a:pt x="17673" y="3173"/>
                    <a:pt x="18018" y="2911"/>
                  </a:cubicBezTo>
                  <a:cubicBezTo>
                    <a:pt x="18351" y="2661"/>
                    <a:pt x="18613" y="2292"/>
                    <a:pt x="18685" y="1875"/>
                  </a:cubicBezTo>
                  <a:cubicBezTo>
                    <a:pt x="18877" y="815"/>
                    <a:pt x="17885" y="72"/>
                    <a:pt x="16913" y="72"/>
                  </a:cubicBezTo>
                  <a:cubicBezTo>
                    <a:pt x="16804" y="72"/>
                    <a:pt x="16696" y="82"/>
                    <a:pt x="16589" y="101"/>
                  </a:cubicBezTo>
                  <a:cubicBezTo>
                    <a:pt x="16053" y="196"/>
                    <a:pt x="15494" y="529"/>
                    <a:pt x="15256" y="1041"/>
                  </a:cubicBezTo>
                  <a:cubicBezTo>
                    <a:pt x="15029" y="1553"/>
                    <a:pt x="15125" y="2173"/>
                    <a:pt x="14887" y="2673"/>
                  </a:cubicBezTo>
                  <a:cubicBezTo>
                    <a:pt x="14660" y="3137"/>
                    <a:pt x="14184" y="3435"/>
                    <a:pt x="13684" y="3577"/>
                  </a:cubicBezTo>
                  <a:cubicBezTo>
                    <a:pt x="13196" y="3720"/>
                    <a:pt x="12672" y="3744"/>
                    <a:pt x="12172" y="3827"/>
                  </a:cubicBezTo>
                  <a:cubicBezTo>
                    <a:pt x="10922" y="4030"/>
                    <a:pt x="9898" y="5101"/>
                    <a:pt x="10231" y="6411"/>
                  </a:cubicBezTo>
                  <a:cubicBezTo>
                    <a:pt x="10315" y="6733"/>
                    <a:pt x="10469" y="7006"/>
                    <a:pt x="10660" y="7221"/>
                  </a:cubicBezTo>
                  <a:cubicBezTo>
                    <a:pt x="10862" y="7447"/>
                    <a:pt x="11124" y="7602"/>
                    <a:pt x="11410" y="7697"/>
                  </a:cubicBezTo>
                  <a:cubicBezTo>
                    <a:pt x="10712" y="7897"/>
                    <a:pt x="10072" y="7975"/>
                    <a:pt x="9491" y="7975"/>
                  </a:cubicBezTo>
                  <a:cubicBezTo>
                    <a:pt x="8686" y="7975"/>
                    <a:pt x="7995" y="7824"/>
                    <a:pt x="7421" y="7637"/>
                  </a:cubicBezTo>
                  <a:cubicBezTo>
                    <a:pt x="7731" y="7542"/>
                    <a:pt x="7993" y="7376"/>
                    <a:pt x="8207" y="7149"/>
                  </a:cubicBezTo>
                  <a:cubicBezTo>
                    <a:pt x="8398" y="6935"/>
                    <a:pt x="8552" y="6661"/>
                    <a:pt x="8636" y="6340"/>
                  </a:cubicBezTo>
                  <a:cubicBezTo>
                    <a:pt x="8969" y="5030"/>
                    <a:pt x="7945" y="3958"/>
                    <a:pt x="6695" y="3756"/>
                  </a:cubicBezTo>
                  <a:cubicBezTo>
                    <a:pt x="6195" y="3673"/>
                    <a:pt x="5671" y="3649"/>
                    <a:pt x="5183" y="3506"/>
                  </a:cubicBezTo>
                  <a:cubicBezTo>
                    <a:pt x="4695" y="3363"/>
                    <a:pt x="4207" y="3065"/>
                    <a:pt x="3980" y="2601"/>
                  </a:cubicBezTo>
                  <a:cubicBezTo>
                    <a:pt x="3742" y="2101"/>
                    <a:pt x="3838" y="1482"/>
                    <a:pt x="3611" y="970"/>
                  </a:cubicBezTo>
                  <a:cubicBezTo>
                    <a:pt x="3373" y="458"/>
                    <a:pt x="2826" y="125"/>
                    <a:pt x="2278" y="29"/>
                  </a:cubicBezTo>
                  <a:cubicBezTo>
                    <a:pt x="2171" y="10"/>
                    <a:pt x="2063" y="1"/>
                    <a:pt x="1954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2"/>
            <p:cNvSpPr/>
            <p:nvPr/>
          </p:nvSpPr>
          <p:spPr>
            <a:xfrm>
              <a:off x="6408222" y="1535543"/>
              <a:ext cx="14947" cy="1166321"/>
            </a:xfrm>
            <a:custGeom>
              <a:rect b="b" l="l" r="r" t="t"/>
              <a:pathLst>
                <a:path extrusionOk="0" h="111503" w="1429">
                  <a:moveTo>
                    <a:pt x="0" y="0"/>
                  </a:moveTo>
                  <a:lnTo>
                    <a:pt x="0" y="111502"/>
                  </a:lnTo>
                  <a:lnTo>
                    <a:pt x="1429" y="111502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7281987" y="1487092"/>
              <a:ext cx="146597" cy="31777"/>
            </a:xfrm>
            <a:custGeom>
              <a:rect b="b" l="l" r="r" t="t"/>
              <a:pathLst>
                <a:path extrusionOk="0" h="3038" w="14015">
                  <a:moveTo>
                    <a:pt x="1525" y="1"/>
                  </a:moveTo>
                  <a:cubicBezTo>
                    <a:pt x="691" y="1"/>
                    <a:pt x="1" y="680"/>
                    <a:pt x="1" y="1513"/>
                  </a:cubicBezTo>
                  <a:cubicBezTo>
                    <a:pt x="1" y="2358"/>
                    <a:pt x="691" y="3037"/>
                    <a:pt x="1525" y="3037"/>
                  </a:cubicBezTo>
                  <a:lnTo>
                    <a:pt x="12490" y="3037"/>
                  </a:lnTo>
                  <a:cubicBezTo>
                    <a:pt x="13324" y="3037"/>
                    <a:pt x="14014" y="2358"/>
                    <a:pt x="14014" y="1513"/>
                  </a:cubicBezTo>
                  <a:cubicBezTo>
                    <a:pt x="14014" y="680"/>
                    <a:pt x="13324" y="1"/>
                    <a:pt x="1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7081354" y="1276752"/>
              <a:ext cx="146471" cy="31893"/>
            </a:xfrm>
            <a:custGeom>
              <a:rect b="b" l="l" r="r" t="t"/>
              <a:pathLst>
                <a:path extrusionOk="0" h="3049" w="14003">
                  <a:moveTo>
                    <a:pt x="1525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25" y="3048"/>
                  </a:cubicBezTo>
                  <a:lnTo>
                    <a:pt x="12490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7272521" y="1149349"/>
              <a:ext cx="146471" cy="31893"/>
            </a:xfrm>
            <a:custGeom>
              <a:rect b="b" l="l" r="r" t="t"/>
              <a:pathLst>
                <a:path extrusionOk="0" h="3049" w="14003">
                  <a:moveTo>
                    <a:pt x="1513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13" y="3048"/>
                  </a:cubicBezTo>
                  <a:lnTo>
                    <a:pt x="12478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2"/>
            <p:cNvSpPr/>
            <p:nvPr/>
          </p:nvSpPr>
          <p:spPr>
            <a:xfrm>
              <a:off x="7272521" y="1891601"/>
              <a:ext cx="146471" cy="31893"/>
            </a:xfrm>
            <a:custGeom>
              <a:rect b="b" l="l" r="r" t="t"/>
              <a:pathLst>
                <a:path extrusionOk="0" h="3049" w="14003">
                  <a:moveTo>
                    <a:pt x="1513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13" y="3048"/>
                  </a:cubicBezTo>
                  <a:lnTo>
                    <a:pt x="12478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7100412" y="2054118"/>
              <a:ext cx="146586" cy="31893"/>
            </a:xfrm>
            <a:custGeom>
              <a:rect b="b" l="l" r="r" t="t"/>
              <a:pathLst>
                <a:path extrusionOk="0" h="3049" w="14014">
                  <a:moveTo>
                    <a:pt x="1524" y="1"/>
                  </a:moveTo>
                  <a:cubicBezTo>
                    <a:pt x="691" y="1"/>
                    <a:pt x="0" y="680"/>
                    <a:pt x="0" y="1525"/>
                  </a:cubicBezTo>
                  <a:cubicBezTo>
                    <a:pt x="0" y="2358"/>
                    <a:pt x="691" y="3049"/>
                    <a:pt x="1524" y="3049"/>
                  </a:cubicBezTo>
                  <a:lnTo>
                    <a:pt x="12490" y="3049"/>
                  </a:lnTo>
                  <a:cubicBezTo>
                    <a:pt x="13323" y="3049"/>
                    <a:pt x="14014" y="2358"/>
                    <a:pt x="14014" y="1525"/>
                  </a:cubicBezTo>
                  <a:cubicBezTo>
                    <a:pt x="14014" y="680"/>
                    <a:pt x="13323" y="1"/>
                    <a:pt x="1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2"/>
            <p:cNvSpPr/>
            <p:nvPr/>
          </p:nvSpPr>
          <p:spPr>
            <a:xfrm>
              <a:off x="8172447" y="2323380"/>
              <a:ext cx="277106" cy="476118"/>
            </a:xfrm>
            <a:custGeom>
              <a:rect b="b" l="l" r="r" t="t"/>
              <a:pathLst>
                <a:path extrusionOk="0" h="45518" w="26492">
                  <a:moveTo>
                    <a:pt x="12073" y="0"/>
                  </a:moveTo>
                  <a:cubicBezTo>
                    <a:pt x="5429" y="0"/>
                    <a:pt x="0" y="5441"/>
                    <a:pt x="0" y="12073"/>
                  </a:cubicBezTo>
                  <a:lnTo>
                    <a:pt x="0" y="33457"/>
                  </a:lnTo>
                  <a:cubicBezTo>
                    <a:pt x="0" y="40088"/>
                    <a:pt x="5429" y="45518"/>
                    <a:pt x="12073" y="45518"/>
                  </a:cubicBezTo>
                  <a:lnTo>
                    <a:pt x="14419" y="45518"/>
                  </a:lnTo>
                  <a:cubicBezTo>
                    <a:pt x="21062" y="45518"/>
                    <a:pt x="26492" y="40088"/>
                    <a:pt x="26492" y="33457"/>
                  </a:cubicBezTo>
                  <a:lnTo>
                    <a:pt x="26492" y="12073"/>
                  </a:lnTo>
                  <a:cubicBezTo>
                    <a:pt x="26492" y="5441"/>
                    <a:pt x="21062" y="0"/>
                    <a:pt x="14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8172573" y="2452278"/>
              <a:ext cx="229283" cy="94035"/>
            </a:xfrm>
            <a:custGeom>
              <a:rect b="b" l="l" r="r" t="t"/>
              <a:pathLst>
                <a:path extrusionOk="0" h="8990" w="21920">
                  <a:moveTo>
                    <a:pt x="0" y="0"/>
                  </a:moveTo>
                  <a:lnTo>
                    <a:pt x="0" y="8989"/>
                  </a:lnTo>
                  <a:lnTo>
                    <a:pt x="21920" y="8989"/>
                  </a:lnTo>
                  <a:lnTo>
                    <a:pt x="21920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8210679" y="2579681"/>
              <a:ext cx="38242" cy="148208"/>
            </a:xfrm>
            <a:custGeom>
              <a:rect b="b" l="l" r="r" t="t"/>
              <a:pathLst>
                <a:path extrusionOk="0" h="14169" w="3656">
                  <a:moveTo>
                    <a:pt x="1822" y="0"/>
                  </a:moveTo>
                  <a:cubicBezTo>
                    <a:pt x="822" y="0"/>
                    <a:pt x="0" y="834"/>
                    <a:pt x="0" y="1834"/>
                  </a:cubicBezTo>
                  <a:lnTo>
                    <a:pt x="0" y="12335"/>
                  </a:lnTo>
                  <a:cubicBezTo>
                    <a:pt x="0" y="13347"/>
                    <a:pt x="822" y="14169"/>
                    <a:pt x="1822" y="14169"/>
                  </a:cubicBezTo>
                  <a:cubicBezTo>
                    <a:pt x="2834" y="14169"/>
                    <a:pt x="3656" y="13347"/>
                    <a:pt x="3656" y="12335"/>
                  </a:cubicBezTo>
                  <a:lnTo>
                    <a:pt x="3656" y="1834"/>
                  </a:lnTo>
                  <a:cubicBezTo>
                    <a:pt x="3656" y="834"/>
                    <a:pt x="2834" y="0"/>
                    <a:pt x="1822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7013856" y="2350398"/>
              <a:ext cx="269763" cy="463545"/>
            </a:xfrm>
            <a:custGeom>
              <a:rect b="b" l="l" r="r" t="t"/>
              <a:pathLst>
                <a:path extrusionOk="0" h="44316" w="25790">
                  <a:moveTo>
                    <a:pt x="11752" y="1"/>
                  </a:moveTo>
                  <a:cubicBezTo>
                    <a:pt x="5287" y="1"/>
                    <a:pt x="0" y="5287"/>
                    <a:pt x="0" y="11752"/>
                  </a:cubicBezTo>
                  <a:lnTo>
                    <a:pt x="0" y="32553"/>
                  </a:lnTo>
                  <a:cubicBezTo>
                    <a:pt x="0" y="39018"/>
                    <a:pt x="5287" y="44316"/>
                    <a:pt x="11752" y="44316"/>
                  </a:cubicBezTo>
                  <a:lnTo>
                    <a:pt x="14038" y="44316"/>
                  </a:lnTo>
                  <a:cubicBezTo>
                    <a:pt x="20503" y="44316"/>
                    <a:pt x="25789" y="39018"/>
                    <a:pt x="25789" y="32553"/>
                  </a:cubicBezTo>
                  <a:lnTo>
                    <a:pt x="25789" y="11752"/>
                  </a:lnTo>
                  <a:cubicBezTo>
                    <a:pt x="25789" y="5287"/>
                    <a:pt x="20503" y="1"/>
                    <a:pt x="14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7013981" y="2475813"/>
              <a:ext cx="223185" cy="91546"/>
            </a:xfrm>
            <a:custGeom>
              <a:rect b="b" l="l" r="r" t="t"/>
              <a:pathLst>
                <a:path extrusionOk="0" h="8752" w="21337">
                  <a:moveTo>
                    <a:pt x="0" y="0"/>
                  </a:moveTo>
                  <a:lnTo>
                    <a:pt x="0" y="8752"/>
                  </a:lnTo>
                  <a:lnTo>
                    <a:pt x="21336" y="8752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7050968" y="2599858"/>
              <a:ext cx="37248" cy="144222"/>
            </a:xfrm>
            <a:custGeom>
              <a:rect b="b" l="l" r="r" t="t"/>
              <a:pathLst>
                <a:path extrusionOk="0" h="13788" w="3561">
                  <a:moveTo>
                    <a:pt x="1786" y="0"/>
                  </a:moveTo>
                  <a:cubicBezTo>
                    <a:pt x="810" y="0"/>
                    <a:pt x="0" y="798"/>
                    <a:pt x="0" y="1786"/>
                  </a:cubicBezTo>
                  <a:lnTo>
                    <a:pt x="0" y="12013"/>
                  </a:lnTo>
                  <a:cubicBezTo>
                    <a:pt x="0" y="12990"/>
                    <a:pt x="810" y="13787"/>
                    <a:pt x="1786" y="13787"/>
                  </a:cubicBezTo>
                  <a:cubicBezTo>
                    <a:pt x="2763" y="13787"/>
                    <a:pt x="3560" y="12990"/>
                    <a:pt x="3560" y="12013"/>
                  </a:cubicBezTo>
                  <a:lnTo>
                    <a:pt x="3560" y="1786"/>
                  </a:lnTo>
                  <a:cubicBezTo>
                    <a:pt x="3560" y="810"/>
                    <a:pt x="2763" y="0"/>
                    <a:pt x="1786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7258819" y="1969832"/>
              <a:ext cx="439634" cy="717462"/>
            </a:xfrm>
            <a:custGeom>
              <a:rect b="b" l="l" r="r" t="t"/>
              <a:pathLst>
                <a:path extrusionOk="0" h="68591" w="42030">
                  <a:moveTo>
                    <a:pt x="7141" y="1"/>
                  </a:moveTo>
                  <a:cubicBezTo>
                    <a:pt x="6448" y="1"/>
                    <a:pt x="5730" y="101"/>
                    <a:pt x="4990" y="320"/>
                  </a:cubicBezTo>
                  <a:cubicBezTo>
                    <a:pt x="3585" y="737"/>
                    <a:pt x="1549" y="1832"/>
                    <a:pt x="1" y="3273"/>
                  </a:cubicBezTo>
                  <a:lnTo>
                    <a:pt x="1" y="68590"/>
                  </a:lnTo>
                  <a:lnTo>
                    <a:pt x="42030" y="68590"/>
                  </a:lnTo>
                  <a:lnTo>
                    <a:pt x="42030" y="30002"/>
                  </a:lnTo>
                  <a:cubicBezTo>
                    <a:pt x="40636" y="30452"/>
                    <a:pt x="39068" y="30666"/>
                    <a:pt x="37458" y="30666"/>
                  </a:cubicBezTo>
                  <a:cubicBezTo>
                    <a:pt x="32934" y="30666"/>
                    <a:pt x="28083" y="28977"/>
                    <a:pt x="25861" y="26097"/>
                  </a:cubicBezTo>
                  <a:cubicBezTo>
                    <a:pt x="21539" y="20477"/>
                    <a:pt x="20932" y="12214"/>
                    <a:pt x="16563" y="6333"/>
                  </a:cubicBezTo>
                  <a:cubicBezTo>
                    <a:pt x="14264" y="3244"/>
                    <a:pt x="11087" y="1"/>
                    <a:pt x="7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7589480" y="1929832"/>
              <a:ext cx="14330" cy="358433"/>
            </a:xfrm>
            <a:custGeom>
              <a:rect b="b" l="l" r="r" t="t"/>
              <a:pathLst>
                <a:path extrusionOk="0" h="34267" w="1370">
                  <a:moveTo>
                    <a:pt x="0" y="1"/>
                  </a:moveTo>
                  <a:lnTo>
                    <a:pt x="0" y="34267"/>
                  </a:lnTo>
                  <a:lnTo>
                    <a:pt x="1369" y="34267"/>
                  </a:lnTo>
                  <a:lnTo>
                    <a:pt x="13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7519356" y="1810881"/>
              <a:ext cx="226051" cy="156701"/>
            </a:xfrm>
            <a:custGeom>
              <a:rect b="b" l="l" r="r" t="t"/>
              <a:pathLst>
                <a:path extrusionOk="0" h="14981" w="21611">
                  <a:moveTo>
                    <a:pt x="6624" y="0"/>
                  </a:moveTo>
                  <a:cubicBezTo>
                    <a:pt x="4384" y="0"/>
                    <a:pt x="2564" y="748"/>
                    <a:pt x="1703" y="2240"/>
                  </a:cubicBezTo>
                  <a:cubicBezTo>
                    <a:pt x="1" y="5181"/>
                    <a:pt x="2692" y="9932"/>
                    <a:pt x="7728" y="12825"/>
                  </a:cubicBezTo>
                  <a:cubicBezTo>
                    <a:pt x="10215" y="14263"/>
                    <a:pt x="12806" y="14980"/>
                    <a:pt x="14996" y="14980"/>
                  </a:cubicBezTo>
                  <a:cubicBezTo>
                    <a:pt x="17231" y="14980"/>
                    <a:pt x="19048" y="14233"/>
                    <a:pt x="19908" y="12742"/>
                  </a:cubicBezTo>
                  <a:cubicBezTo>
                    <a:pt x="21611" y="9789"/>
                    <a:pt x="18920" y="5050"/>
                    <a:pt x="13895" y="2145"/>
                  </a:cubicBezTo>
                  <a:cubicBezTo>
                    <a:pt x="11405" y="715"/>
                    <a:pt x="8814" y="0"/>
                    <a:pt x="66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7561698" y="1810892"/>
              <a:ext cx="168396" cy="109537"/>
            </a:xfrm>
            <a:custGeom>
              <a:rect b="b" l="l" r="r" t="t"/>
              <a:pathLst>
                <a:path extrusionOk="0" h="10472" w="16099">
                  <a:moveTo>
                    <a:pt x="2588" y="0"/>
                  </a:moveTo>
                  <a:cubicBezTo>
                    <a:pt x="2096" y="0"/>
                    <a:pt x="1625" y="36"/>
                    <a:pt x="1180" y="108"/>
                  </a:cubicBezTo>
                  <a:cubicBezTo>
                    <a:pt x="1" y="3728"/>
                    <a:pt x="3620" y="7800"/>
                    <a:pt x="6883" y="9383"/>
                  </a:cubicBezTo>
                  <a:cubicBezTo>
                    <a:pt x="8429" y="10135"/>
                    <a:pt x="9913" y="10471"/>
                    <a:pt x="11316" y="10471"/>
                  </a:cubicBezTo>
                  <a:cubicBezTo>
                    <a:pt x="13046" y="10471"/>
                    <a:pt x="14652" y="9960"/>
                    <a:pt x="16098" y="9086"/>
                  </a:cubicBezTo>
                  <a:cubicBezTo>
                    <a:pt x="15348" y="6657"/>
                    <a:pt x="13086" y="4025"/>
                    <a:pt x="9847" y="2144"/>
                  </a:cubicBezTo>
                  <a:cubicBezTo>
                    <a:pt x="7368" y="715"/>
                    <a:pt x="4777" y="0"/>
                    <a:pt x="2588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7610526" y="1846268"/>
              <a:ext cx="63021" cy="71620"/>
            </a:xfrm>
            <a:custGeom>
              <a:rect b="b" l="l" r="r" t="t"/>
              <a:pathLst>
                <a:path extrusionOk="0" h="6847" w="6025">
                  <a:moveTo>
                    <a:pt x="5322" y="0"/>
                  </a:moveTo>
                  <a:lnTo>
                    <a:pt x="0" y="6263"/>
                  </a:lnTo>
                  <a:lnTo>
                    <a:pt x="691" y="6847"/>
                  </a:lnTo>
                  <a:lnTo>
                    <a:pt x="6025" y="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7293201" y="2307313"/>
              <a:ext cx="214963" cy="23922"/>
            </a:xfrm>
            <a:custGeom>
              <a:rect b="b" l="l" r="r" t="t"/>
              <a:pathLst>
                <a:path extrusionOk="0" h="2287" w="20551">
                  <a:moveTo>
                    <a:pt x="0" y="0"/>
                  </a:moveTo>
                  <a:lnTo>
                    <a:pt x="0" y="2286"/>
                  </a:lnTo>
                  <a:lnTo>
                    <a:pt x="20550" y="2286"/>
                  </a:lnTo>
                  <a:lnTo>
                    <a:pt x="20550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7295565" y="2376684"/>
              <a:ext cx="215089" cy="23922"/>
            </a:xfrm>
            <a:custGeom>
              <a:rect b="b" l="l" r="r" t="t"/>
              <a:pathLst>
                <a:path extrusionOk="0" h="2287" w="20563">
                  <a:moveTo>
                    <a:pt x="0" y="0"/>
                  </a:moveTo>
                  <a:lnTo>
                    <a:pt x="0" y="2286"/>
                  </a:lnTo>
                  <a:lnTo>
                    <a:pt x="20562" y="2286"/>
                  </a:lnTo>
                  <a:lnTo>
                    <a:pt x="20562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7295565" y="2448293"/>
              <a:ext cx="215089" cy="23922"/>
            </a:xfrm>
            <a:custGeom>
              <a:rect b="b" l="l" r="r" t="t"/>
              <a:pathLst>
                <a:path extrusionOk="0" h="2287" w="20563">
                  <a:moveTo>
                    <a:pt x="0" y="0"/>
                  </a:moveTo>
                  <a:lnTo>
                    <a:pt x="0" y="2286"/>
                  </a:lnTo>
                  <a:lnTo>
                    <a:pt x="20562" y="2286"/>
                  </a:lnTo>
                  <a:lnTo>
                    <a:pt x="20562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7295565" y="2529609"/>
              <a:ext cx="215089" cy="23807"/>
            </a:xfrm>
            <a:custGeom>
              <a:rect b="b" l="l" r="r" t="t"/>
              <a:pathLst>
                <a:path extrusionOk="0" h="2276" w="20563">
                  <a:moveTo>
                    <a:pt x="0" y="1"/>
                  </a:moveTo>
                  <a:lnTo>
                    <a:pt x="0" y="2275"/>
                  </a:lnTo>
                  <a:lnTo>
                    <a:pt x="20562" y="2275"/>
                  </a:lnTo>
                  <a:lnTo>
                    <a:pt x="20562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7599563" y="2560246"/>
              <a:ext cx="37123" cy="144233"/>
            </a:xfrm>
            <a:custGeom>
              <a:rect b="b" l="l" r="r" t="t"/>
              <a:pathLst>
                <a:path extrusionOk="0" h="13789" w="3549">
                  <a:moveTo>
                    <a:pt x="1774" y="1"/>
                  </a:moveTo>
                  <a:cubicBezTo>
                    <a:pt x="798" y="1"/>
                    <a:pt x="0" y="799"/>
                    <a:pt x="0" y="1775"/>
                  </a:cubicBezTo>
                  <a:lnTo>
                    <a:pt x="0" y="12002"/>
                  </a:lnTo>
                  <a:cubicBezTo>
                    <a:pt x="0" y="12979"/>
                    <a:pt x="798" y="13788"/>
                    <a:pt x="1774" y="13788"/>
                  </a:cubicBezTo>
                  <a:cubicBezTo>
                    <a:pt x="2751" y="13788"/>
                    <a:pt x="3549" y="12979"/>
                    <a:pt x="3549" y="12002"/>
                  </a:cubicBezTo>
                  <a:lnTo>
                    <a:pt x="3549" y="1775"/>
                  </a:lnTo>
                  <a:cubicBezTo>
                    <a:pt x="3549" y="799"/>
                    <a:pt x="2751" y="1"/>
                    <a:pt x="1774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6841736" y="1715570"/>
              <a:ext cx="58545" cy="309323"/>
            </a:xfrm>
            <a:custGeom>
              <a:rect b="b" l="l" r="r" t="t"/>
              <a:pathLst>
                <a:path extrusionOk="0" h="29572" w="5597">
                  <a:moveTo>
                    <a:pt x="794" y="0"/>
                  </a:moveTo>
                  <a:cubicBezTo>
                    <a:pt x="493" y="0"/>
                    <a:pt x="191" y="215"/>
                    <a:pt x="191" y="601"/>
                  </a:cubicBezTo>
                  <a:lnTo>
                    <a:pt x="1" y="29462"/>
                  </a:lnTo>
                  <a:cubicBezTo>
                    <a:pt x="135" y="29537"/>
                    <a:pt x="279" y="29572"/>
                    <a:pt x="421" y="29572"/>
                  </a:cubicBezTo>
                  <a:cubicBezTo>
                    <a:pt x="799" y="29572"/>
                    <a:pt x="1162" y="29327"/>
                    <a:pt x="1275" y="28938"/>
                  </a:cubicBezTo>
                  <a:lnTo>
                    <a:pt x="5454" y="14996"/>
                  </a:lnTo>
                  <a:cubicBezTo>
                    <a:pt x="5597" y="14496"/>
                    <a:pt x="5597" y="13960"/>
                    <a:pt x="5442" y="13460"/>
                  </a:cubicBezTo>
                  <a:lnTo>
                    <a:pt x="1358" y="423"/>
                  </a:lnTo>
                  <a:cubicBezTo>
                    <a:pt x="1269" y="134"/>
                    <a:pt x="1032" y="0"/>
                    <a:pt x="7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6607140" y="2040123"/>
              <a:ext cx="242965" cy="126263"/>
            </a:xfrm>
            <a:custGeom>
              <a:rect b="b" l="l" r="r" t="t"/>
              <a:pathLst>
                <a:path extrusionOk="0" h="12071" w="23228">
                  <a:moveTo>
                    <a:pt x="22549" y="0"/>
                  </a:moveTo>
                  <a:cubicBezTo>
                    <a:pt x="22469" y="0"/>
                    <a:pt x="22384" y="20"/>
                    <a:pt x="22298" y="65"/>
                  </a:cubicBezTo>
                  <a:lnTo>
                    <a:pt x="21" y="11328"/>
                  </a:lnTo>
                  <a:cubicBezTo>
                    <a:pt x="0" y="11742"/>
                    <a:pt x="337" y="12070"/>
                    <a:pt x="748" y="12070"/>
                  </a:cubicBezTo>
                  <a:cubicBezTo>
                    <a:pt x="798" y="12070"/>
                    <a:pt x="850" y="12065"/>
                    <a:pt x="902" y="12055"/>
                  </a:cubicBezTo>
                  <a:lnTo>
                    <a:pt x="13190" y="9602"/>
                  </a:lnTo>
                  <a:cubicBezTo>
                    <a:pt x="13630" y="9507"/>
                    <a:pt x="14047" y="9292"/>
                    <a:pt x="14368" y="8983"/>
                  </a:cubicBezTo>
                  <a:lnTo>
                    <a:pt x="22869" y="851"/>
                  </a:lnTo>
                  <a:cubicBezTo>
                    <a:pt x="23228" y="513"/>
                    <a:pt x="22954" y="0"/>
                    <a:pt x="225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6841736" y="1761709"/>
              <a:ext cx="58545" cy="263184"/>
            </a:xfrm>
            <a:custGeom>
              <a:rect b="b" l="l" r="r" t="t"/>
              <a:pathLst>
                <a:path extrusionOk="0" h="25161" w="5597">
                  <a:moveTo>
                    <a:pt x="2608" y="0"/>
                  </a:moveTo>
                  <a:cubicBezTo>
                    <a:pt x="1834" y="1667"/>
                    <a:pt x="2287" y="3798"/>
                    <a:pt x="2692" y="5525"/>
                  </a:cubicBezTo>
                  <a:cubicBezTo>
                    <a:pt x="3132" y="7394"/>
                    <a:pt x="3823" y="9263"/>
                    <a:pt x="3954" y="11192"/>
                  </a:cubicBezTo>
                  <a:cubicBezTo>
                    <a:pt x="4168" y="14514"/>
                    <a:pt x="2430" y="17181"/>
                    <a:pt x="37" y="19157"/>
                  </a:cubicBezTo>
                  <a:lnTo>
                    <a:pt x="1" y="25051"/>
                  </a:lnTo>
                  <a:cubicBezTo>
                    <a:pt x="135" y="25126"/>
                    <a:pt x="279" y="25161"/>
                    <a:pt x="421" y="25161"/>
                  </a:cubicBezTo>
                  <a:cubicBezTo>
                    <a:pt x="799" y="25161"/>
                    <a:pt x="1162" y="24916"/>
                    <a:pt x="1275" y="24527"/>
                  </a:cubicBezTo>
                  <a:lnTo>
                    <a:pt x="5454" y="10585"/>
                  </a:lnTo>
                  <a:cubicBezTo>
                    <a:pt x="5597" y="10085"/>
                    <a:pt x="5597" y="9549"/>
                    <a:pt x="5442" y="9049"/>
                  </a:cubicBezTo>
                  <a:lnTo>
                    <a:pt x="2608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6607140" y="2065331"/>
              <a:ext cx="222285" cy="101054"/>
            </a:xfrm>
            <a:custGeom>
              <a:rect b="b" l="l" r="r" t="t"/>
              <a:pathLst>
                <a:path extrusionOk="0" h="9661" w="21251">
                  <a:moveTo>
                    <a:pt x="21250" y="1"/>
                  </a:moveTo>
                  <a:cubicBezTo>
                    <a:pt x="19500" y="1286"/>
                    <a:pt x="16297" y="2013"/>
                    <a:pt x="15178" y="2679"/>
                  </a:cubicBezTo>
                  <a:cubicBezTo>
                    <a:pt x="14452" y="3120"/>
                    <a:pt x="14047" y="3822"/>
                    <a:pt x="13416" y="4358"/>
                  </a:cubicBezTo>
                  <a:cubicBezTo>
                    <a:pt x="12904" y="4799"/>
                    <a:pt x="12261" y="5084"/>
                    <a:pt x="11642" y="5335"/>
                  </a:cubicBezTo>
                  <a:cubicBezTo>
                    <a:pt x="10118" y="5977"/>
                    <a:pt x="8570" y="6656"/>
                    <a:pt x="6903" y="6704"/>
                  </a:cubicBezTo>
                  <a:cubicBezTo>
                    <a:pt x="6812" y="6707"/>
                    <a:pt x="6721" y="6708"/>
                    <a:pt x="6630" y="6708"/>
                  </a:cubicBezTo>
                  <a:cubicBezTo>
                    <a:pt x="6000" y="6708"/>
                    <a:pt x="5389" y="6637"/>
                    <a:pt x="4796" y="6501"/>
                  </a:cubicBezTo>
                  <a:lnTo>
                    <a:pt x="21" y="8918"/>
                  </a:lnTo>
                  <a:cubicBezTo>
                    <a:pt x="0" y="9332"/>
                    <a:pt x="337" y="9660"/>
                    <a:pt x="748" y="9660"/>
                  </a:cubicBezTo>
                  <a:cubicBezTo>
                    <a:pt x="798" y="9660"/>
                    <a:pt x="850" y="9655"/>
                    <a:pt x="902" y="9645"/>
                  </a:cubicBezTo>
                  <a:lnTo>
                    <a:pt x="13190" y="7192"/>
                  </a:lnTo>
                  <a:cubicBezTo>
                    <a:pt x="13630" y="7097"/>
                    <a:pt x="14047" y="6882"/>
                    <a:pt x="14380" y="6573"/>
                  </a:cubicBezTo>
                  <a:lnTo>
                    <a:pt x="2125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6876485" y="2025981"/>
              <a:ext cx="13462" cy="729188"/>
            </a:xfrm>
            <a:custGeom>
              <a:rect b="b" l="l" r="r" t="t"/>
              <a:pathLst>
                <a:path extrusionOk="0" h="69712" w="1287">
                  <a:moveTo>
                    <a:pt x="644" y="0"/>
                  </a:moveTo>
                  <a:cubicBezTo>
                    <a:pt x="287" y="0"/>
                    <a:pt x="1" y="286"/>
                    <a:pt x="1" y="643"/>
                  </a:cubicBezTo>
                  <a:lnTo>
                    <a:pt x="1" y="69068"/>
                  </a:lnTo>
                  <a:cubicBezTo>
                    <a:pt x="1" y="69425"/>
                    <a:pt x="287" y="69711"/>
                    <a:pt x="644" y="69711"/>
                  </a:cubicBezTo>
                  <a:cubicBezTo>
                    <a:pt x="1001" y="69711"/>
                    <a:pt x="1287" y="69425"/>
                    <a:pt x="1287" y="69068"/>
                  </a:cubicBezTo>
                  <a:lnTo>
                    <a:pt x="1287" y="643"/>
                  </a:lnTo>
                  <a:cubicBezTo>
                    <a:pt x="1287" y="286"/>
                    <a:pt x="1001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6842866" y="2010280"/>
              <a:ext cx="105364" cy="58304"/>
            </a:xfrm>
            <a:custGeom>
              <a:rect b="b" l="l" r="r" t="t"/>
              <a:pathLst>
                <a:path extrusionOk="0" h="5574" w="10073">
                  <a:moveTo>
                    <a:pt x="2786" y="1"/>
                  </a:moveTo>
                  <a:cubicBezTo>
                    <a:pt x="1250" y="1"/>
                    <a:pt x="0" y="1251"/>
                    <a:pt x="0" y="2787"/>
                  </a:cubicBezTo>
                  <a:cubicBezTo>
                    <a:pt x="0" y="4323"/>
                    <a:pt x="1250" y="5573"/>
                    <a:pt x="2786" y="5573"/>
                  </a:cubicBezTo>
                  <a:lnTo>
                    <a:pt x="7287" y="5573"/>
                  </a:lnTo>
                  <a:cubicBezTo>
                    <a:pt x="8823" y="5573"/>
                    <a:pt x="10073" y="4323"/>
                    <a:pt x="10073" y="2787"/>
                  </a:cubicBezTo>
                  <a:cubicBezTo>
                    <a:pt x="10073" y="1251"/>
                    <a:pt x="8823" y="1"/>
                    <a:pt x="7287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6815838" y="2010165"/>
              <a:ext cx="65145" cy="60658"/>
            </a:xfrm>
            <a:custGeom>
              <a:rect b="b" l="l" r="r" t="t"/>
              <a:pathLst>
                <a:path extrusionOk="0" h="5799" w="6228">
                  <a:moveTo>
                    <a:pt x="3120" y="0"/>
                  </a:moveTo>
                  <a:cubicBezTo>
                    <a:pt x="1393" y="0"/>
                    <a:pt x="0" y="1298"/>
                    <a:pt x="0" y="2905"/>
                  </a:cubicBezTo>
                  <a:cubicBezTo>
                    <a:pt x="0" y="4501"/>
                    <a:pt x="1393" y="5798"/>
                    <a:pt x="3120" y="5798"/>
                  </a:cubicBezTo>
                  <a:cubicBezTo>
                    <a:pt x="4834" y="5798"/>
                    <a:pt x="6227" y="4501"/>
                    <a:pt x="6227" y="2905"/>
                  </a:cubicBezTo>
                  <a:cubicBezTo>
                    <a:pt x="6227" y="1298"/>
                    <a:pt x="4834" y="0"/>
                    <a:pt x="3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6846224" y="2037183"/>
              <a:ext cx="102006" cy="14581"/>
            </a:xfrm>
            <a:custGeom>
              <a:rect b="b" l="l" r="r" t="t"/>
              <a:pathLst>
                <a:path extrusionOk="0" h="1394" w="9752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94"/>
                    <a:pt x="691" y="1394"/>
                  </a:cubicBezTo>
                  <a:lnTo>
                    <a:pt x="9061" y="1394"/>
                  </a:lnTo>
                  <a:cubicBezTo>
                    <a:pt x="9442" y="1394"/>
                    <a:pt x="9752" y="1072"/>
                    <a:pt x="9752" y="691"/>
                  </a:cubicBezTo>
                  <a:cubicBezTo>
                    <a:pt x="9752" y="310"/>
                    <a:pt x="9442" y="1"/>
                    <a:pt x="90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6862165" y="2042790"/>
              <a:ext cx="237003" cy="137016"/>
            </a:xfrm>
            <a:custGeom>
              <a:rect b="b" l="l" r="r" t="t"/>
              <a:pathLst>
                <a:path extrusionOk="0" h="13099" w="22658">
                  <a:moveTo>
                    <a:pt x="723" y="0"/>
                  </a:moveTo>
                  <a:cubicBezTo>
                    <a:pt x="328" y="0"/>
                    <a:pt x="1" y="303"/>
                    <a:pt x="1" y="703"/>
                  </a:cubicBezTo>
                  <a:lnTo>
                    <a:pt x="21718" y="13026"/>
                  </a:lnTo>
                  <a:cubicBezTo>
                    <a:pt x="21808" y="13076"/>
                    <a:pt x="21898" y="13099"/>
                    <a:pt x="21983" y="13099"/>
                  </a:cubicBezTo>
                  <a:cubicBezTo>
                    <a:pt x="22378" y="13099"/>
                    <a:pt x="22658" y="12617"/>
                    <a:pt x="22325" y="12264"/>
                  </a:cubicBezTo>
                  <a:lnTo>
                    <a:pt x="14229" y="3739"/>
                  </a:lnTo>
                  <a:cubicBezTo>
                    <a:pt x="13919" y="3406"/>
                    <a:pt x="13514" y="3168"/>
                    <a:pt x="13074" y="3060"/>
                  </a:cubicBezTo>
                  <a:lnTo>
                    <a:pt x="917" y="24"/>
                  </a:lnTo>
                  <a:cubicBezTo>
                    <a:pt x="851" y="8"/>
                    <a:pt x="786" y="0"/>
                    <a:pt x="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6898283" y="2049641"/>
              <a:ext cx="200884" cy="130164"/>
            </a:xfrm>
            <a:custGeom>
              <a:rect b="b" l="l" r="r" t="t"/>
              <a:pathLst>
                <a:path extrusionOk="0" h="12444" w="19205">
                  <a:moveTo>
                    <a:pt x="0" y="0"/>
                  </a:moveTo>
                  <a:cubicBezTo>
                    <a:pt x="524" y="1786"/>
                    <a:pt x="2310" y="2501"/>
                    <a:pt x="4227" y="2905"/>
                  </a:cubicBezTo>
                  <a:cubicBezTo>
                    <a:pt x="6549" y="3382"/>
                    <a:pt x="8859" y="3620"/>
                    <a:pt x="10811" y="5084"/>
                  </a:cubicBezTo>
                  <a:cubicBezTo>
                    <a:pt x="12395" y="6287"/>
                    <a:pt x="13073" y="7835"/>
                    <a:pt x="13204" y="9502"/>
                  </a:cubicBezTo>
                  <a:lnTo>
                    <a:pt x="18265" y="12371"/>
                  </a:lnTo>
                  <a:cubicBezTo>
                    <a:pt x="18355" y="12421"/>
                    <a:pt x="18445" y="12444"/>
                    <a:pt x="18530" y="12444"/>
                  </a:cubicBezTo>
                  <a:cubicBezTo>
                    <a:pt x="18925" y="12444"/>
                    <a:pt x="19205" y="11962"/>
                    <a:pt x="18872" y="11609"/>
                  </a:cubicBezTo>
                  <a:lnTo>
                    <a:pt x="10776" y="3084"/>
                  </a:lnTo>
                  <a:cubicBezTo>
                    <a:pt x="10466" y="2751"/>
                    <a:pt x="10061" y="2513"/>
                    <a:pt x="9621" y="24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5475671" y="2683789"/>
              <a:ext cx="3402418" cy="160425"/>
            </a:xfrm>
            <a:custGeom>
              <a:rect b="b" l="l" r="r" t="t"/>
              <a:pathLst>
                <a:path extrusionOk="0" h="15337" w="325279">
                  <a:moveTo>
                    <a:pt x="0" y="1"/>
                  </a:moveTo>
                  <a:lnTo>
                    <a:pt x="0" y="620"/>
                  </a:lnTo>
                  <a:cubicBezTo>
                    <a:pt x="0" y="8704"/>
                    <a:pt x="5096" y="15336"/>
                    <a:pt x="11323" y="15336"/>
                  </a:cubicBezTo>
                  <a:lnTo>
                    <a:pt x="313968" y="15336"/>
                  </a:lnTo>
                  <a:cubicBezTo>
                    <a:pt x="320183" y="15336"/>
                    <a:pt x="325279" y="8704"/>
                    <a:pt x="325279" y="620"/>
                  </a:cubicBezTo>
                  <a:lnTo>
                    <a:pt x="325279" y="1"/>
                  </a:lnTo>
                  <a:close/>
                </a:path>
              </a:pathLst>
            </a:custGeom>
            <a:solidFill>
              <a:srgbClr val="3FB3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7813648" y="362014"/>
              <a:ext cx="510124" cy="264900"/>
            </a:xfrm>
            <a:custGeom>
              <a:rect b="b" l="l" r="r" t="t"/>
              <a:pathLst>
                <a:path extrusionOk="0" h="25325" w="48769">
                  <a:moveTo>
                    <a:pt x="24372" y="0"/>
                  </a:moveTo>
                  <a:cubicBezTo>
                    <a:pt x="20705" y="0"/>
                    <a:pt x="17419" y="1607"/>
                    <a:pt x="15169" y="4155"/>
                  </a:cubicBezTo>
                  <a:cubicBezTo>
                    <a:pt x="13866" y="5635"/>
                    <a:pt x="12000" y="6408"/>
                    <a:pt x="10045" y="6408"/>
                  </a:cubicBezTo>
                  <a:cubicBezTo>
                    <a:pt x="9892" y="6408"/>
                    <a:pt x="9739" y="6403"/>
                    <a:pt x="9585" y="6394"/>
                  </a:cubicBezTo>
                  <a:cubicBezTo>
                    <a:pt x="9406" y="6382"/>
                    <a:pt x="9216" y="6370"/>
                    <a:pt x="9037" y="6370"/>
                  </a:cubicBezTo>
                  <a:cubicBezTo>
                    <a:pt x="4048" y="6370"/>
                    <a:pt x="0" y="10418"/>
                    <a:pt x="0" y="15395"/>
                  </a:cubicBezTo>
                  <a:cubicBezTo>
                    <a:pt x="0" y="20372"/>
                    <a:pt x="4048" y="24408"/>
                    <a:pt x="9037" y="24408"/>
                  </a:cubicBezTo>
                  <a:cubicBezTo>
                    <a:pt x="10204" y="24408"/>
                    <a:pt x="11335" y="24182"/>
                    <a:pt x="12359" y="23777"/>
                  </a:cubicBezTo>
                  <a:cubicBezTo>
                    <a:pt x="13593" y="23285"/>
                    <a:pt x="14893" y="23063"/>
                    <a:pt x="16201" y="23063"/>
                  </a:cubicBezTo>
                  <a:cubicBezTo>
                    <a:pt x="17619" y="23063"/>
                    <a:pt x="19045" y="23324"/>
                    <a:pt x="20408" y="23789"/>
                  </a:cubicBezTo>
                  <a:cubicBezTo>
                    <a:pt x="21646" y="24217"/>
                    <a:pt x="22979" y="24444"/>
                    <a:pt x="24372" y="24444"/>
                  </a:cubicBezTo>
                  <a:cubicBezTo>
                    <a:pt x="25265" y="24444"/>
                    <a:pt x="26135" y="24348"/>
                    <a:pt x="26980" y="24170"/>
                  </a:cubicBezTo>
                  <a:cubicBezTo>
                    <a:pt x="27470" y="24062"/>
                    <a:pt x="27967" y="24009"/>
                    <a:pt x="28462" y="24009"/>
                  </a:cubicBezTo>
                  <a:cubicBezTo>
                    <a:pt x="29447" y="24009"/>
                    <a:pt x="30427" y="24218"/>
                    <a:pt x="31338" y="24622"/>
                  </a:cubicBezTo>
                  <a:cubicBezTo>
                    <a:pt x="32338" y="25075"/>
                    <a:pt x="33457" y="25325"/>
                    <a:pt x="34624" y="25325"/>
                  </a:cubicBezTo>
                  <a:cubicBezTo>
                    <a:pt x="36279" y="25325"/>
                    <a:pt x="37815" y="24825"/>
                    <a:pt x="39100" y="23967"/>
                  </a:cubicBezTo>
                  <a:cubicBezTo>
                    <a:pt x="39941" y="23407"/>
                    <a:pt x="40926" y="23131"/>
                    <a:pt x="41923" y="23131"/>
                  </a:cubicBezTo>
                  <a:cubicBezTo>
                    <a:pt x="42325" y="23131"/>
                    <a:pt x="42728" y="23176"/>
                    <a:pt x="43125" y="23265"/>
                  </a:cubicBezTo>
                  <a:cubicBezTo>
                    <a:pt x="43434" y="23336"/>
                    <a:pt x="43756" y="23372"/>
                    <a:pt x="44077" y="23372"/>
                  </a:cubicBezTo>
                  <a:cubicBezTo>
                    <a:pt x="46697" y="23372"/>
                    <a:pt x="48768" y="21110"/>
                    <a:pt x="48483" y="18455"/>
                  </a:cubicBezTo>
                  <a:cubicBezTo>
                    <a:pt x="48256" y="16478"/>
                    <a:pt x="46685" y="14859"/>
                    <a:pt x="44720" y="14585"/>
                  </a:cubicBezTo>
                  <a:cubicBezTo>
                    <a:pt x="44696" y="14573"/>
                    <a:pt x="44673" y="14573"/>
                    <a:pt x="44649" y="14573"/>
                  </a:cubicBezTo>
                  <a:cubicBezTo>
                    <a:pt x="43232" y="14395"/>
                    <a:pt x="41982" y="13657"/>
                    <a:pt x="41136" y="12514"/>
                  </a:cubicBezTo>
                  <a:cubicBezTo>
                    <a:pt x="40398" y="11513"/>
                    <a:pt x="39434" y="10680"/>
                    <a:pt x="38327" y="10108"/>
                  </a:cubicBezTo>
                  <a:cubicBezTo>
                    <a:pt x="37029" y="9442"/>
                    <a:pt x="36052" y="8299"/>
                    <a:pt x="35433" y="6977"/>
                  </a:cubicBezTo>
                  <a:cubicBezTo>
                    <a:pt x="33469" y="2858"/>
                    <a:pt x="29254" y="0"/>
                    <a:pt x="24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3" name="Google Shape;393;p32"/>
          <p:cNvSpPr txBox="1"/>
          <p:nvPr>
            <p:ph type="ctrTitle"/>
          </p:nvPr>
        </p:nvSpPr>
        <p:spPr>
          <a:xfrm>
            <a:off x="717529" y="1686425"/>
            <a:ext cx="4584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Locker Reading</a:t>
            </a:r>
            <a:endParaRPr/>
          </a:p>
        </p:txBody>
      </p:sp>
      <p:sp>
        <p:nvSpPr>
          <p:cNvPr id="394" name="Google Shape;394;p32"/>
          <p:cNvSpPr txBox="1"/>
          <p:nvPr>
            <p:ph idx="1" type="subTitle"/>
          </p:nvPr>
        </p:nvSpPr>
        <p:spPr>
          <a:xfrm>
            <a:off x="717525" y="3598475"/>
            <a:ext cx="4584300" cy="10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Juan Pablo Isaza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Mateo Gómez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Mateo Manjarrés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Julian Ramírez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1"/>
          <p:cNvSpPr txBox="1"/>
          <p:nvPr>
            <p:ph type="title"/>
          </p:nvPr>
        </p:nvSpPr>
        <p:spPr>
          <a:xfrm>
            <a:off x="717525" y="54275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</a:t>
            </a:r>
            <a:endParaRPr/>
          </a:p>
        </p:txBody>
      </p:sp>
      <p:grpSp>
        <p:nvGrpSpPr>
          <p:cNvPr id="641" name="Google Shape;641;p41"/>
          <p:cNvGrpSpPr/>
          <p:nvPr/>
        </p:nvGrpSpPr>
        <p:grpSpPr>
          <a:xfrm rot="10690018">
            <a:off x="7690194" y="79769"/>
            <a:ext cx="1152535" cy="877616"/>
            <a:chOff x="3077675" y="6690087"/>
            <a:chExt cx="2525088" cy="1922768"/>
          </a:xfrm>
        </p:grpSpPr>
        <p:sp>
          <p:nvSpPr>
            <p:cNvPr id="642" name="Google Shape;642;p41"/>
            <p:cNvSpPr/>
            <p:nvPr/>
          </p:nvSpPr>
          <p:spPr>
            <a:xfrm>
              <a:off x="3538754" y="6690087"/>
              <a:ext cx="2064009" cy="1922768"/>
            </a:xfrm>
            <a:custGeom>
              <a:rect b="b" l="l" r="r" t="t"/>
              <a:pathLst>
                <a:path extrusionOk="0" h="77719" w="83428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1"/>
            <p:cNvSpPr/>
            <p:nvPr/>
          </p:nvSpPr>
          <p:spPr>
            <a:xfrm>
              <a:off x="3077675" y="7144734"/>
              <a:ext cx="1927197" cy="1319656"/>
            </a:xfrm>
            <a:custGeom>
              <a:rect b="b" l="l" r="r" t="t"/>
              <a:pathLst>
                <a:path extrusionOk="0" h="53341" w="77898">
                  <a:moveTo>
                    <a:pt x="77657" y="0"/>
                  </a:moveTo>
                  <a:cubicBezTo>
                    <a:pt x="77524" y="0"/>
                    <a:pt x="77309" y="98"/>
                    <a:pt x="77038" y="330"/>
                  </a:cubicBezTo>
                  <a:cubicBezTo>
                    <a:pt x="77038" y="330"/>
                    <a:pt x="75681" y="1521"/>
                    <a:pt x="73430" y="3497"/>
                  </a:cubicBezTo>
                  <a:cubicBezTo>
                    <a:pt x="72299" y="4486"/>
                    <a:pt x="70954" y="5664"/>
                    <a:pt x="69430" y="6998"/>
                  </a:cubicBezTo>
                  <a:cubicBezTo>
                    <a:pt x="68668" y="7665"/>
                    <a:pt x="67870" y="8367"/>
                    <a:pt x="67037" y="9093"/>
                  </a:cubicBezTo>
                  <a:cubicBezTo>
                    <a:pt x="66203" y="9820"/>
                    <a:pt x="65334" y="10594"/>
                    <a:pt x="64441" y="11391"/>
                  </a:cubicBezTo>
                  <a:cubicBezTo>
                    <a:pt x="63548" y="12177"/>
                    <a:pt x="62631" y="12999"/>
                    <a:pt x="61691" y="13832"/>
                  </a:cubicBezTo>
                  <a:cubicBezTo>
                    <a:pt x="61453" y="14034"/>
                    <a:pt x="61215" y="14249"/>
                    <a:pt x="60976" y="14463"/>
                  </a:cubicBezTo>
                  <a:cubicBezTo>
                    <a:pt x="60750" y="14677"/>
                    <a:pt x="60512" y="14892"/>
                    <a:pt x="60274" y="15106"/>
                  </a:cubicBezTo>
                  <a:cubicBezTo>
                    <a:pt x="59798" y="15535"/>
                    <a:pt x="59321" y="15975"/>
                    <a:pt x="58845" y="16416"/>
                  </a:cubicBezTo>
                  <a:cubicBezTo>
                    <a:pt x="57881" y="17297"/>
                    <a:pt x="56916" y="18190"/>
                    <a:pt x="55940" y="19083"/>
                  </a:cubicBezTo>
                  <a:lnTo>
                    <a:pt x="55571" y="19416"/>
                  </a:lnTo>
                  <a:lnTo>
                    <a:pt x="55214" y="19773"/>
                  </a:lnTo>
                  <a:cubicBezTo>
                    <a:pt x="54976" y="20011"/>
                    <a:pt x="54738" y="20250"/>
                    <a:pt x="54499" y="20488"/>
                  </a:cubicBezTo>
                  <a:cubicBezTo>
                    <a:pt x="54035" y="20964"/>
                    <a:pt x="53571" y="21440"/>
                    <a:pt x="53106" y="21916"/>
                  </a:cubicBezTo>
                  <a:cubicBezTo>
                    <a:pt x="51261" y="23845"/>
                    <a:pt x="49463" y="25798"/>
                    <a:pt x="47725" y="27691"/>
                  </a:cubicBezTo>
                  <a:cubicBezTo>
                    <a:pt x="45975" y="29572"/>
                    <a:pt x="44284" y="31370"/>
                    <a:pt x="42653" y="33025"/>
                  </a:cubicBezTo>
                  <a:cubicBezTo>
                    <a:pt x="41033" y="34668"/>
                    <a:pt x="39259" y="36406"/>
                    <a:pt x="37342" y="38085"/>
                  </a:cubicBezTo>
                  <a:cubicBezTo>
                    <a:pt x="36378" y="38918"/>
                    <a:pt x="35390" y="39752"/>
                    <a:pt x="34354" y="40538"/>
                  </a:cubicBezTo>
                  <a:cubicBezTo>
                    <a:pt x="33318" y="41335"/>
                    <a:pt x="32247" y="42109"/>
                    <a:pt x="31151" y="42824"/>
                  </a:cubicBezTo>
                  <a:cubicBezTo>
                    <a:pt x="30044" y="43550"/>
                    <a:pt x="28913" y="44205"/>
                    <a:pt x="27746" y="44812"/>
                  </a:cubicBezTo>
                  <a:cubicBezTo>
                    <a:pt x="27460" y="44967"/>
                    <a:pt x="27175" y="45122"/>
                    <a:pt x="26877" y="45253"/>
                  </a:cubicBezTo>
                  <a:cubicBezTo>
                    <a:pt x="26579" y="45395"/>
                    <a:pt x="26293" y="45538"/>
                    <a:pt x="25996" y="45669"/>
                  </a:cubicBezTo>
                  <a:cubicBezTo>
                    <a:pt x="25401" y="45919"/>
                    <a:pt x="24793" y="46146"/>
                    <a:pt x="24186" y="46384"/>
                  </a:cubicBezTo>
                  <a:cubicBezTo>
                    <a:pt x="23888" y="46503"/>
                    <a:pt x="23591" y="46622"/>
                    <a:pt x="23293" y="46741"/>
                  </a:cubicBezTo>
                  <a:cubicBezTo>
                    <a:pt x="23138" y="46800"/>
                    <a:pt x="22995" y="46860"/>
                    <a:pt x="22853" y="46919"/>
                  </a:cubicBezTo>
                  <a:cubicBezTo>
                    <a:pt x="22698" y="46967"/>
                    <a:pt x="22543" y="47027"/>
                    <a:pt x="22400" y="47074"/>
                  </a:cubicBezTo>
                  <a:cubicBezTo>
                    <a:pt x="21793" y="47289"/>
                    <a:pt x="21198" y="47491"/>
                    <a:pt x="20602" y="47693"/>
                  </a:cubicBezTo>
                  <a:cubicBezTo>
                    <a:pt x="20317" y="47801"/>
                    <a:pt x="20019" y="47908"/>
                    <a:pt x="19721" y="48003"/>
                  </a:cubicBezTo>
                  <a:cubicBezTo>
                    <a:pt x="19435" y="48098"/>
                    <a:pt x="19138" y="48182"/>
                    <a:pt x="18852" y="48277"/>
                  </a:cubicBezTo>
                  <a:cubicBezTo>
                    <a:pt x="18257" y="48455"/>
                    <a:pt x="17685" y="48634"/>
                    <a:pt x="17114" y="48813"/>
                  </a:cubicBezTo>
                  <a:cubicBezTo>
                    <a:pt x="12566" y="50170"/>
                    <a:pt x="8470" y="51087"/>
                    <a:pt x="5553" y="51753"/>
                  </a:cubicBezTo>
                  <a:cubicBezTo>
                    <a:pt x="4100" y="52075"/>
                    <a:pt x="2922" y="52337"/>
                    <a:pt x="2112" y="52503"/>
                  </a:cubicBezTo>
                  <a:cubicBezTo>
                    <a:pt x="1314" y="52682"/>
                    <a:pt x="874" y="52777"/>
                    <a:pt x="874" y="52777"/>
                  </a:cubicBezTo>
                  <a:cubicBezTo>
                    <a:pt x="47" y="52974"/>
                    <a:pt x="1" y="53340"/>
                    <a:pt x="641" y="53340"/>
                  </a:cubicBezTo>
                  <a:cubicBezTo>
                    <a:pt x="739" y="53340"/>
                    <a:pt x="852" y="53332"/>
                    <a:pt x="981" y="53313"/>
                  </a:cubicBezTo>
                  <a:cubicBezTo>
                    <a:pt x="981" y="53313"/>
                    <a:pt x="1421" y="53218"/>
                    <a:pt x="2231" y="53063"/>
                  </a:cubicBezTo>
                  <a:cubicBezTo>
                    <a:pt x="3041" y="52896"/>
                    <a:pt x="4219" y="52658"/>
                    <a:pt x="5684" y="52361"/>
                  </a:cubicBezTo>
                  <a:cubicBezTo>
                    <a:pt x="8625" y="51741"/>
                    <a:pt x="12732" y="50884"/>
                    <a:pt x="17340" y="49575"/>
                  </a:cubicBezTo>
                  <a:cubicBezTo>
                    <a:pt x="17911" y="49408"/>
                    <a:pt x="18495" y="49241"/>
                    <a:pt x="19090" y="49063"/>
                  </a:cubicBezTo>
                  <a:cubicBezTo>
                    <a:pt x="19388" y="48979"/>
                    <a:pt x="19686" y="48884"/>
                    <a:pt x="19983" y="48801"/>
                  </a:cubicBezTo>
                  <a:cubicBezTo>
                    <a:pt x="20281" y="48705"/>
                    <a:pt x="20578" y="48598"/>
                    <a:pt x="20876" y="48503"/>
                  </a:cubicBezTo>
                  <a:cubicBezTo>
                    <a:pt x="21471" y="48301"/>
                    <a:pt x="22079" y="48098"/>
                    <a:pt x="22686" y="47896"/>
                  </a:cubicBezTo>
                  <a:cubicBezTo>
                    <a:pt x="22841" y="47848"/>
                    <a:pt x="22995" y="47789"/>
                    <a:pt x="23150" y="47741"/>
                  </a:cubicBezTo>
                  <a:cubicBezTo>
                    <a:pt x="23293" y="47681"/>
                    <a:pt x="23448" y="47622"/>
                    <a:pt x="23603" y="47562"/>
                  </a:cubicBezTo>
                  <a:cubicBezTo>
                    <a:pt x="23900" y="47455"/>
                    <a:pt x="24210" y="47336"/>
                    <a:pt x="24519" y="47217"/>
                  </a:cubicBezTo>
                  <a:cubicBezTo>
                    <a:pt x="25127" y="46979"/>
                    <a:pt x="25746" y="46753"/>
                    <a:pt x="26365" y="46515"/>
                  </a:cubicBezTo>
                  <a:cubicBezTo>
                    <a:pt x="26663" y="46372"/>
                    <a:pt x="26972" y="46229"/>
                    <a:pt x="27270" y="46086"/>
                  </a:cubicBezTo>
                  <a:cubicBezTo>
                    <a:pt x="27579" y="45955"/>
                    <a:pt x="27877" y="45800"/>
                    <a:pt x="28175" y="45646"/>
                  </a:cubicBezTo>
                  <a:cubicBezTo>
                    <a:pt x="29365" y="45038"/>
                    <a:pt x="30544" y="44372"/>
                    <a:pt x="31675" y="43645"/>
                  </a:cubicBezTo>
                  <a:cubicBezTo>
                    <a:pt x="32806" y="42919"/>
                    <a:pt x="33902" y="42145"/>
                    <a:pt x="34961" y="41347"/>
                  </a:cubicBezTo>
                  <a:cubicBezTo>
                    <a:pt x="36021" y="40538"/>
                    <a:pt x="37033" y="39704"/>
                    <a:pt x="38021" y="38859"/>
                  </a:cubicBezTo>
                  <a:cubicBezTo>
                    <a:pt x="39974" y="37168"/>
                    <a:pt x="41772" y="35430"/>
                    <a:pt x="43415" y="33763"/>
                  </a:cubicBezTo>
                  <a:cubicBezTo>
                    <a:pt x="45046" y="32108"/>
                    <a:pt x="46748" y="30286"/>
                    <a:pt x="48475" y="28381"/>
                  </a:cubicBezTo>
                  <a:cubicBezTo>
                    <a:pt x="50213" y="26488"/>
                    <a:pt x="51999" y="24524"/>
                    <a:pt x="53809" y="22595"/>
                  </a:cubicBezTo>
                  <a:cubicBezTo>
                    <a:pt x="54273" y="22107"/>
                    <a:pt x="54726" y="21631"/>
                    <a:pt x="55190" y="21154"/>
                  </a:cubicBezTo>
                  <a:cubicBezTo>
                    <a:pt x="55416" y="20916"/>
                    <a:pt x="55642" y="20678"/>
                    <a:pt x="55881" y="20452"/>
                  </a:cubicBezTo>
                  <a:lnTo>
                    <a:pt x="56226" y="20095"/>
                  </a:lnTo>
                  <a:lnTo>
                    <a:pt x="56583" y="19761"/>
                  </a:lnTo>
                  <a:cubicBezTo>
                    <a:pt x="57547" y="18857"/>
                    <a:pt x="58512" y="17952"/>
                    <a:pt x="59452" y="17071"/>
                  </a:cubicBezTo>
                  <a:cubicBezTo>
                    <a:pt x="59929" y="16618"/>
                    <a:pt x="60393" y="16178"/>
                    <a:pt x="60869" y="15749"/>
                  </a:cubicBezTo>
                  <a:cubicBezTo>
                    <a:pt x="61095" y="15523"/>
                    <a:pt x="61334" y="15308"/>
                    <a:pt x="61560" y="15094"/>
                  </a:cubicBezTo>
                  <a:cubicBezTo>
                    <a:pt x="61798" y="14880"/>
                    <a:pt x="62024" y="14666"/>
                    <a:pt x="62262" y="14451"/>
                  </a:cubicBezTo>
                  <a:cubicBezTo>
                    <a:pt x="63191" y="13606"/>
                    <a:pt x="64096" y="12784"/>
                    <a:pt x="64977" y="11987"/>
                  </a:cubicBezTo>
                  <a:cubicBezTo>
                    <a:pt x="72049" y="5581"/>
                    <a:pt x="77407" y="735"/>
                    <a:pt x="77407" y="735"/>
                  </a:cubicBezTo>
                  <a:cubicBezTo>
                    <a:pt x="77868" y="321"/>
                    <a:pt x="77898" y="0"/>
                    <a:pt x="77657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1"/>
            <p:cNvSpPr/>
            <p:nvPr/>
          </p:nvSpPr>
          <p:spPr>
            <a:xfrm>
              <a:off x="4083257" y="7963826"/>
              <a:ext cx="485028" cy="66056"/>
            </a:xfrm>
            <a:custGeom>
              <a:rect b="b" l="l" r="r" t="t"/>
              <a:pathLst>
                <a:path extrusionOk="0" h="2670" w="19605">
                  <a:moveTo>
                    <a:pt x="13901" y="0"/>
                  </a:moveTo>
                  <a:cubicBezTo>
                    <a:pt x="13437" y="0"/>
                    <a:pt x="12960" y="12"/>
                    <a:pt x="12472" y="24"/>
                  </a:cubicBezTo>
                  <a:cubicBezTo>
                    <a:pt x="12234" y="24"/>
                    <a:pt x="11996" y="36"/>
                    <a:pt x="11758" y="36"/>
                  </a:cubicBezTo>
                  <a:cubicBezTo>
                    <a:pt x="11639" y="48"/>
                    <a:pt x="11520" y="48"/>
                    <a:pt x="11401" y="48"/>
                  </a:cubicBezTo>
                  <a:cubicBezTo>
                    <a:pt x="11282" y="60"/>
                    <a:pt x="11163" y="72"/>
                    <a:pt x="11044" y="72"/>
                  </a:cubicBezTo>
                  <a:cubicBezTo>
                    <a:pt x="10579" y="107"/>
                    <a:pt x="10127" y="143"/>
                    <a:pt x="9710" y="179"/>
                  </a:cubicBezTo>
                  <a:cubicBezTo>
                    <a:pt x="9472" y="203"/>
                    <a:pt x="9222" y="226"/>
                    <a:pt x="8972" y="250"/>
                  </a:cubicBezTo>
                  <a:cubicBezTo>
                    <a:pt x="8722" y="286"/>
                    <a:pt x="8460" y="322"/>
                    <a:pt x="8198" y="357"/>
                  </a:cubicBezTo>
                  <a:cubicBezTo>
                    <a:pt x="7674" y="429"/>
                    <a:pt x="7138" y="500"/>
                    <a:pt x="6602" y="584"/>
                  </a:cubicBezTo>
                  <a:cubicBezTo>
                    <a:pt x="6067" y="679"/>
                    <a:pt x="5519" y="786"/>
                    <a:pt x="4995" y="881"/>
                  </a:cubicBezTo>
                  <a:cubicBezTo>
                    <a:pt x="4733" y="941"/>
                    <a:pt x="4471" y="988"/>
                    <a:pt x="4221" y="1036"/>
                  </a:cubicBezTo>
                  <a:cubicBezTo>
                    <a:pt x="3971" y="1096"/>
                    <a:pt x="3733" y="1155"/>
                    <a:pt x="3495" y="1215"/>
                  </a:cubicBezTo>
                  <a:cubicBezTo>
                    <a:pt x="3019" y="1334"/>
                    <a:pt x="2566" y="1441"/>
                    <a:pt x="2161" y="1536"/>
                  </a:cubicBezTo>
                  <a:cubicBezTo>
                    <a:pt x="1769" y="1655"/>
                    <a:pt x="1411" y="1762"/>
                    <a:pt x="1114" y="1846"/>
                  </a:cubicBezTo>
                  <a:cubicBezTo>
                    <a:pt x="530" y="2024"/>
                    <a:pt x="173" y="2131"/>
                    <a:pt x="173" y="2131"/>
                  </a:cubicBezTo>
                  <a:cubicBezTo>
                    <a:pt x="1" y="2200"/>
                    <a:pt x="117" y="2669"/>
                    <a:pt x="307" y="2669"/>
                  </a:cubicBezTo>
                  <a:cubicBezTo>
                    <a:pt x="314" y="2669"/>
                    <a:pt x="321" y="2668"/>
                    <a:pt x="328" y="2667"/>
                  </a:cubicBezTo>
                  <a:cubicBezTo>
                    <a:pt x="328" y="2667"/>
                    <a:pt x="685" y="2584"/>
                    <a:pt x="1280" y="2453"/>
                  </a:cubicBezTo>
                  <a:cubicBezTo>
                    <a:pt x="1578" y="2393"/>
                    <a:pt x="1923" y="2310"/>
                    <a:pt x="2328" y="2227"/>
                  </a:cubicBezTo>
                  <a:cubicBezTo>
                    <a:pt x="2733" y="2155"/>
                    <a:pt x="3173" y="2084"/>
                    <a:pt x="3650" y="2000"/>
                  </a:cubicBezTo>
                  <a:cubicBezTo>
                    <a:pt x="3888" y="1953"/>
                    <a:pt x="4126" y="1917"/>
                    <a:pt x="4376" y="1870"/>
                  </a:cubicBezTo>
                  <a:cubicBezTo>
                    <a:pt x="4626" y="1834"/>
                    <a:pt x="4888" y="1798"/>
                    <a:pt x="5150" y="1762"/>
                  </a:cubicBezTo>
                  <a:cubicBezTo>
                    <a:pt x="5674" y="1691"/>
                    <a:pt x="6210" y="1619"/>
                    <a:pt x="6733" y="1548"/>
                  </a:cubicBezTo>
                  <a:cubicBezTo>
                    <a:pt x="7269" y="1489"/>
                    <a:pt x="7805" y="1429"/>
                    <a:pt x="8317" y="1381"/>
                  </a:cubicBezTo>
                  <a:cubicBezTo>
                    <a:pt x="8579" y="1346"/>
                    <a:pt x="8829" y="1322"/>
                    <a:pt x="9079" y="1298"/>
                  </a:cubicBezTo>
                  <a:cubicBezTo>
                    <a:pt x="9329" y="1274"/>
                    <a:pt x="9567" y="1250"/>
                    <a:pt x="9805" y="1239"/>
                  </a:cubicBezTo>
                  <a:cubicBezTo>
                    <a:pt x="10222" y="1191"/>
                    <a:pt x="10663" y="1155"/>
                    <a:pt x="11127" y="1108"/>
                  </a:cubicBezTo>
                  <a:cubicBezTo>
                    <a:pt x="11234" y="1096"/>
                    <a:pt x="11353" y="1084"/>
                    <a:pt x="11460" y="1072"/>
                  </a:cubicBezTo>
                  <a:cubicBezTo>
                    <a:pt x="11579" y="1072"/>
                    <a:pt x="11698" y="1060"/>
                    <a:pt x="11817" y="1060"/>
                  </a:cubicBezTo>
                  <a:cubicBezTo>
                    <a:pt x="12056" y="1036"/>
                    <a:pt x="12282" y="1024"/>
                    <a:pt x="12520" y="1012"/>
                  </a:cubicBezTo>
                  <a:cubicBezTo>
                    <a:pt x="12996" y="977"/>
                    <a:pt x="13460" y="941"/>
                    <a:pt x="13925" y="917"/>
                  </a:cubicBezTo>
                  <a:cubicBezTo>
                    <a:pt x="14389" y="893"/>
                    <a:pt x="14842" y="881"/>
                    <a:pt x="15258" y="869"/>
                  </a:cubicBezTo>
                  <a:cubicBezTo>
                    <a:pt x="15830" y="838"/>
                    <a:pt x="16354" y="838"/>
                    <a:pt x="16802" y="838"/>
                  </a:cubicBezTo>
                  <a:lnTo>
                    <a:pt x="16802" y="838"/>
                  </a:lnTo>
                  <a:cubicBezTo>
                    <a:pt x="17026" y="838"/>
                    <a:pt x="17231" y="838"/>
                    <a:pt x="17413" y="834"/>
                  </a:cubicBezTo>
                  <a:cubicBezTo>
                    <a:pt x="17866" y="834"/>
                    <a:pt x="18189" y="834"/>
                    <a:pt x="18314" y="827"/>
                  </a:cubicBezTo>
                  <a:lnTo>
                    <a:pt x="18314" y="827"/>
                  </a:lnTo>
                  <a:cubicBezTo>
                    <a:pt x="18323" y="833"/>
                    <a:pt x="18333" y="839"/>
                    <a:pt x="18342" y="846"/>
                  </a:cubicBezTo>
                  <a:cubicBezTo>
                    <a:pt x="18378" y="858"/>
                    <a:pt x="18413" y="869"/>
                    <a:pt x="18449" y="881"/>
                  </a:cubicBezTo>
                  <a:cubicBezTo>
                    <a:pt x="18509" y="905"/>
                    <a:pt x="18556" y="917"/>
                    <a:pt x="18616" y="929"/>
                  </a:cubicBezTo>
                  <a:cubicBezTo>
                    <a:pt x="18711" y="953"/>
                    <a:pt x="18794" y="977"/>
                    <a:pt x="18866" y="988"/>
                  </a:cubicBezTo>
                  <a:cubicBezTo>
                    <a:pt x="19009" y="1012"/>
                    <a:pt x="19104" y="1024"/>
                    <a:pt x="19175" y="1036"/>
                  </a:cubicBezTo>
                  <a:cubicBezTo>
                    <a:pt x="19318" y="1060"/>
                    <a:pt x="19330" y="1060"/>
                    <a:pt x="19330" y="1060"/>
                  </a:cubicBezTo>
                  <a:cubicBezTo>
                    <a:pt x="19533" y="1060"/>
                    <a:pt x="19604" y="607"/>
                    <a:pt x="19414" y="524"/>
                  </a:cubicBezTo>
                  <a:cubicBezTo>
                    <a:pt x="19414" y="524"/>
                    <a:pt x="19402" y="524"/>
                    <a:pt x="19271" y="500"/>
                  </a:cubicBezTo>
                  <a:cubicBezTo>
                    <a:pt x="19199" y="488"/>
                    <a:pt x="19104" y="465"/>
                    <a:pt x="18973" y="441"/>
                  </a:cubicBezTo>
                  <a:cubicBezTo>
                    <a:pt x="18914" y="429"/>
                    <a:pt x="18830" y="417"/>
                    <a:pt x="18759" y="393"/>
                  </a:cubicBezTo>
                  <a:cubicBezTo>
                    <a:pt x="18723" y="381"/>
                    <a:pt x="18675" y="369"/>
                    <a:pt x="18640" y="357"/>
                  </a:cubicBezTo>
                  <a:cubicBezTo>
                    <a:pt x="18616" y="346"/>
                    <a:pt x="18604" y="334"/>
                    <a:pt x="18580" y="334"/>
                  </a:cubicBezTo>
                  <a:cubicBezTo>
                    <a:pt x="18568" y="322"/>
                    <a:pt x="18556" y="322"/>
                    <a:pt x="18544" y="310"/>
                  </a:cubicBezTo>
                  <a:lnTo>
                    <a:pt x="18449" y="274"/>
                  </a:lnTo>
                  <a:lnTo>
                    <a:pt x="18402" y="262"/>
                  </a:lnTo>
                  <a:cubicBezTo>
                    <a:pt x="18354" y="250"/>
                    <a:pt x="18009" y="215"/>
                    <a:pt x="17449" y="167"/>
                  </a:cubicBezTo>
                  <a:cubicBezTo>
                    <a:pt x="16889" y="119"/>
                    <a:pt x="16127" y="36"/>
                    <a:pt x="15258" y="36"/>
                  </a:cubicBezTo>
                  <a:cubicBezTo>
                    <a:pt x="14830" y="24"/>
                    <a:pt x="14377" y="12"/>
                    <a:pt x="13901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1"/>
            <p:cNvSpPr/>
            <p:nvPr/>
          </p:nvSpPr>
          <p:spPr>
            <a:xfrm>
              <a:off x="4465836" y="7206782"/>
              <a:ext cx="184066" cy="404227"/>
            </a:xfrm>
            <a:custGeom>
              <a:rect b="b" l="l" r="r" t="t"/>
              <a:pathLst>
                <a:path extrusionOk="0" h="16339" w="7440">
                  <a:moveTo>
                    <a:pt x="7065" y="0"/>
                  </a:moveTo>
                  <a:cubicBezTo>
                    <a:pt x="6996" y="0"/>
                    <a:pt x="6934" y="18"/>
                    <a:pt x="6902" y="61"/>
                  </a:cubicBezTo>
                  <a:cubicBezTo>
                    <a:pt x="6902" y="61"/>
                    <a:pt x="6771" y="370"/>
                    <a:pt x="6569" y="870"/>
                  </a:cubicBezTo>
                  <a:cubicBezTo>
                    <a:pt x="6367" y="1406"/>
                    <a:pt x="6081" y="2097"/>
                    <a:pt x="5759" y="2930"/>
                  </a:cubicBezTo>
                  <a:cubicBezTo>
                    <a:pt x="5140" y="4573"/>
                    <a:pt x="4378" y="6609"/>
                    <a:pt x="3771" y="8205"/>
                  </a:cubicBezTo>
                  <a:cubicBezTo>
                    <a:pt x="3473" y="9002"/>
                    <a:pt x="3128" y="9895"/>
                    <a:pt x="2759" y="10788"/>
                  </a:cubicBezTo>
                  <a:cubicBezTo>
                    <a:pt x="2378" y="11681"/>
                    <a:pt x="1973" y="12562"/>
                    <a:pt x="1580" y="13336"/>
                  </a:cubicBezTo>
                  <a:cubicBezTo>
                    <a:pt x="1378" y="13717"/>
                    <a:pt x="1187" y="14086"/>
                    <a:pt x="1009" y="14408"/>
                  </a:cubicBezTo>
                  <a:cubicBezTo>
                    <a:pt x="830" y="14717"/>
                    <a:pt x="663" y="15003"/>
                    <a:pt x="533" y="15241"/>
                  </a:cubicBezTo>
                  <a:cubicBezTo>
                    <a:pt x="247" y="15706"/>
                    <a:pt x="68" y="15991"/>
                    <a:pt x="68" y="15991"/>
                  </a:cubicBezTo>
                  <a:cubicBezTo>
                    <a:pt x="0" y="16117"/>
                    <a:pt x="265" y="16339"/>
                    <a:pt x="429" y="16339"/>
                  </a:cubicBezTo>
                  <a:cubicBezTo>
                    <a:pt x="466" y="16339"/>
                    <a:pt x="499" y="16327"/>
                    <a:pt x="521" y="16301"/>
                  </a:cubicBezTo>
                  <a:cubicBezTo>
                    <a:pt x="521" y="16301"/>
                    <a:pt x="723" y="16027"/>
                    <a:pt x="1056" y="15587"/>
                  </a:cubicBezTo>
                  <a:cubicBezTo>
                    <a:pt x="1211" y="15360"/>
                    <a:pt x="1402" y="15086"/>
                    <a:pt x="1616" y="14765"/>
                  </a:cubicBezTo>
                  <a:cubicBezTo>
                    <a:pt x="1818" y="14455"/>
                    <a:pt x="2045" y="14098"/>
                    <a:pt x="2283" y="13729"/>
                  </a:cubicBezTo>
                  <a:cubicBezTo>
                    <a:pt x="2735" y="12955"/>
                    <a:pt x="3211" y="12086"/>
                    <a:pt x="3640" y="11193"/>
                  </a:cubicBezTo>
                  <a:cubicBezTo>
                    <a:pt x="4069" y="10288"/>
                    <a:pt x="4462" y="9383"/>
                    <a:pt x="4759" y="8574"/>
                  </a:cubicBezTo>
                  <a:cubicBezTo>
                    <a:pt x="5378" y="6966"/>
                    <a:pt x="6009" y="4871"/>
                    <a:pt x="6521" y="3192"/>
                  </a:cubicBezTo>
                  <a:cubicBezTo>
                    <a:pt x="7033" y="1501"/>
                    <a:pt x="7414" y="227"/>
                    <a:pt x="7414" y="227"/>
                  </a:cubicBezTo>
                  <a:cubicBezTo>
                    <a:pt x="7439" y="102"/>
                    <a:pt x="7229" y="0"/>
                    <a:pt x="7065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6" name="Google Shape;646;p41"/>
          <p:cNvGrpSpPr/>
          <p:nvPr/>
        </p:nvGrpSpPr>
        <p:grpSpPr>
          <a:xfrm rot="8905895">
            <a:off x="8402486" y="210113"/>
            <a:ext cx="491590" cy="778812"/>
            <a:chOff x="-1904298" y="1056455"/>
            <a:chExt cx="581725" cy="921611"/>
          </a:xfrm>
        </p:grpSpPr>
        <p:sp>
          <p:nvSpPr>
            <p:cNvPr id="647" name="Google Shape;647;p41"/>
            <p:cNvSpPr/>
            <p:nvPr/>
          </p:nvSpPr>
          <p:spPr>
            <a:xfrm>
              <a:off x="-1904298" y="1056455"/>
              <a:ext cx="581725" cy="887132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1"/>
            <p:cNvSpPr/>
            <p:nvPr/>
          </p:nvSpPr>
          <p:spPr>
            <a:xfrm>
              <a:off x="-1862965" y="1216748"/>
              <a:ext cx="442995" cy="761317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9" name="Google Shape;649;p41"/>
          <p:cNvSpPr/>
          <p:nvPr/>
        </p:nvSpPr>
        <p:spPr>
          <a:xfrm flipH="1" rot="10800000">
            <a:off x="7676500" y="-6"/>
            <a:ext cx="1430684" cy="365231"/>
          </a:xfrm>
          <a:custGeom>
            <a:rect b="b" l="l" r="r" t="t"/>
            <a:pathLst>
              <a:path extrusionOk="0" h="10991" w="43054">
                <a:moveTo>
                  <a:pt x="21920" y="1"/>
                </a:moveTo>
                <a:cubicBezTo>
                  <a:pt x="19110" y="1"/>
                  <a:pt x="16717" y="2084"/>
                  <a:pt x="15753" y="5025"/>
                </a:cubicBezTo>
                <a:cubicBezTo>
                  <a:pt x="14574" y="3882"/>
                  <a:pt x="12967" y="3168"/>
                  <a:pt x="11181" y="3168"/>
                </a:cubicBezTo>
                <a:cubicBezTo>
                  <a:pt x="7954" y="3168"/>
                  <a:pt x="5275" y="5502"/>
                  <a:pt x="4739" y="8573"/>
                </a:cubicBezTo>
                <a:cubicBezTo>
                  <a:pt x="4299" y="8359"/>
                  <a:pt x="3811" y="8228"/>
                  <a:pt x="3287" y="8228"/>
                </a:cubicBezTo>
                <a:cubicBezTo>
                  <a:pt x="1644" y="8228"/>
                  <a:pt x="275" y="9419"/>
                  <a:pt x="1" y="10990"/>
                </a:cubicBezTo>
                <a:lnTo>
                  <a:pt x="43054" y="10990"/>
                </a:lnTo>
                <a:cubicBezTo>
                  <a:pt x="43054" y="10990"/>
                  <a:pt x="43054" y="10990"/>
                  <a:pt x="43054" y="10978"/>
                </a:cubicBezTo>
                <a:cubicBezTo>
                  <a:pt x="43054" y="8407"/>
                  <a:pt x="40970" y="6323"/>
                  <a:pt x="38398" y="6323"/>
                </a:cubicBezTo>
                <a:cubicBezTo>
                  <a:pt x="37744" y="6323"/>
                  <a:pt x="37124" y="6454"/>
                  <a:pt x="36565" y="6704"/>
                </a:cubicBezTo>
                <a:cubicBezTo>
                  <a:pt x="35815" y="4025"/>
                  <a:pt x="33374" y="2061"/>
                  <a:pt x="30469" y="2061"/>
                </a:cubicBezTo>
                <a:cubicBezTo>
                  <a:pt x="29231" y="2061"/>
                  <a:pt x="28088" y="2418"/>
                  <a:pt x="27123" y="3025"/>
                </a:cubicBezTo>
                <a:cubicBezTo>
                  <a:pt x="25909" y="1191"/>
                  <a:pt x="24028" y="1"/>
                  <a:pt x="21920" y="1"/>
                </a:cubicBezTo>
                <a:close/>
              </a:path>
            </a:pathLst>
          </a:custGeom>
          <a:solidFill>
            <a:srgbClr val="40B4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0" name="Google Shape;65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225" y="1115450"/>
            <a:ext cx="5353394" cy="37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2"/>
          <p:cNvSpPr txBox="1"/>
          <p:nvPr>
            <p:ph type="title"/>
          </p:nvPr>
        </p:nvSpPr>
        <p:spPr>
          <a:xfrm>
            <a:off x="717525" y="54275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</a:t>
            </a:r>
            <a:endParaRPr/>
          </a:p>
        </p:txBody>
      </p:sp>
      <p:grpSp>
        <p:nvGrpSpPr>
          <p:cNvPr id="656" name="Google Shape;656;p42"/>
          <p:cNvGrpSpPr/>
          <p:nvPr/>
        </p:nvGrpSpPr>
        <p:grpSpPr>
          <a:xfrm rot="10690018">
            <a:off x="7690194" y="79769"/>
            <a:ext cx="1152535" cy="877616"/>
            <a:chOff x="3077675" y="6690087"/>
            <a:chExt cx="2525088" cy="1922768"/>
          </a:xfrm>
        </p:grpSpPr>
        <p:sp>
          <p:nvSpPr>
            <p:cNvPr id="657" name="Google Shape;657;p42"/>
            <p:cNvSpPr/>
            <p:nvPr/>
          </p:nvSpPr>
          <p:spPr>
            <a:xfrm>
              <a:off x="3538754" y="6690087"/>
              <a:ext cx="2064009" cy="1922768"/>
            </a:xfrm>
            <a:custGeom>
              <a:rect b="b" l="l" r="r" t="t"/>
              <a:pathLst>
                <a:path extrusionOk="0" h="77719" w="83428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2"/>
            <p:cNvSpPr/>
            <p:nvPr/>
          </p:nvSpPr>
          <p:spPr>
            <a:xfrm>
              <a:off x="3077675" y="7144734"/>
              <a:ext cx="1927197" cy="1319656"/>
            </a:xfrm>
            <a:custGeom>
              <a:rect b="b" l="l" r="r" t="t"/>
              <a:pathLst>
                <a:path extrusionOk="0" h="53341" w="77898">
                  <a:moveTo>
                    <a:pt x="77657" y="0"/>
                  </a:moveTo>
                  <a:cubicBezTo>
                    <a:pt x="77524" y="0"/>
                    <a:pt x="77309" y="98"/>
                    <a:pt x="77038" y="330"/>
                  </a:cubicBezTo>
                  <a:cubicBezTo>
                    <a:pt x="77038" y="330"/>
                    <a:pt x="75681" y="1521"/>
                    <a:pt x="73430" y="3497"/>
                  </a:cubicBezTo>
                  <a:cubicBezTo>
                    <a:pt x="72299" y="4486"/>
                    <a:pt x="70954" y="5664"/>
                    <a:pt x="69430" y="6998"/>
                  </a:cubicBezTo>
                  <a:cubicBezTo>
                    <a:pt x="68668" y="7665"/>
                    <a:pt x="67870" y="8367"/>
                    <a:pt x="67037" y="9093"/>
                  </a:cubicBezTo>
                  <a:cubicBezTo>
                    <a:pt x="66203" y="9820"/>
                    <a:pt x="65334" y="10594"/>
                    <a:pt x="64441" y="11391"/>
                  </a:cubicBezTo>
                  <a:cubicBezTo>
                    <a:pt x="63548" y="12177"/>
                    <a:pt x="62631" y="12999"/>
                    <a:pt x="61691" y="13832"/>
                  </a:cubicBezTo>
                  <a:cubicBezTo>
                    <a:pt x="61453" y="14034"/>
                    <a:pt x="61215" y="14249"/>
                    <a:pt x="60976" y="14463"/>
                  </a:cubicBezTo>
                  <a:cubicBezTo>
                    <a:pt x="60750" y="14677"/>
                    <a:pt x="60512" y="14892"/>
                    <a:pt x="60274" y="15106"/>
                  </a:cubicBezTo>
                  <a:cubicBezTo>
                    <a:pt x="59798" y="15535"/>
                    <a:pt x="59321" y="15975"/>
                    <a:pt x="58845" y="16416"/>
                  </a:cubicBezTo>
                  <a:cubicBezTo>
                    <a:pt x="57881" y="17297"/>
                    <a:pt x="56916" y="18190"/>
                    <a:pt x="55940" y="19083"/>
                  </a:cubicBezTo>
                  <a:lnTo>
                    <a:pt x="55571" y="19416"/>
                  </a:lnTo>
                  <a:lnTo>
                    <a:pt x="55214" y="19773"/>
                  </a:lnTo>
                  <a:cubicBezTo>
                    <a:pt x="54976" y="20011"/>
                    <a:pt x="54738" y="20250"/>
                    <a:pt x="54499" y="20488"/>
                  </a:cubicBezTo>
                  <a:cubicBezTo>
                    <a:pt x="54035" y="20964"/>
                    <a:pt x="53571" y="21440"/>
                    <a:pt x="53106" y="21916"/>
                  </a:cubicBezTo>
                  <a:cubicBezTo>
                    <a:pt x="51261" y="23845"/>
                    <a:pt x="49463" y="25798"/>
                    <a:pt x="47725" y="27691"/>
                  </a:cubicBezTo>
                  <a:cubicBezTo>
                    <a:pt x="45975" y="29572"/>
                    <a:pt x="44284" y="31370"/>
                    <a:pt x="42653" y="33025"/>
                  </a:cubicBezTo>
                  <a:cubicBezTo>
                    <a:pt x="41033" y="34668"/>
                    <a:pt x="39259" y="36406"/>
                    <a:pt x="37342" y="38085"/>
                  </a:cubicBezTo>
                  <a:cubicBezTo>
                    <a:pt x="36378" y="38918"/>
                    <a:pt x="35390" y="39752"/>
                    <a:pt x="34354" y="40538"/>
                  </a:cubicBezTo>
                  <a:cubicBezTo>
                    <a:pt x="33318" y="41335"/>
                    <a:pt x="32247" y="42109"/>
                    <a:pt x="31151" y="42824"/>
                  </a:cubicBezTo>
                  <a:cubicBezTo>
                    <a:pt x="30044" y="43550"/>
                    <a:pt x="28913" y="44205"/>
                    <a:pt x="27746" y="44812"/>
                  </a:cubicBezTo>
                  <a:cubicBezTo>
                    <a:pt x="27460" y="44967"/>
                    <a:pt x="27175" y="45122"/>
                    <a:pt x="26877" y="45253"/>
                  </a:cubicBezTo>
                  <a:cubicBezTo>
                    <a:pt x="26579" y="45395"/>
                    <a:pt x="26293" y="45538"/>
                    <a:pt x="25996" y="45669"/>
                  </a:cubicBezTo>
                  <a:cubicBezTo>
                    <a:pt x="25401" y="45919"/>
                    <a:pt x="24793" y="46146"/>
                    <a:pt x="24186" y="46384"/>
                  </a:cubicBezTo>
                  <a:cubicBezTo>
                    <a:pt x="23888" y="46503"/>
                    <a:pt x="23591" y="46622"/>
                    <a:pt x="23293" y="46741"/>
                  </a:cubicBezTo>
                  <a:cubicBezTo>
                    <a:pt x="23138" y="46800"/>
                    <a:pt x="22995" y="46860"/>
                    <a:pt x="22853" y="46919"/>
                  </a:cubicBezTo>
                  <a:cubicBezTo>
                    <a:pt x="22698" y="46967"/>
                    <a:pt x="22543" y="47027"/>
                    <a:pt x="22400" y="47074"/>
                  </a:cubicBezTo>
                  <a:cubicBezTo>
                    <a:pt x="21793" y="47289"/>
                    <a:pt x="21198" y="47491"/>
                    <a:pt x="20602" y="47693"/>
                  </a:cubicBezTo>
                  <a:cubicBezTo>
                    <a:pt x="20317" y="47801"/>
                    <a:pt x="20019" y="47908"/>
                    <a:pt x="19721" y="48003"/>
                  </a:cubicBezTo>
                  <a:cubicBezTo>
                    <a:pt x="19435" y="48098"/>
                    <a:pt x="19138" y="48182"/>
                    <a:pt x="18852" y="48277"/>
                  </a:cubicBezTo>
                  <a:cubicBezTo>
                    <a:pt x="18257" y="48455"/>
                    <a:pt x="17685" y="48634"/>
                    <a:pt x="17114" y="48813"/>
                  </a:cubicBezTo>
                  <a:cubicBezTo>
                    <a:pt x="12566" y="50170"/>
                    <a:pt x="8470" y="51087"/>
                    <a:pt x="5553" y="51753"/>
                  </a:cubicBezTo>
                  <a:cubicBezTo>
                    <a:pt x="4100" y="52075"/>
                    <a:pt x="2922" y="52337"/>
                    <a:pt x="2112" y="52503"/>
                  </a:cubicBezTo>
                  <a:cubicBezTo>
                    <a:pt x="1314" y="52682"/>
                    <a:pt x="874" y="52777"/>
                    <a:pt x="874" y="52777"/>
                  </a:cubicBezTo>
                  <a:cubicBezTo>
                    <a:pt x="47" y="52974"/>
                    <a:pt x="1" y="53340"/>
                    <a:pt x="641" y="53340"/>
                  </a:cubicBezTo>
                  <a:cubicBezTo>
                    <a:pt x="739" y="53340"/>
                    <a:pt x="852" y="53332"/>
                    <a:pt x="981" y="53313"/>
                  </a:cubicBezTo>
                  <a:cubicBezTo>
                    <a:pt x="981" y="53313"/>
                    <a:pt x="1421" y="53218"/>
                    <a:pt x="2231" y="53063"/>
                  </a:cubicBezTo>
                  <a:cubicBezTo>
                    <a:pt x="3041" y="52896"/>
                    <a:pt x="4219" y="52658"/>
                    <a:pt x="5684" y="52361"/>
                  </a:cubicBezTo>
                  <a:cubicBezTo>
                    <a:pt x="8625" y="51741"/>
                    <a:pt x="12732" y="50884"/>
                    <a:pt x="17340" y="49575"/>
                  </a:cubicBezTo>
                  <a:cubicBezTo>
                    <a:pt x="17911" y="49408"/>
                    <a:pt x="18495" y="49241"/>
                    <a:pt x="19090" y="49063"/>
                  </a:cubicBezTo>
                  <a:cubicBezTo>
                    <a:pt x="19388" y="48979"/>
                    <a:pt x="19686" y="48884"/>
                    <a:pt x="19983" y="48801"/>
                  </a:cubicBezTo>
                  <a:cubicBezTo>
                    <a:pt x="20281" y="48705"/>
                    <a:pt x="20578" y="48598"/>
                    <a:pt x="20876" y="48503"/>
                  </a:cubicBezTo>
                  <a:cubicBezTo>
                    <a:pt x="21471" y="48301"/>
                    <a:pt x="22079" y="48098"/>
                    <a:pt x="22686" y="47896"/>
                  </a:cubicBezTo>
                  <a:cubicBezTo>
                    <a:pt x="22841" y="47848"/>
                    <a:pt x="22995" y="47789"/>
                    <a:pt x="23150" y="47741"/>
                  </a:cubicBezTo>
                  <a:cubicBezTo>
                    <a:pt x="23293" y="47681"/>
                    <a:pt x="23448" y="47622"/>
                    <a:pt x="23603" y="47562"/>
                  </a:cubicBezTo>
                  <a:cubicBezTo>
                    <a:pt x="23900" y="47455"/>
                    <a:pt x="24210" y="47336"/>
                    <a:pt x="24519" y="47217"/>
                  </a:cubicBezTo>
                  <a:cubicBezTo>
                    <a:pt x="25127" y="46979"/>
                    <a:pt x="25746" y="46753"/>
                    <a:pt x="26365" y="46515"/>
                  </a:cubicBezTo>
                  <a:cubicBezTo>
                    <a:pt x="26663" y="46372"/>
                    <a:pt x="26972" y="46229"/>
                    <a:pt x="27270" y="46086"/>
                  </a:cubicBezTo>
                  <a:cubicBezTo>
                    <a:pt x="27579" y="45955"/>
                    <a:pt x="27877" y="45800"/>
                    <a:pt x="28175" y="45646"/>
                  </a:cubicBezTo>
                  <a:cubicBezTo>
                    <a:pt x="29365" y="45038"/>
                    <a:pt x="30544" y="44372"/>
                    <a:pt x="31675" y="43645"/>
                  </a:cubicBezTo>
                  <a:cubicBezTo>
                    <a:pt x="32806" y="42919"/>
                    <a:pt x="33902" y="42145"/>
                    <a:pt x="34961" y="41347"/>
                  </a:cubicBezTo>
                  <a:cubicBezTo>
                    <a:pt x="36021" y="40538"/>
                    <a:pt x="37033" y="39704"/>
                    <a:pt x="38021" y="38859"/>
                  </a:cubicBezTo>
                  <a:cubicBezTo>
                    <a:pt x="39974" y="37168"/>
                    <a:pt x="41772" y="35430"/>
                    <a:pt x="43415" y="33763"/>
                  </a:cubicBezTo>
                  <a:cubicBezTo>
                    <a:pt x="45046" y="32108"/>
                    <a:pt x="46748" y="30286"/>
                    <a:pt x="48475" y="28381"/>
                  </a:cubicBezTo>
                  <a:cubicBezTo>
                    <a:pt x="50213" y="26488"/>
                    <a:pt x="51999" y="24524"/>
                    <a:pt x="53809" y="22595"/>
                  </a:cubicBezTo>
                  <a:cubicBezTo>
                    <a:pt x="54273" y="22107"/>
                    <a:pt x="54726" y="21631"/>
                    <a:pt x="55190" y="21154"/>
                  </a:cubicBezTo>
                  <a:cubicBezTo>
                    <a:pt x="55416" y="20916"/>
                    <a:pt x="55642" y="20678"/>
                    <a:pt x="55881" y="20452"/>
                  </a:cubicBezTo>
                  <a:lnTo>
                    <a:pt x="56226" y="20095"/>
                  </a:lnTo>
                  <a:lnTo>
                    <a:pt x="56583" y="19761"/>
                  </a:lnTo>
                  <a:cubicBezTo>
                    <a:pt x="57547" y="18857"/>
                    <a:pt x="58512" y="17952"/>
                    <a:pt x="59452" y="17071"/>
                  </a:cubicBezTo>
                  <a:cubicBezTo>
                    <a:pt x="59929" y="16618"/>
                    <a:pt x="60393" y="16178"/>
                    <a:pt x="60869" y="15749"/>
                  </a:cubicBezTo>
                  <a:cubicBezTo>
                    <a:pt x="61095" y="15523"/>
                    <a:pt x="61334" y="15308"/>
                    <a:pt x="61560" y="15094"/>
                  </a:cubicBezTo>
                  <a:cubicBezTo>
                    <a:pt x="61798" y="14880"/>
                    <a:pt x="62024" y="14666"/>
                    <a:pt x="62262" y="14451"/>
                  </a:cubicBezTo>
                  <a:cubicBezTo>
                    <a:pt x="63191" y="13606"/>
                    <a:pt x="64096" y="12784"/>
                    <a:pt x="64977" y="11987"/>
                  </a:cubicBezTo>
                  <a:cubicBezTo>
                    <a:pt x="72049" y="5581"/>
                    <a:pt x="77407" y="735"/>
                    <a:pt x="77407" y="735"/>
                  </a:cubicBezTo>
                  <a:cubicBezTo>
                    <a:pt x="77868" y="321"/>
                    <a:pt x="77898" y="0"/>
                    <a:pt x="77657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2"/>
            <p:cNvSpPr/>
            <p:nvPr/>
          </p:nvSpPr>
          <p:spPr>
            <a:xfrm>
              <a:off x="4083257" y="7963826"/>
              <a:ext cx="485028" cy="66056"/>
            </a:xfrm>
            <a:custGeom>
              <a:rect b="b" l="l" r="r" t="t"/>
              <a:pathLst>
                <a:path extrusionOk="0" h="2670" w="19605">
                  <a:moveTo>
                    <a:pt x="13901" y="0"/>
                  </a:moveTo>
                  <a:cubicBezTo>
                    <a:pt x="13437" y="0"/>
                    <a:pt x="12960" y="12"/>
                    <a:pt x="12472" y="24"/>
                  </a:cubicBezTo>
                  <a:cubicBezTo>
                    <a:pt x="12234" y="24"/>
                    <a:pt x="11996" y="36"/>
                    <a:pt x="11758" y="36"/>
                  </a:cubicBezTo>
                  <a:cubicBezTo>
                    <a:pt x="11639" y="48"/>
                    <a:pt x="11520" y="48"/>
                    <a:pt x="11401" y="48"/>
                  </a:cubicBezTo>
                  <a:cubicBezTo>
                    <a:pt x="11282" y="60"/>
                    <a:pt x="11163" y="72"/>
                    <a:pt x="11044" y="72"/>
                  </a:cubicBezTo>
                  <a:cubicBezTo>
                    <a:pt x="10579" y="107"/>
                    <a:pt x="10127" y="143"/>
                    <a:pt x="9710" y="179"/>
                  </a:cubicBezTo>
                  <a:cubicBezTo>
                    <a:pt x="9472" y="203"/>
                    <a:pt x="9222" y="226"/>
                    <a:pt x="8972" y="250"/>
                  </a:cubicBezTo>
                  <a:cubicBezTo>
                    <a:pt x="8722" y="286"/>
                    <a:pt x="8460" y="322"/>
                    <a:pt x="8198" y="357"/>
                  </a:cubicBezTo>
                  <a:cubicBezTo>
                    <a:pt x="7674" y="429"/>
                    <a:pt x="7138" y="500"/>
                    <a:pt x="6602" y="584"/>
                  </a:cubicBezTo>
                  <a:cubicBezTo>
                    <a:pt x="6067" y="679"/>
                    <a:pt x="5519" y="786"/>
                    <a:pt x="4995" y="881"/>
                  </a:cubicBezTo>
                  <a:cubicBezTo>
                    <a:pt x="4733" y="941"/>
                    <a:pt x="4471" y="988"/>
                    <a:pt x="4221" y="1036"/>
                  </a:cubicBezTo>
                  <a:cubicBezTo>
                    <a:pt x="3971" y="1096"/>
                    <a:pt x="3733" y="1155"/>
                    <a:pt x="3495" y="1215"/>
                  </a:cubicBezTo>
                  <a:cubicBezTo>
                    <a:pt x="3019" y="1334"/>
                    <a:pt x="2566" y="1441"/>
                    <a:pt x="2161" y="1536"/>
                  </a:cubicBezTo>
                  <a:cubicBezTo>
                    <a:pt x="1769" y="1655"/>
                    <a:pt x="1411" y="1762"/>
                    <a:pt x="1114" y="1846"/>
                  </a:cubicBezTo>
                  <a:cubicBezTo>
                    <a:pt x="530" y="2024"/>
                    <a:pt x="173" y="2131"/>
                    <a:pt x="173" y="2131"/>
                  </a:cubicBezTo>
                  <a:cubicBezTo>
                    <a:pt x="1" y="2200"/>
                    <a:pt x="117" y="2669"/>
                    <a:pt x="307" y="2669"/>
                  </a:cubicBezTo>
                  <a:cubicBezTo>
                    <a:pt x="314" y="2669"/>
                    <a:pt x="321" y="2668"/>
                    <a:pt x="328" y="2667"/>
                  </a:cubicBezTo>
                  <a:cubicBezTo>
                    <a:pt x="328" y="2667"/>
                    <a:pt x="685" y="2584"/>
                    <a:pt x="1280" y="2453"/>
                  </a:cubicBezTo>
                  <a:cubicBezTo>
                    <a:pt x="1578" y="2393"/>
                    <a:pt x="1923" y="2310"/>
                    <a:pt x="2328" y="2227"/>
                  </a:cubicBezTo>
                  <a:cubicBezTo>
                    <a:pt x="2733" y="2155"/>
                    <a:pt x="3173" y="2084"/>
                    <a:pt x="3650" y="2000"/>
                  </a:cubicBezTo>
                  <a:cubicBezTo>
                    <a:pt x="3888" y="1953"/>
                    <a:pt x="4126" y="1917"/>
                    <a:pt x="4376" y="1870"/>
                  </a:cubicBezTo>
                  <a:cubicBezTo>
                    <a:pt x="4626" y="1834"/>
                    <a:pt x="4888" y="1798"/>
                    <a:pt x="5150" y="1762"/>
                  </a:cubicBezTo>
                  <a:cubicBezTo>
                    <a:pt x="5674" y="1691"/>
                    <a:pt x="6210" y="1619"/>
                    <a:pt x="6733" y="1548"/>
                  </a:cubicBezTo>
                  <a:cubicBezTo>
                    <a:pt x="7269" y="1489"/>
                    <a:pt x="7805" y="1429"/>
                    <a:pt x="8317" y="1381"/>
                  </a:cubicBezTo>
                  <a:cubicBezTo>
                    <a:pt x="8579" y="1346"/>
                    <a:pt x="8829" y="1322"/>
                    <a:pt x="9079" y="1298"/>
                  </a:cubicBezTo>
                  <a:cubicBezTo>
                    <a:pt x="9329" y="1274"/>
                    <a:pt x="9567" y="1250"/>
                    <a:pt x="9805" y="1239"/>
                  </a:cubicBezTo>
                  <a:cubicBezTo>
                    <a:pt x="10222" y="1191"/>
                    <a:pt x="10663" y="1155"/>
                    <a:pt x="11127" y="1108"/>
                  </a:cubicBezTo>
                  <a:cubicBezTo>
                    <a:pt x="11234" y="1096"/>
                    <a:pt x="11353" y="1084"/>
                    <a:pt x="11460" y="1072"/>
                  </a:cubicBezTo>
                  <a:cubicBezTo>
                    <a:pt x="11579" y="1072"/>
                    <a:pt x="11698" y="1060"/>
                    <a:pt x="11817" y="1060"/>
                  </a:cubicBezTo>
                  <a:cubicBezTo>
                    <a:pt x="12056" y="1036"/>
                    <a:pt x="12282" y="1024"/>
                    <a:pt x="12520" y="1012"/>
                  </a:cubicBezTo>
                  <a:cubicBezTo>
                    <a:pt x="12996" y="977"/>
                    <a:pt x="13460" y="941"/>
                    <a:pt x="13925" y="917"/>
                  </a:cubicBezTo>
                  <a:cubicBezTo>
                    <a:pt x="14389" y="893"/>
                    <a:pt x="14842" y="881"/>
                    <a:pt x="15258" y="869"/>
                  </a:cubicBezTo>
                  <a:cubicBezTo>
                    <a:pt x="15830" y="838"/>
                    <a:pt x="16354" y="838"/>
                    <a:pt x="16802" y="838"/>
                  </a:cubicBezTo>
                  <a:lnTo>
                    <a:pt x="16802" y="838"/>
                  </a:lnTo>
                  <a:cubicBezTo>
                    <a:pt x="17026" y="838"/>
                    <a:pt x="17231" y="838"/>
                    <a:pt x="17413" y="834"/>
                  </a:cubicBezTo>
                  <a:cubicBezTo>
                    <a:pt x="17866" y="834"/>
                    <a:pt x="18189" y="834"/>
                    <a:pt x="18314" y="827"/>
                  </a:cubicBezTo>
                  <a:lnTo>
                    <a:pt x="18314" y="827"/>
                  </a:lnTo>
                  <a:cubicBezTo>
                    <a:pt x="18323" y="833"/>
                    <a:pt x="18333" y="839"/>
                    <a:pt x="18342" y="846"/>
                  </a:cubicBezTo>
                  <a:cubicBezTo>
                    <a:pt x="18378" y="858"/>
                    <a:pt x="18413" y="869"/>
                    <a:pt x="18449" y="881"/>
                  </a:cubicBezTo>
                  <a:cubicBezTo>
                    <a:pt x="18509" y="905"/>
                    <a:pt x="18556" y="917"/>
                    <a:pt x="18616" y="929"/>
                  </a:cubicBezTo>
                  <a:cubicBezTo>
                    <a:pt x="18711" y="953"/>
                    <a:pt x="18794" y="977"/>
                    <a:pt x="18866" y="988"/>
                  </a:cubicBezTo>
                  <a:cubicBezTo>
                    <a:pt x="19009" y="1012"/>
                    <a:pt x="19104" y="1024"/>
                    <a:pt x="19175" y="1036"/>
                  </a:cubicBezTo>
                  <a:cubicBezTo>
                    <a:pt x="19318" y="1060"/>
                    <a:pt x="19330" y="1060"/>
                    <a:pt x="19330" y="1060"/>
                  </a:cubicBezTo>
                  <a:cubicBezTo>
                    <a:pt x="19533" y="1060"/>
                    <a:pt x="19604" y="607"/>
                    <a:pt x="19414" y="524"/>
                  </a:cubicBezTo>
                  <a:cubicBezTo>
                    <a:pt x="19414" y="524"/>
                    <a:pt x="19402" y="524"/>
                    <a:pt x="19271" y="500"/>
                  </a:cubicBezTo>
                  <a:cubicBezTo>
                    <a:pt x="19199" y="488"/>
                    <a:pt x="19104" y="465"/>
                    <a:pt x="18973" y="441"/>
                  </a:cubicBezTo>
                  <a:cubicBezTo>
                    <a:pt x="18914" y="429"/>
                    <a:pt x="18830" y="417"/>
                    <a:pt x="18759" y="393"/>
                  </a:cubicBezTo>
                  <a:cubicBezTo>
                    <a:pt x="18723" y="381"/>
                    <a:pt x="18675" y="369"/>
                    <a:pt x="18640" y="357"/>
                  </a:cubicBezTo>
                  <a:cubicBezTo>
                    <a:pt x="18616" y="346"/>
                    <a:pt x="18604" y="334"/>
                    <a:pt x="18580" y="334"/>
                  </a:cubicBezTo>
                  <a:cubicBezTo>
                    <a:pt x="18568" y="322"/>
                    <a:pt x="18556" y="322"/>
                    <a:pt x="18544" y="310"/>
                  </a:cubicBezTo>
                  <a:lnTo>
                    <a:pt x="18449" y="274"/>
                  </a:lnTo>
                  <a:lnTo>
                    <a:pt x="18402" y="262"/>
                  </a:lnTo>
                  <a:cubicBezTo>
                    <a:pt x="18354" y="250"/>
                    <a:pt x="18009" y="215"/>
                    <a:pt x="17449" y="167"/>
                  </a:cubicBezTo>
                  <a:cubicBezTo>
                    <a:pt x="16889" y="119"/>
                    <a:pt x="16127" y="36"/>
                    <a:pt x="15258" y="36"/>
                  </a:cubicBezTo>
                  <a:cubicBezTo>
                    <a:pt x="14830" y="24"/>
                    <a:pt x="14377" y="12"/>
                    <a:pt x="13901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2"/>
            <p:cNvSpPr/>
            <p:nvPr/>
          </p:nvSpPr>
          <p:spPr>
            <a:xfrm>
              <a:off x="4465836" y="7206782"/>
              <a:ext cx="184066" cy="404227"/>
            </a:xfrm>
            <a:custGeom>
              <a:rect b="b" l="l" r="r" t="t"/>
              <a:pathLst>
                <a:path extrusionOk="0" h="16339" w="7440">
                  <a:moveTo>
                    <a:pt x="7065" y="0"/>
                  </a:moveTo>
                  <a:cubicBezTo>
                    <a:pt x="6996" y="0"/>
                    <a:pt x="6934" y="18"/>
                    <a:pt x="6902" y="61"/>
                  </a:cubicBezTo>
                  <a:cubicBezTo>
                    <a:pt x="6902" y="61"/>
                    <a:pt x="6771" y="370"/>
                    <a:pt x="6569" y="870"/>
                  </a:cubicBezTo>
                  <a:cubicBezTo>
                    <a:pt x="6367" y="1406"/>
                    <a:pt x="6081" y="2097"/>
                    <a:pt x="5759" y="2930"/>
                  </a:cubicBezTo>
                  <a:cubicBezTo>
                    <a:pt x="5140" y="4573"/>
                    <a:pt x="4378" y="6609"/>
                    <a:pt x="3771" y="8205"/>
                  </a:cubicBezTo>
                  <a:cubicBezTo>
                    <a:pt x="3473" y="9002"/>
                    <a:pt x="3128" y="9895"/>
                    <a:pt x="2759" y="10788"/>
                  </a:cubicBezTo>
                  <a:cubicBezTo>
                    <a:pt x="2378" y="11681"/>
                    <a:pt x="1973" y="12562"/>
                    <a:pt x="1580" y="13336"/>
                  </a:cubicBezTo>
                  <a:cubicBezTo>
                    <a:pt x="1378" y="13717"/>
                    <a:pt x="1187" y="14086"/>
                    <a:pt x="1009" y="14408"/>
                  </a:cubicBezTo>
                  <a:cubicBezTo>
                    <a:pt x="830" y="14717"/>
                    <a:pt x="663" y="15003"/>
                    <a:pt x="533" y="15241"/>
                  </a:cubicBezTo>
                  <a:cubicBezTo>
                    <a:pt x="247" y="15706"/>
                    <a:pt x="68" y="15991"/>
                    <a:pt x="68" y="15991"/>
                  </a:cubicBezTo>
                  <a:cubicBezTo>
                    <a:pt x="0" y="16117"/>
                    <a:pt x="265" y="16339"/>
                    <a:pt x="429" y="16339"/>
                  </a:cubicBezTo>
                  <a:cubicBezTo>
                    <a:pt x="466" y="16339"/>
                    <a:pt x="499" y="16327"/>
                    <a:pt x="521" y="16301"/>
                  </a:cubicBezTo>
                  <a:cubicBezTo>
                    <a:pt x="521" y="16301"/>
                    <a:pt x="723" y="16027"/>
                    <a:pt x="1056" y="15587"/>
                  </a:cubicBezTo>
                  <a:cubicBezTo>
                    <a:pt x="1211" y="15360"/>
                    <a:pt x="1402" y="15086"/>
                    <a:pt x="1616" y="14765"/>
                  </a:cubicBezTo>
                  <a:cubicBezTo>
                    <a:pt x="1818" y="14455"/>
                    <a:pt x="2045" y="14098"/>
                    <a:pt x="2283" y="13729"/>
                  </a:cubicBezTo>
                  <a:cubicBezTo>
                    <a:pt x="2735" y="12955"/>
                    <a:pt x="3211" y="12086"/>
                    <a:pt x="3640" y="11193"/>
                  </a:cubicBezTo>
                  <a:cubicBezTo>
                    <a:pt x="4069" y="10288"/>
                    <a:pt x="4462" y="9383"/>
                    <a:pt x="4759" y="8574"/>
                  </a:cubicBezTo>
                  <a:cubicBezTo>
                    <a:pt x="5378" y="6966"/>
                    <a:pt x="6009" y="4871"/>
                    <a:pt x="6521" y="3192"/>
                  </a:cubicBezTo>
                  <a:cubicBezTo>
                    <a:pt x="7033" y="1501"/>
                    <a:pt x="7414" y="227"/>
                    <a:pt x="7414" y="227"/>
                  </a:cubicBezTo>
                  <a:cubicBezTo>
                    <a:pt x="7439" y="102"/>
                    <a:pt x="7229" y="0"/>
                    <a:pt x="7065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1" name="Google Shape;661;p42"/>
          <p:cNvGrpSpPr/>
          <p:nvPr/>
        </p:nvGrpSpPr>
        <p:grpSpPr>
          <a:xfrm rot="8905895">
            <a:off x="8402486" y="210113"/>
            <a:ext cx="491590" cy="778812"/>
            <a:chOff x="-1904298" y="1056455"/>
            <a:chExt cx="581725" cy="921611"/>
          </a:xfrm>
        </p:grpSpPr>
        <p:sp>
          <p:nvSpPr>
            <p:cNvPr id="662" name="Google Shape;662;p42"/>
            <p:cNvSpPr/>
            <p:nvPr/>
          </p:nvSpPr>
          <p:spPr>
            <a:xfrm>
              <a:off x="-1904298" y="1056455"/>
              <a:ext cx="581725" cy="887132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2"/>
            <p:cNvSpPr/>
            <p:nvPr/>
          </p:nvSpPr>
          <p:spPr>
            <a:xfrm>
              <a:off x="-1862965" y="1216748"/>
              <a:ext cx="442995" cy="761317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4" name="Google Shape;664;p42"/>
          <p:cNvSpPr/>
          <p:nvPr/>
        </p:nvSpPr>
        <p:spPr>
          <a:xfrm flipH="1" rot="10800000">
            <a:off x="7676500" y="-6"/>
            <a:ext cx="1430684" cy="365231"/>
          </a:xfrm>
          <a:custGeom>
            <a:rect b="b" l="l" r="r" t="t"/>
            <a:pathLst>
              <a:path extrusionOk="0" h="10991" w="43054">
                <a:moveTo>
                  <a:pt x="21920" y="1"/>
                </a:moveTo>
                <a:cubicBezTo>
                  <a:pt x="19110" y="1"/>
                  <a:pt x="16717" y="2084"/>
                  <a:pt x="15753" y="5025"/>
                </a:cubicBezTo>
                <a:cubicBezTo>
                  <a:pt x="14574" y="3882"/>
                  <a:pt x="12967" y="3168"/>
                  <a:pt x="11181" y="3168"/>
                </a:cubicBezTo>
                <a:cubicBezTo>
                  <a:pt x="7954" y="3168"/>
                  <a:pt x="5275" y="5502"/>
                  <a:pt x="4739" y="8573"/>
                </a:cubicBezTo>
                <a:cubicBezTo>
                  <a:pt x="4299" y="8359"/>
                  <a:pt x="3811" y="8228"/>
                  <a:pt x="3287" y="8228"/>
                </a:cubicBezTo>
                <a:cubicBezTo>
                  <a:pt x="1644" y="8228"/>
                  <a:pt x="275" y="9419"/>
                  <a:pt x="1" y="10990"/>
                </a:cubicBezTo>
                <a:lnTo>
                  <a:pt x="43054" y="10990"/>
                </a:lnTo>
                <a:cubicBezTo>
                  <a:pt x="43054" y="10990"/>
                  <a:pt x="43054" y="10990"/>
                  <a:pt x="43054" y="10978"/>
                </a:cubicBezTo>
                <a:cubicBezTo>
                  <a:pt x="43054" y="8407"/>
                  <a:pt x="40970" y="6323"/>
                  <a:pt x="38398" y="6323"/>
                </a:cubicBezTo>
                <a:cubicBezTo>
                  <a:pt x="37744" y="6323"/>
                  <a:pt x="37124" y="6454"/>
                  <a:pt x="36565" y="6704"/>
                </a:cubicBezTo>
                <a:cubicBezTo>
                  <a:pt x="35815" y="4025"/>
                  <a:pt x="33374" y="2061"/>
                  <a:pt x="30469" y="2061"/>
                </a:cubicBezTo>
                <a:cubicBezTo>
                  <a:pt x="29231" y="2061"/>
                  <a:pt x="28088" y="2418"/>
                  <a:pt x="27123" y="3025"/>
                </a:cubicBezTo>
                <a:cubicBezTo>
                  <a:pt x="25909" y="1191"/>
                  <a:pt x="24028" y="1"/>
                  <a:pt x="21920" y="1"/>
                </a:cubicBezTo>
                <a:close/>
              </a:path>
            </a:pathLst>
          </a:custGeom>
          <a:solidFill>
            <a:srgbClr val="40B4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5" name="Google Shape;66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213" y="1170750"/>
            <a:ext cx="5203421" cy="37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FEAFF"/>
        </a:solidFill>
      </p:bgPr>
    </p:bg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3"/>
          <p:cNvSpPr txBox="1"/>
          <p:nvPr>
            <p:ph type="title"/>
          </p:nvPr>
        </p:nvSpPr>
        <p:spPr>
          <a:xfrm>
            <a:off x="717525" y="54275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SPRINTS</a:t>
            </a:r>
            <a:endParaRPr/>
          </a:p>
        </p:txBody>
      </p:sp>
      <p:sp>
        <p:nvSpPr>
          <p:cNvPr id="671" name="Google Shape;671;p43"/>
          <p:cNvSpPr txBox="1"/>
          <p:nvPr>
            <p:ph idx="2" type="title"/>
          </p:nvPr>
        </p:nvSpPr>
        <p:spPr>
          <a:xfrm>
            <a:off x="593787" y="3045900"/>
            <a:ext cx="1517700" cy="29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</a:t>
            </a:r>
            <a:endParaRPr/>
          </a:p>
        </p:txBody>
      </p:sp>
      <p:sp>
        <p:nvSpPr>
          <p:cNvPr id="672" name="Google Shape;672;p43"/>
          <p:cNvSpPr txBox="1"/>
          <p:nvPr>
            <p:ph idx="1" type="subTitle"/>
          </p:nvPr>
        </p:nvSpPr>
        <p:spPr>
          <a:xfrm>
            <a:off x="593787" y="3364025"/>
            <a:ext cx="1517700" cy="13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Inicio del proyecto y apertura de canales de distribución</a:t>
            </a:r>
            <a:endParaRPr/>
          </a:p>
        </p:txBody>
      </p:sp>
      <p:sp>
        <p:nvSpPr>
          <p:cNvPr id="673" name="Google Shape;673;p43"/>
          <p:cNvSpPr txBox="1"/>
          <p:nvPr>
            <p:ph idx="3" type="title"/>
          </p:nvPr>
        </p:nvSpPr>
        <p:spPr>
          <a:xfrm>
            <a:off x="2200837" y="3045900"/>
            <a:ext cx="1517700" cy="29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</a:t>
            </a:r>
            <a:endParaRPr/>
          </a:p>
        </p:txBody>
      </p:sp>
      <p:sp>
        <p:nvSpPr>
          <p:cNvPr id="674" name="Google Shape;674;p43"/>
          <p:cNvSpPr txBox="1"/>
          <p:nvPr>
            <p:ph idx="4" type="subTitle"/>
          </p:nvPr>
        </p:nvSpPr>
        <p:spPr>
          <a:xfrm>
            <a:off x="2200837" y="3364025"/>
            <a:ext cx="1517700" cy="13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Creación del formulario de contacto y sugerencias.</a:t>
            </a:r>
            <a:endParaRPr/>
          </a:p>
        </p:txBody>
      </p:sp>
      <p:sp>
        <p:nvSpPr>
          <p:cNvPr id="675" name="Google Shape;675;p43"/>
          <p:cNvSpPr txBox="1"/>
          <p:nvPr>
            <p:ph idx="5" type="title"/>
          </p:nvPr>
        </p:nvSpPr>
        <p:spPr>
          <a:xfrm>
            <a:off x="3807887" y="3045900"/>
            <a:ext cx="1517700" cy="29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</a:t>
            </a:r>
            <a:endParaRPr/>
          </a:p>
        </p:txBody>
      </p:sp>
      <p:sp>
        <p:nvSpPr>
          <p:cNvPr id="676" name="Google Shape;676;p43"/>
          <p:cNvSpPr txBox="1"/>
          <p:nvPr>
            <p:ph idx="6" type="subTitle"/>
          </p:nvPr>
        </p:nvSpPr>
        <p:spPr>
          <a:xfrm>
            <a:off x="3807887" y="3364025"/>
            <a:ext cx="1517700" cy="13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Formularios adicionales y almacenamiento de datos en la BD.</a:t>
            </a:r>
            <a:endParaRPr/>
          </a:p>
        </p:txBody>
      </p:sp>
      <p:sp>
        <p:nvSpPr>
          <p:cNvPr id="677" name="Google Shape;677;p43"/>
          <p:cNvSpPr txBox="1"/>
          <p:nvPr>
            <p:ph idx="7" type="title"/>
          </p:nvPr>
        </p:nvSpPr>
        <p:spPr>
          <a:xfrm>
            <a:off x="5414937" y="3045900"/>
            <a:ext cx="1517700" cy="29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4</a:t>
            </a:r>
            <a:endParaRPr/>
          </a:p>
        </p:txBody>
      </p:sp>
      <p:sp>
        <p:nvSpPr>
          <p:cNvPr id="678" name="Google Shape;678;p43"/>
          <p:cNvSpPr txBox="1"/>
          <p:nvPr>
            <p:ph idx="8" type="subTitle"/>
          </p:nvPr>
        </p:nvSpPr>
        <p:spPr>
          <a:xfrm>
            <a:off x="5414937" y="3364025"/>
            <a:ext cx="1517700" cy="13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Entrega de toda la funcionalidad.</a:t>
            </a:r>
            <a:endParaRPr/>
          </a:p>
        </p:txBody>
      </p:sp>
      <p:sp>
        <p:nvSpPr>
          <p:cNvPr id="679" name="Google Shape;679;p43"/>
          <p:cNvSpPr txBox="1"/>
          <p:nvPr>
            <p:ph idx="9" type="title"/>
          </p:nvPr>
        </p:nvSpPr>
        <p:spPr>
          <a:xfrm>
            <a:off x="7021987" y="3045900"/>
            <a:ext cx="1517700" cy="29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5</a:t>
            </a:r>
            <a:endParaRPr/>
          </a:p>
        </p:txBody>
      </p:sp>
      <p:sp>
        <p:nvSpPr>
          <p:cNvPr id="680" name="Google Shape;680;p43"/>
          <p:cNvSpPr txBox="1"/>
          <p:nvPr>
            <p:ph idx="13" type="subTitle"/>
          </p:nvPr>
        </p:nvSpPr>
        <p:spPr>
          <a:xfrm>
            <a:off x="7021987" y="3364025"/>
            <a:ext cx="1517700" cy="13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Desarrollo del Front-End de la aplicación, usando Bootstrap, JQuery, CSS y HTML.</a:t>
            </a:r>
            <a:endParaRPr/>
          </a:p>
        </p:txBody>
      </p:sp>
      <p:grpSp>
        <p:nvGrpSpPr>
          <p:cNvPr id="681" name="Google Shape;681;p43"/>
          <p:cNvGrpSpPr/>
          <p:nvPr/>
        </p:nvGrpSpPr>
        <p:grpSpPr>
          <a:xfrm flipH="1">
            <a:off x="1220310" y="3318061"/>
            <a:ext cx="264654" cy="45951"/>
            <a:chOff x="6146875" y="1767300"/>
            <a:chExt cx="331025" cy="57475"/>
          </a:xfrm>
        </p:grpSpPr>
        <p:sp>
          <p:nvSpPr>
            <p:cNvPr id="682" name="Google Shape;682;p43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5" name="Google Shape;685;p43"/>
          <p:cNvGrpSpPr/>
          <p:nvPr/>
        </p:nvGrpSpPr>
        <p:grpSpPr>
          <a:xfrm flipH="1">
            <a:off x="2827360" y="3318061"/>
            <a:ext cx="264654" cy="45951"/>
            <a:chOff x="6146875" y="1767300"/>
            <a:chExt cx="331025" cy="57475"/>
          </a:xfrm>
        </p:grpSpPr>
        <p:sp>
          <p:nvSpPr>
            <p:cNvPr id="686" name="Google Shape;686;p43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43"/>
          <p:cNvGrpSpPr/>
          <p:nvPr/>
        </p:nvGrpSpPr>
        <p:grpSpPr>
          <a:xfrm flipH="1">
            <a:off x="4434410" y="3318061"/>
            <a:ext cx="264654" cy="45951"/>
            <a:chOff x="6146875" y="1767300"/>
            <a:chExt cx="331025" cy="57475"/>
          </a:xfrm>
        </p:grpSpPr>
        <p:sp>
          <p:nvSpPr>
            <p:cNvPr id="690" name="Google Shape;690;p43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43"/>
          <p:cNvGrpSpPr/>
          <p:nvPr/>
        </p:nvGrpSpPr>
        <p:grpSpPr>
          <a:xfrm flipH="1">
            <a:off x="6041460" y="3318061"/>
            <a:ext cx="264654" cy="45951"/>
            <a:chOff x="6146875" y="1767300"/>
            <a:chExt cx="331025" cy="57475"/>
          </a:xfrm>
        </p:grpSpPr>
        <p:sp>
          <p:nvSpPr>
            <p:cNvPr id="694" name="Google Shape;694;p43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43"/>
          <p:cNvGrpSpPr/>
          <p:nvPr/>
        </p:nvGrpSpPr>
        <p:grpSpPr>
          <a:xfrm flipH="1">
            <a:off x="7648510" y="3318061"/>
            <a:ext cx="264654" cy="45951"/>
            <a:chOff x="6146875" y="1767300"/>
            <a:chExt cx="331025" cy="57475"/>
          </a:xfrm>
        </p:grpSpPr>
        <p:sp>
          <p:nvSpPr>
            <p:cNvPr id="698" name="Google Shape;698;p43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01" name="Google Shape;701;p43"/>
          <p:cNvCxnSpPr/>
          <p:nvPr/>
        </p:nvCxnSpPr>
        <p:spPr>
          <a:xfrm>
            <a:off x="1340513" y="2559350"/>
            <a:ext cx="64209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02" name="Google Shape;702;p43"/>
          <p:cNvGrpSpPr/>
          <p:nvPr/>
        </p:nvGrpSpPr>
        <p:grpSpPr>
          <a:xfrm>
            <a:off x="1065363" y="1687995"/>
            <a:ext cx="574550" cy="883745"/>
            <a:chOff x="3365973" y="803668"/>
            <a:chExt cx="1361492" cy="2094182"/>
          </a:xfrm>
        </p:grpSpPr>
        <p:sp>
          <p:nvSpPr>
            <p:cNvPr id="703" name="Google Shape;703;p43"/>
            <p:cNvSpPr/>
            <p:nvPr/>
          </p:nvSpPr>
          <p:spPr>
            <a:xfrm>
              <a:off x="3365973" y="803668"/>
              <a:ext cx="1361492" cy="1768081"/>
            </a:xfrm>
            <a:custGeom>
              <a:rect b="b" l="l" r="r" t="t"/>
              <a:pathLst>
                <a:path extrusionOk="0" h="3697" w="2847">
                  <a:moveTo>
                    <a:pt x="1402" y="290"/>
                  </a:moveTo>
                  <a:cubicBezTo>
                    <a:pt x="1667" y="290"/>
                    <a:pt x="1936" y="387"/>
                    <a:pt x="2157" y="604"/>
                  </a:cubicBezTo>
                  <a:cubicBezTo>
                    <a:pt x="2847" y="1294"/>
                    <a:pt x="2354" y="2465"/>
                    <a:pt x="1393" y="2465"/>
                  </a:cubicBezTo>
                  <a:cubicBezTo>
                    <a:pt x="789" y="2465"/>
                    <a:pt x="296" y="1984"/>
                    <a:pt x="296" y="1393"/>
                  </a:cubicBezTo>
                  <a:cubicBezTo>
                    <a:pt x="296" y="730"/>
                    <a:pt x="838" y="290"/>
                    <a:pt x="1402" y="290"/>
                  </a:cubicBezTo>
                  <a:close/>
                  <a:moveTo>
                    <a:pt x="1380" y="0"/>
                  </a:moveTo>
                  <a:cubicBezTo>
                    <a:pt x="617" y="0"/>
                    <a:pt x="1" y="641"/>
                    <a:pt x="25" y="1405"/>
                  </a:cubicBezTo>
                  <a:cubicBezTo>
                    <a:pt x="25" y="2452"/>
                    <a:pt x="1220" y="3561"/>
                    <a:pt x="1368" y="3697"/>
                  </a:cubicBezTo>
                  <a:lnTo>
                    <a:pt x="1405" y="3697"/>
                  </a:lnTo>
                  <a:cubicBezTo>
                    <a:pt x="1565" y="3549"/>
                    <a:pt x="2748" y="2502"/>
                    <a:pt x="2748" y="1405"/>
                  </a:cubicBezTo>
                  <a:cubicBezTo>
                    <a:pt x="2773" y="641"/>
                    <a:pt x="2157" y="0"/>
                    <a:pt x="1380" y="0"/>
                  </a:cubicBezTo>
                  <a:close/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3864295" y="2571750"/>
              <a:ext cx="326100" cy="326100"/>
            </a:xfrm>
            <a:prstGeom prst="donut">
              <a:avLst>
                <a:gd fmla="val 25000" name="adj"/>
              </a:avLst>
            </a:prstGeom>
            <a:solidFill>
              <a:srgbClr val="59D0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5" name="Google Shape;705;p43"/>
          <p:cNvGrpSpPr/>
          <p:nvPr/>
        </p:nvGrpSpPr>
        <p:grpSpPr>
          <a:xfrm>
            <a:off x="5799952" y="1517903"/>
            <a:ext cx="677070" cy="1041437"/>
            <a:chOff x="3365973" y="803668"/>
            <a:chExt cx="1361492" cy="2094182"/>
          </a:xfrm>
        </p:grpSpPr>
        <p:sp>
          <p:nvSpPr>
            <p:cNvPr id="706" name="Google Shape;706;p43"/>
            <p:cNvSpPr/>
            <p:nvPr/>
          </p:nvSpPr>
          <p:spPr>
            <a:xfrm>
              <a:off x="3365973" y="803668"/>
              <a:ext cx="1361492" cy="1768081"/>
            </a:xfrm>
            <a:custGeom>
              <a:rect b="b" l="l" r="r" t="t"/>
              <a:pathLst>
                <a:path extrusionOk="0" h="3697" w="2847">
                  <a:moveTo>
                    <a:pt x="1402" y="290"/>
                  </a:moveTo>
                  <a:cubicBezTo>
                    <a:pt x="1667" y="290"/>
                    <a:pt x="1936" y="387"/>
                    <a:pt x="2157" y="604"/>
                  </a:cubicBezTo>
                  <a:cubicBezTo>
                    <a:pt x="2847" y="1294"/>
                    <a:pt x="2354" y="2465"/>
                    <a:pt x="1393" y="2465"/>
                  </a:cubicBezTo>
                  <a:cubicBezTo>
                    <a:pt x="789" y="2465"/>
                    <a:pt x="296" y="1984"/>
                    <a:pt x="296" y="1393"/>
                  </a:cubicBezTo>
                  <a:cubicBezTo>
                    <a:pt x="296" y="730"/>
                    <a:pt x="838" y="290"/>
                    <a:pt x="1402" y="290"/>
                  </a:cubicBezTo>
                  <a:close/>
                  <a:moveTo>
                    <a:pt x="1380" y="0"/>
                  </a:moveTo>
                  <a:cubicBezTo>
                    <a:pt x="617" y="0"/>
                    <a:pt x="1" y="641"/>
                    <a:pt x="25" y="1405"/>
                  </a:cubicBezTo>
                  <a:cubicBezTo>
                    <a:pt x="25" y="2452"/>
                    <a:pt x="1220" y="3561"/>
                    <a:pt x="1368" y="3697"/>
                  </a:cubicBezTo>
                  <a:lnTo>
                    <a:pt x="1405" y="3697"/>
                  </a:lnTo>
                  <a:cubicBezTo>
                    <a:pt x="1565" y="3549"/>
                    <a:pt x="2748" y="2502"/>
                    <a:pt x="2748" y="1405"/>
                  </a:cubicBezTo>
                  <a:cubicBezTo>
                    <a:pt x="2773" y="641"/>
                    <a:pt x="2157" y="0"/>
                    <a:pt x="1380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3864295" y="2571750"/>
              <a:ext cx="326100" cy="326100"/>
            </a:xfrm>
            <a:prstGeom prst="donut">
              <a:avLst>
                <a:gd fmla="val 25000" name="adj"/>
              </a:avLst>
            </a:pr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8" name="Google Shape;708;p43"/>
          <p:cNvGrpSpPr/>
          <p:nvPr/>
        </p:nvGrpSpPr>
        <p:grpSpPr>
          <a:xfrm>
            <a:off x="2672413" y="1687995"/>
            <a:ext cx="574550" cy="883745"/>
            <a:chOff x="3365973" y="803668"/>
            <a:chExt cx="1361492" cy="2094182"/>
          </a:xfrm>
        </p:grpSpPr>
        <p:sp>
          <p:nvSpPr>
            <p:cNvPr id="709" name="Google Shape;709;p43"/>
            <p:cNvSpPr/>
            <p:nvPr/>
          </p:nvSpPr>
          <p:spPr>
            <a:xfrm>
              <a:off x="3365973" y="803668"/>
              <a:ext cx="1361492" cy="1768081"/>
            </a:xfrm>
            <a:custGeom>
              <a:rect b="b" l="l" r="r" t="t"/>
              <a:pathLst>
                <a:path extrusionOk="0" h="3697" w="2847">
                  <a:moveTo>
                    <a:pt x="1402" y="290"/>
                  </a:moveTo>
                  <a:cubicBezTo>
                    <a:pt x="1667" y="290"/>
                    <a:pt x="1936" y="387"/>
                    <a:pt x="2157" y="604"/>
                  </a:cubicBezTo>
                  <a:cubicBezTo>
                    <a:pt x="2847" y="1294"/>
                    <a:pt x="2354" y="2465"/>
                    <a:pt x="1393" y="2465"/>
                  </a:cubicBezTo>
                  <a:cubicBezTo>
                    <a:pt x="789" y="2465"/>
                    <a:pt x="296" y="1984"/>
                    <a:pt x="296" y="1393"/>
                  </a:cubicBezTo>
                  <a:cubicBezTo>
                    <a:pt x="296" y="730"/>
                    <a:pt x="838" y="290"/>
                    <a:pt x="1402" y="290"/>
                  </a:cubicBezTo>
                  <a:close/>
                  <a:moveTo>
                    <a:pt x="1380" y="0"/>
                  </a:moveTo>
                  <a:cubicBezTo>
                    <a:pt x="617" y="0"/>
                    <a:pt x="1" y="641"/>
                    <a:pt x="25" y="1405"/>
                  </a:cubicBezTo>
                  <a:cubicBezTo>
                    <a:pt x="25" y="2452"/>
                    <a:pt x="1220" y="3561"/>
                    <a:pt x="1368" y="3697"/>
                  </a:cubicBezTo>
                  <a:lnTo>
                    <a:pt x="1405" y="3697"/>
                  </a:lnTo>
                  <a:cubicBezTo>
                    <a:pt x="1565" y="3549"/>
                    <a:pt x="2748" y="2502"/>
                    <a:pt x="2748" y="1405"/>
                  </a:cubicBezTo>
                  <a:cubicBezTo>
                    <a:pt x="2773" y="641"/>
                    <a:pt x="2157" y="0"/>
                    <a:pt x="1380" y="0"/>
                  </a:cubicBezTo>
                  <a:close/>
                </a:path>
              </a:pathLst>
            </a:custGeom>
            <a:solidFill>
              <a:srgbClr val="3FB3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3864295" y="2571750"/>
              <a:ext cx="326100" cy="326100"/>
            </a:xfrm>
            <a:prstGeom prst="donut">
              <a:avLst>
                <a:gd fmla="val 25000" name="adj"/>
              </a:avLst>
            </a:prstGeom>
            <a:solidFill>
              <a:srgbClr val="3FB3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1" name="Google Shape;711;p43"/>
          <p:cNvGrpSpPr/>
          <p:nvPr/>
        </p:nvGrpSpPr>
        <p:grpSpPr>
          <a:xfrm>
            <a:off x="4350075" y="1687995"/>
            <a:ext cx="574550" cy="883745"/>
            <a:chOff x="3365973" y="803668"/>
            <a:chExt cx="1361492" cy="2094182"/>
          </a:xfrm>
        </p:grpSpPr>
        <p:sp>
          <p:nvSpPr>
            <p:cNvPr id="712" name="Google Shape;712;p43"/>
            <p:cNvSpPr/>
            <p:nvPr/>
          </p:nvSpPr>
          <p:spPr>
            <a:xfrm>
              <a:off x="3365973" y="803668"/>
              <a:ext cx="1361492" cy="1768081"/>
            </a:xfrm>
            <a:custGeom>
              <a:rect b="b" l="l" r="r" t="t"/>
              <a:pathLst>
                <a:path extrusionOk="0" h="3697" w="2847">
                  <a:moveTo>
                    <a:pt x="1402" y="290"/>
                  </a:moveTo>
                  <a:cubicBezTo>
                    <a:pt x="1667" y="290"/>
                    <a:pt x="1936" y="387"/>
                    <a:pt x="2157" y="604"/>
                  </a:cubicBezTo>
                  <a:cubicBezTo>
                    <a:pt x="2847" y="1294"/>
                    <a:pt x="2354" y="2465"/>
                    <a:pt x="1393" y="2465"/>
                  </a:cubicBezTo>
                  <a:cubicBezTo>
                    <a:pt x="789" y="2465"/>
                    <a:pt x="296" y="1984"/>
                    <a:pt x="296" y="1393"/>
                  </a:cubicBezTo>
                  <a:cubicBezTo>
                    <a:pt x="296" y="730"/>
                    <a:pt x="838" y="290"/>
                    <a:pt x="1402" y="290"/>
                  </a:cubicBezTo>
                  <a:close/>
                  <a:moveTo>
                    <a:pt x="1380" y="0"/>
                  </a:moveTo>
                  <a:cubicBezTo>
                    <a:pt x="617" y="0"/>
                    <a:pt x="1" y="641"/>
                    <a:pt x="25" y="1405"/>
                  </a:cubicBezTo>
                  <a:cubicBezTo>
                    <a:pt x="25" y="2452"/>
                    <a:pt x="1220" y="3561"/>
                    <a:pt x="1368" y="3697"/>
                  </a:cubicBezTo>
                  <a:lnTo>
                    <a:pt x="1405" y="3697"/>
                  </a:lnTo>
                  <a:cubicBezTo>
                    <a:pt x="1565" y="3549"/>
                    <a:pt x="2748" y="2502"/>
                    <a:pt x="2748" y="1405"/>
                  </a:cubicBezTo>
                  <a:cubicBezTo>
                    <a:pt x="2773" y="641"/>
                    <a:pt x="2157" y="0"/>
                    <a:pt x="1380" y="0"/>
                  </a:cubicBezTo>
                  <a:close/>
                </a:path>
              </a:pathLst>
            </a:custGeom>
            <a:solidFill>
              <a:srgbClr val="3FB3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3864295" y="2571750"/>
              <a:ext cx="326100" cy="326100"/>
            </a:xfrm>
            <a:prstGeom prst="donut">
              <a:avLst>
                <a:gd fmla="val 25000" name="adj"/>
              </a:avLst>
            </a:prstGeom>
            <a:solidFill>
              <a:srgbClr val="3FB3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4" name="Google Shape;714;p43"/>
          <p:cNvGrpSpPr/>
          <p:nvPr/>
        </p:nvGrpSpPr>
        <p:grpSpPr>
          <a:xfrm>
            <a:off x="7493563" y="1687995"/>
            <a:ext cx="574550" cy="883745"/>
            <a:chOff x="3365973" y="803668"/>
            <a:chExt cx="1361492" cy="2094182"/>
          </a:xfrm>
        </p:grpSpPr>
        <p:sp>
          <p:nvSpPr>
            <p:cNvPr id="715" name="Google Shape;715;p43"/>
            <p:cNvSpPr/>
            <p:nvPr/>
          </p:nvSpPr>
          <p:spPr>
            <a:xfrm>
              <a:off x="3365973" y="803668"/>
              <a:ext cx="1361492" cy="1768081"/>
            </a:xfrm>
            <a:custGeom>
              <a:rect b="b" l="l" r="r" t="t"/>
              <a:pathLst>
                <a:path extrusionOk="0" h="3697" w="2847">
                  <a:moveTo>
                    <a:pt x="1402" y="290"/>
                  </a:moveTo>
                  <a:cubicBezTo>
                    <a:pt x="1667" y="290"/>
                    <a:pt x="1936" y="387"/>
                    <a:pt x="2157" y="604"/>
                  </a:cubicBezTo>
                  <a:cubicBezTo>
                    <a:pt x="2847" y="1294"/>
                    <a:pt x="2354" y="2465"/>
                    <a:pt x="1393" y="2465"/>
                  </a:cubicBezTo>
                  <a:cubicBezTo>
                    <a:pt x="789" y="2465"/>
                    <a:pt x="296" y="1984"/>
                    <a:pt x="296" y="1393"/>
                  </a:cubicBezTo>
                  <a:cubicBezTo>
                    <a:pt x="296" y="730"/>
                    <a:pt x="838" y="290"/>
                    <a:pt x="1402" y="290"/>
                  </a:cubicBezTo>
                  <a:close/>
                  <a:moveTo>
                    <a:pt x="1380" y="0"/>
                  </a:moveTo>
                  <a:cubicBezTo>
                    <a:pt x="617" y="0"/>
                    <a:pt x="1" y="641"/>
                    <a:pt x="25" y="1405"/>
                  </a:cubicBezTo>
                  <a:cubicBezTo>
                    <a:pt x="25" y="2452"/>
                    <a:pt x="1220" y="3561"/>
                    <a:pt x="1368" y="3697"/>
                  </a:cubicBezTo>
                  <a:lnTo>
                    <a:pt x="1405" y="3697"/>
                  </a:lnTo>
                  <a:cubicBezTo>
                    <a:pt x="1565" y="3549"/>
                    <a:pt x="2748" y="2502"/>
                    <a:pt x="2748" y="1405"/>
                  </a:cubicBezTo>
                  <a:cubicBezTo>
                    <a:pt x="2773" y="641"/>
                    <a:pt x="2157" y="0"/>
                    <a:pt x="1380" y="0"/>
                  </a:cubicBezTo>
                  <a:close/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3864295" y="2571750"/>
              <a:ext cx="326100" cy="326100"/>
            </a:xfrm>
            <a:prstGeom prst="donut">
              <a:avLst>
                <a:gd fmla="val 25000" name="adj"/>
              </a:avLst>
            </a:prstGeom>
            <a:solidFill>
              <a:srgbClr val="59D0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Google Shape;717;p43"/>
          <p:cNvGrpSpPr/>
          <p:nvPr/>
        </p:nvGrpSpPr>
        <p:grpSpPr>
          <a:xfrm>
            <a:off x="5970945" y="1675697"/>
            <a:ext cx="335085" cy="323404"/>
            <a:chOff x="3857225" y="238125"/>
            <a:chExt cx="500575" cy="483125"/>
          </a:xfrm>
        </p:grpSpPr>
        <p:sp>
          <p:nvSpPr>
            <p:cNvPr id="718" name="Google Shape;718;p43"/>
            <p:cNvSpPr/>
            <p:nvPr/>
          </p:nvSpPr>
          <p:spPr>
            <a:xfrm>
              <a:off x="3857225" y="238125"/>
              <a:ext cx="500575" cy="483125"/>
            </a:xfrm>
            <a:custGeom>
              <a:rect b="b" l="l" r="r" t="t"/>
              <a:pathLst>
                <a:path extrusionOk="0" h="19325" w="20023">
                  <a:moveTo>
                    <a:pt x="15671" y="3398"/>
                  </a:moveTo>
                  <a:cubicBezTo>
                    <a:pt x="15707" y="3398"/>
                    <a:pt x="15744" y="3402"/>
                    <a:pt x="15780" y="3409"/>
                  </a:cubicBezTo>
                  <a:lnTo>
                    <a:pt x="15801" y="3415"/>
                  </a:lnTo>
                  <a:cubicBezTo>
                    <a:pt x="15814" y="3415"/>
                    <a:pt x="15823" y="3418"/>
                    <a:pt x="15835" y="3421"/>
                  </a:cubicBezTo>
                  <a:cubicBezTo>
                    <a:pt x="15844" y="3424"/>
                    <a:pt x="15856" y="3430"/>
                    <a:pt x="15868" y="3433"/>
                  </a:cubicBezTo>
                  <a:lnTo>
                    <a:pt x="15886" y="3439"/>
                  </a:lnTo>
                  <a:cubicBezTo>
                    <a:pt x="15892" y="3442"/>
                    <a:pt x="15898" y="3445"/>
                    <a:pt x="15904" y="3448"/>
                  </a:cubicBezTo>
                  <a:cubicBezTo>
                    <a:pt x="15922" y="3457"/>
                    <a:pt x="15943" y="3466"/>
                    <a:pt x="15964" y="3478"/>
                  </a:cubicBezTo>
                  <a:cubicBezTo>
                    <a:pt x="15986" y="3494"/>
                    <a:pt x="16010" y="3509"/>
                    <a:pt x="16031" y="3524"/>
                  </a:cubicBezTo>
                  <a:cubicBezTo>
                    <a:pt x="16046" y="3536"/>
                    <a:pt x="16058" y="3551"/>
                    <a:pt x="16073" y="3563"/>
                  </a:cubicBezTo>
                  <a:cubicBezTo>
                    <a:pt x="16085" y="3575"/>
                    <a:pt x="16100" y="3590"/>
                    <a:pt x="16112" y="3605"/>
                  </a:cubicBezTo>
                  <a:cubicBezTo>
                    <a:pt x="16294" y="3829"/>
                    <a:pt x="16279" y="4158"/>
                    <a:pt x="16073" y="4363"/>
                  </a:cubicBezTo>
                  <a:lnTo>
                    <a:pt x="13054" y="7383"/>
                  </a:lnTo>
                  <a:cubicBezTo>
                    <a:pt x="12939" y="7232"/>
                    <a:pt x="12815" y="7090"/>
                    <a:pt x="12682" y="6954"/>
                  </a:cubicBezTo>
                  <a:cubicBezTo>
                    <a:pt x="12546" y="6821"/>
                    <a:pt x="12405" y="6697"/>
                    <a:pt x="12254" y="6582"/>
                  </a:cubicBezTo>
                  <a:lnTo>
                    <a:pt x="15273" y="3563"/>
                  </a:lnTo>
                  <a:cubicBezTo>
                    <a:pt x="15380" y="3456"/>
                    <a:pt x="15523" y="3398"/>
                    <a:pt x="15671" y="3398"/>
                  </a:cubicBezTo>
                  <a:close/>
                  <a:moveTo>
                    <a:pt x="9887" y="9183"/>
                  </a:moveTo>
                  <a:cubicBezTo>
                    <a:pt x="10031" y="9183"/>
                    <a:pt x="10176" y="9238"/>
                    <a:pt x="10288" y="9348"/>
                  </a:cubicBezTo>
                  <a:cubicBezTo>
                    <a:pt x="10511" y="9575"/>
                    <a:pt x="10508" y="9937"/>
                    <a:pt x="10279" y="10157"/>
                  </a:cubicBezTo>
                  <a:cubicBezTo>
                    <a:pt x="10169" y="10268"/>
                    <a:pt x="10024" y="10323"/>
                    <a:pt x="9879" y="10323"/>
                  </a:cubicBezTo>
                  <a:cubicBezTo>
                    <a:pt x="9734" y="10323"/>
                    <a:pt x="9589" y="10268"/>
                    <a:pt x="9479" y="10157"/>
                  </a:cubicBezTo>
                  <a:cubicBezTo>
                    <a:pt x="9258" y="9937"/>
                    <a:pt x="9258" y="9578"/>
                    <a:pt x="9479" y="9357"/>
                  </a:cubicBezTo>
                  <a:cubicBezTo>
                    <a:pt x="9590" y="9241"/>
                    <a:pt x="9739" y="9183"/>
                    <a:pt x="9887" y="9183"/>
                  </a:cubicBezTo>
                  <a:close/>
                  <a:moveTo>
                    <a:pt x="15746" y="1062"/>
                  </a:moveTo>
                  <a:cubicBezTo>
                    <a:pt x="16469" y="1062"/>
                    <a:pt x="17193" y="1337"/>
                    <a:pt x="17746" y="1890"/>
                  </a:cubicBezTo>
                  <a:cubicBezTo>
                    <a:pt x="18878" y="3022"/>
                    <a:pt x="18845" y="4870"/>
                    <a:pt x="17673" y="5963"/>
                  </a:cubicBezTo>
                  <a:lnTo>
                    <a:pt x="11879" y="11758"/>
                  </a:lnTo>
                  <a:cubicBezTo>
                    <a:pt x="11337" y="12300"/>
                    <a:pt x="10612" y="12586"/>
                    <a:pt x="9878" y="12586"/>
                  </a:cubicBezTo>
                  <a:cubicBezTo>
                    <a:pt x="9472" y="12586"/>
                    <a:pt x="9062" y="12499"/>
                    <a:pt x="8679" y="12319"/>
                  </a:cubicBezTo>
                  <a:lnTo>
                    <a:pt x="8663" y="12313"/>
                  </a:lnTo>
                  <a:cubicBezTo>
                    <a:pt x="8198" y="12093"/>
                    <a:pt x="7803" y="11746"/>
                    <a:pt x="7516" y="11317"/>
                  </a:cubicBezTo>
                  <a:lnTo>
                    <a:pt x="8346" y="10487"/>
                  </a:lnTo>
                  <a:cubicBezTo>
                    <a:pt x="8645" y="11113"/>
                    <a:pt x="9259" y="11453"/>
                    <a:pt x="9883" y="11453"/>
                  </a:cubicBezTo>
                  <a:cubicBezTo>
                    <a:pt x="10311" y="11453"/>
                    <a:pt x="10744" y="11293"/>
                    <a:pt x="11082" y="10955"/>
                  </a:cubicBezTo>
                  <a:lnTo>
                    <a:pt x="16873" y="5160"/>
                  </a:lnTo>
                  <a:cubicBezTo>
                    <a:pt x="17541" y="4514"/>
                    <a:pt x="17562" y="3448"/>
                    <a:pt x="16922" y="2775"/>
                  </a:cubicBezTo>
                  <a:cubicBezTo>
                    <a:pt x="16588" y="2423"/>
                    <a:pt x="16140" y="2245"/>
                    <a:pt x="15690" y="2245"/>
                  </a:cubicBezTo>
                  <a:cubicBezTo>
                    <a:pt x="15275" y="2245"/>
                    <a:pt x="14860" y="2395"/>
                    <a:pt x="14533" y="2699"/>
                  </a:cubicBezTo>
                  <a:cubicBezTo>
                    <a:pt x="14512" y="2718"/>
                    <a:pt x="14491" y="2739"/>
                    <a:pt x="14470" y="2760"/>
                  </a:cubicBezTo>
                  <a:lnTo>
                    <a:pt x="11212" y="6021"/>
                  </a:lnTo>
                  <a:cubicBezTo>
                    <a:pt x="10783" y="5867"/>
                    <a:pt x="10333" y="5791"/>
                    <a:pt x="9877" y="5791"/>
                  </a:cubicBezTo>
                  <a:lnTo>
                    <a:pt x="9838" y="5791"/>
                  </a:lnTo>
                  <a:lnTo>
                    <a:pt x="13673" y="1963"/>
                  </a:lnTo>
                  <a:cubicBezTo>
                    <a:pt x="14232" y="1363"/>
                    <a:pt x="14988" y="1062"/>
                    <a:pt x="15746" y="1062"/>
                  </a:cubicBezTo>
                  <a:close/>
                  <a:moveTo>
                    <a:pt x="6707" y="12129"/>
                  </a:moveTo>
                  <a:cubicBezTo>
                    <a:pt x="6819" y="12283"/>
                    <a:pt x="6942" y="12425"/>
                    <a:pt x="7078" y="12558"/>
                  </a:cubicBezTo>
                  <a:cubicBezTo>
                    <a:pt x="7211" y="12694"/>
                    <a:pt x="7353" y="12818"/>
                    <a:pt x="7507" y="12932"/>
                  </a:cubicBezTo>
                  <a:lnTo>
                    <a:pt x="4675" y="15762"/>
                  </a:lnTo>
                  <a:cubicBezTo>
                    <a:pt x="4565" y="15872"/>
                    <a:pt x="4420" y="15927"/>
                    <a:pt x="4275" y="15927"/>
                  </a:cubicBezTo>
                  <a:cubicBezTo>
                    <a:pt x="4130" y="15927"/>
                    <a:pt x="3985" y="15872"/>
                    <a:pt x="3875" y="15762"/>
                  </a:cubicBezTo>
                  <a:cubicBezTo>
                    <a:pt x="3654" y="15541"/>
                    <a:pt x="3654" y="15182"/>
                    <a:pt x="3875" y="14961"/>
                  </a:cubicBezTo>
                  <a:lnTo>
                    <a:pt x="6707" y="12129"/>
                  </a:lnTo>
                  <a:close/>
                  <a:moveTo>
                    <a:pt x="9884" y="6926"/>
                  </a:moveTo>
                  <a:cubicBezTo>
                    <a:pt x="10290" y="6926"/>
                    <a:pt x="10698" y="7013"/>
                    <a:pt x="11082" y="7192"/>
                  </a:cubicBezTo>
                  <a:lnTo>
                    <a:pt x="11094" y="7198"/>
                  </a:lnTo>
                  <a:cubicBezTo>
                    <a:pt x="11562" y="7422"/>
                    <a:pt x="11958" y="7766"/>
                    <a:pt x="12242" y="8198"/>
                  </a:cubicBezTo>
                  <a:lnTo>
                    <a:pt x="11411" y="9028"/>
                  </a:lnTo>
                  <a:cubicBezTo>
                    <a:pt x="11112" y="8400"/>
                    <a:pt x="10499" y="8061"/>
                    <a:pt x="9877" y="8061"/>
                  </a:cubicBezTo>
                  <a:cubicBezTo>
                    <a:pt x="9448" y="8061"/>
                    <a:pt x="9016" y="8222"/>
                    <a:pt x="8679" y="8560"/>
                  </a:cubicBezTo>
                  <a:lnTo>
                    <a:pt x="3074" y="14161"/>
                  </a:lnTo>
                  <a:cubicBezTo>
                    <a:pt x="2410" y="14822"/>
                    <a:pt x="2410" y="15900"/>
                    <a:pt x="3074" y="16562"/>
                  </a:cubicBezTo>
                  <a:cubicBezTo>
                    <a:pt x="3405" y="16894"/>
                    <a:pt x="3840" y="17060"/>
                    <a:pt x="4275" y="17060"/>
                  </a:cubicBezTo>
                  <a:cubicBezTo>
                    <a:pt x="4710" y="17060"/>
                    <a:pt x="5144" y="16894"/>
                    <a:pt x="5475" y="16562"/>
                  </a:cubicBezTo>
                  <a:lnTo>
                    <a:pt x="8546" y="13491"/>
                  </a:lnTo>
                  <a:cubicBezTo>
                    <a:pt x="8974" y="13642"/>
                    <a:pt x="9424" y="13720"/>
                    <a:pt x="9880" y="13720"/>
                  </a:cubicBezTo>
                  <a:lnTo>
                    <a:pt x="9920" y="13720"/>
                  </a:lnTo>
                  <a:lnTo>
                    <a:pt x="6275" y="17362"/>
                  </a:lnTo>
                  <a:cubicBezTo>
                    <a:pt x="5716" y="17961"/>
                    <a:pt x="4960" y="18262"/>
                    <a:pt x="4202" y="18262"/>
                  </a:cubicBezTo>
                  <a:cubicBezTo>
                    <a:pt x="3479" y="18262"/>
                    <a:pt x="2755" y="17987"/>
                    <a:pt x="2202" y="17434"/>
                  </a:cubicBezTo>
                  <a:cubicBezTo>
                    <a:pt x="1070" y="16302"/>
                    <a:pt x="1103" y="14454"/>
                    <a:pt x="2274" y="13361"/>
                  </a:cubicBezTo>
                  <a:lnTo>
                    <a:pt x="7878" y="7757"/>
                  </a:lnTo>
                  <a:cubicBezTo>
                    <a:pt x="8422" y="7214"/>
                    <a:pt x="9147" y="6926"/>
                    <a:pt x="9884" y="6926"/>
                  </a:cubicBezTo>
                  <a:close/>
                  <a:moveTo>
                    <a:pt x="15673" y="1"/>
                  </a:moveTo>
                  <a:cubicBezTo>
                    <a:pt x="14659" y="1"/>
                    <a:pt x="13644" y="388"/>
                    <a:pt x="12870" y="1162"/>
                  </a:cubicBezTo>
                  <a:lnTo>
                    <a:pt x="7078" y="6957"/>
                  </a:lnTo>
                  <a:lnTo>
                    <a:pt x="1471" y="12561"/>
                  </a:lnTo>
                  <a:cubicBezTo>
                    <a:pt x="339" y="13693"/>
                    <a:pt x="1" y="15399"/>
                    <a:pt x="614" y="16879"/>
                  </a:cubicBezTo>
                  <a:cubicBezTo>
                    <a:pt x="1230" y="18358"/>
                    <a:pt x="2673" y="19324"/>
                    <a:pt x="4276" y="19324"/>
                  </a:cubicBezTo>
                  <a:cubicBezTo>
                    <a:pt x="4280" y="19325"/>
                    <a:pt x="4284" y="19325"/>
                    <a:pt x="4288" y="19325"/>
                  </a:cubicBezTo>
                  <a:cubicBezTo>
                    <a:pt x="5334" y="19325"/>
                    <a:pt x="6338" y="18908"/>
                    <a:pt x="7078" y="18165"/>
                  </a:cubicBezTo>
                  <a:lnTo>
                    <a:pt x="12682" y="12561"/>
                  </a:lnTo>
                  <a:lnTo>
                    <a:pt x="18477" y="6767"/>
                  </a:lnTo>
                  <a:cubicBezTo>
                    <a:pt x="20023" y="5221"/>
                    <a:pt x="20023" y="2711"/>
                    <a:pt x="18477" y="1162"/>
                  </a:cubicBezTo>
                  <a:cubicBezTo>
                    <a:pt x="17702" y="388"/>
                    <a:pt x="16688" y="1"/>
                    <a:pt x="156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4208775" y="588000"/>
              <a:ext cx="71125" cy="68350"/>
            </a:xfrm>
            <a:custGeom>
              <a:rect b="b" l="l" r="r" t="t"/>
              <a:pathLst>
                <a:path extrusionOk="0" h="2734" w="2845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0" y="387"/>
                    <a:pt x="0" y="746"/>
                    <a:pt x="221" y="966"/>
                  </a:cubicBezTo>
                  <a:lnTo>
                    <a:pt x="1821" y="2567"/>
                  </a:lnTo>
                  <a:cubicBezTo>
                    <a:pt x="1933" y="2677"/>
                    <a:pt x="2079" y="2733"/>
                    <a:pt x="2224" y="2733"/>
                  </a:cubicBezTo>
                  <a:cubicBezTo>
                    <a:pt x="2368" y="2733"/>
                    <a:pt x="2513" y="2678"/>
                    <a:pt x="2624" y="2567"/>
                  </a:cubicBezTo>
                  <a:cubicBezTo>
                    <a:pt x="2845" y="2346"/>
                    <a:pt x="2845" y="1987"/>
                    <a:pt x="2624" y="1767"/>
                  </a:cubicBezTo>
                  <a:lnTo>
                    <a:pt x="1021" y="166"/>
                  </a:ln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4228400" y="527925"/>
              <a:ext cx="91050" cy="48400"/>
            </a:xfrm>
            <a:custGeom>
              <a:rect b="b" l="l" r="r" t="t"/>
              <a:pathLst>
                <a:path extrusionOk="0" h="1936" w="3642">
                  <a:moveTo>
                    <a:pt x="636" y="0"/>
                  </a:moveTo>
                  <a:cubicBezTo>
                    <a:pt x="400" y="0"/>
                    <a:pt x="180" y="150"/>
                    <a:pt x="100" y="389"/>
                  </a:cubicBezTo>
                  <a:cubicBezTo>
                    <a:pt x="0" y="685"/>
                    <a:pt x="160" y="1005"/>
                    <a:pt x="459" y="1105"/>
                  </a:cubicBezTo>
                  <a:lnTo>
                    <a:pt x="2860" y="1905"/>
                  </a:lnTo>
                  <a:cubicBezTo>
                    <a:pt x="2917" y="1923"/>
                    <a:pt x="2977" y="1935"/>
                    <a:pt x="3038" y="1935"/>
                  </a:cubicBezTo>
                  <a:cubicBezTo>
                    <a:pt x="3316" y="1932"/>
                    <a:pt x="3554" y="1733"/>
                    <a:pt x="3596" y="1458"/>
                  </a:cubicBezTo>
                  <a:cubicBezTo>
                    <a:pt x="3642" y="1183"/>
                    <a:pt x="3482" y="918"/>
                    <a:pt x="3219" y="830"/>
                  </a:cubicBezTo>
                  <a:lnTo>
                    <a:pt x="816" y="30"/>
                  </a:lnTo>
                  <a:cubicBezTo>
                    <a:pt x="756" y="10"/>
                    <a:pt x="695" y="0"/>
                    <a:pt x="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4148300" y="608000"/>
              <a:ext cx="52050" cy="88600"/>
            </a:xfrm>
            <a:custGeom>
              <a:rect b="b" l="l" r="r" t="t"/>
              <a:pathLst>
                <a:path extrusionOk="0" h="3544" w="2082">
                  <a:moveTo>
                    <a:pt x="639" y="1"/>
                  </a:moveTo>
                  <a:cubicBezTo>
                    <a:pt x="580" y="1"/>
                    <a:pt x="519" y="10"/>
                    <a:pt x="460" y="31"/>
                  </a:cubicBezTo>
                  <a:cubicBezTo>
                    <a:pt x="161" y="127"/>
                    <a:pt x="1" y="450"/>
                    <a:pt x="100" y="746"/>
                  </a:cubicBezTo>
                  <a:lnTo>
                    <a:pt x="903" y="3150"/>
                  </a:lnTo>
                  <a:cubicBezTo>
                    <a:pt x="979" y="3390"/>
                    <a:pt x="1202" y="3544"/>
                    <a:pt x="1441" y="3544"/>
                  </a:cubicBezTo>
                  <a:cubicBezTo>
                    <a:pt x="1500" y="3544"/>
                    <a:pt x="1560" y="3535"/>
                    <a:pt x="1619" y="3515"/>
                  </a:cubicBezTo>
                  <a:cubicBezTo>
                    <a:pt x="1921" y="3415"/>
                    <a:pt x="2081" y="3089"/>
                    <a:pt x="1975" y="2790"/>
                  </a:cubicBezTo>
                  <a:lnTo>
                    <a:pt x="1175" y="390"/>
                  </a:lnTo>
                  <a:cubicBezTo>
                    <a:pt x="1096" y="151"/>
                    <a:pt x="875" y="1"/>
                    <a:pt x="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3928725" y="307900"/>
              <a:ext cx="71200" cy="68375"/>
            </a:xfrm>
            <a:custGeom>
              <a:rect b="b" l="l" r="r" t="t"/>
              <a:pathLst>
                <a:path extrusionOk="0" h="2735" w="2848">
                  <a:moveTo>
                    <a:pt x="620" y="1"/>
                  </a:moveTo>
                  <a:cubicBezTo>
                    <a:pt x="475" y="1"/>
                    <a:pt x="330" y="57"/>
                    <a:pt x="221" y="168"/>
                  </a:cubicBezTo>
                  <a:cubicBezTo>
                    <a:pt x="3" y="385"/>
                    <a:pt x="0" y="739"/>
                    <a:pt x="214" y="962"/>
                  </a:cubicBezTo>
                  <a:lnTo>
                    <a:pt x="1815" y="2562"/>
                  </a:lnTo>
                  <a:cubicBezTo>
                    <a:pt x="1926" y="2677"/>
                    <a:pt x="2074" y="2734"/>
                    <a:pt x="2222" y="2734"/>
                  </a:cubicBezTo>
                  <a:cubicBezTo>
                    <a:pt x="2367" y="2734"/>
                    <a:pt x="2512" y="2679"/>
                    <a:pt x="2624" y="2569"/>
                  </a:cubicBezTo>
                  <a:cubicBezTo>
                    <a:pt x="2847" y="2345"/>
                    <a:pt x="2844" y="1983"/>
                    <a:pt x="2615" y="1762"/>
                  </a:cubicBezTo>
                  <a:lnTo>
                    <a:pt x="1015" y="162"/>
                  </a:lnTo>
                  <a:cubicBezTo>
                    <a:pt x="904" y="54"/>
                    <a:pt x="762" y="1"/>
                    <a:pt x="6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4008200" y="267675"/>
              <a:ext cx="51875" cy="88450"/>
            </a:xfrm>
            <a:custGeom>
              <a:rect b="b" l="l" r="r" t="t"/>
              <a:pathLst>
                <a:path extrusionOk="0" h="3538" w="2075">
                  <a:moveTo>
                    <a:pt x="636" y="1"/>
                  </a:moveTo>
                  <a:cubicBezTo>
                    <a:pt x="577" y="1"/>
                    <a:pt x="518" y="10"/>
                    <a:pt x="460" y="29"/>
                  </a:cubicBezTo>
                  <a:cubicBezTo>
                    <a:pt x="161" y="128"/>
                    <a:pt x="1" y="449"/>
                    <a:pt x="100" y="747"/>
                  </a:cubicBezTo>
                  <a:lnTo>
                    <a:pt x="900" y="3151"/>
                  </a:lnTo>
                  <a:cubicBezTo>
                    <a:pt x="979" y="3380"/>
                    <a:pt x="1193" y="3537"/>
                    <a:pt x="1438" y="3537"/>
                  </a:cubicBezTo>
                  <a:cubicBezTo>
                    <a:pt x="1498" y="3534"/>
                    <a:pt x="1559" y="3525"/>
                    <a:pt x="1619" y="3507"/>
                  </a:cubicBezTo>
                  <a:cubicBezTo>
                    <a:pt x="1915" y="3408"/>
                    <a:pt x="2075" y="3088"/>
                    <a:pt x="1975" y="2789"/>
                  </a:cubicBezTo>
                  <a:lnTo>
                    <a:pt x="1175" y="388"/>
                  </a:lnTo>
                  <a:cubicBezTo>
                    <a:pt x="1095" y="151"/>
                    <a:pt x="87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3888100" y="387825"/>
              <a:ext cx="91675" cy="48300"/>
            </a:xfrm>
            <a:custGeom>
              <a:rect b="b" l="l" r="r" t="t"/>
              <a:pathLst>
                <a:path extrusionOk="0" h="1932" w="3667">
                  <a:moveTo>
                    <a:pt x="636" y="0"/>
                  </a:moveTo>
                  <a:cubicBezTo>
                    <a:pt x="400" y="0"/>
                    <a:pt x="180" y="150"/>
                    <a:pt x="100" y="386"/>
                  </a:cubicBezTo>
                  <a:cubicBezTo>
                    <a:pt x="1" y="685"/>
                    <a:pt x="161" y="1005"/>
                    <a:pt x="460" y="1105"/>
                  </a:cubicBezTo>
                  <a:lnTo>
                    <a:pt x="2860" y="1905"/>
                  </a:lnTo>
                  <a:cubicBezTo>
                    <a:pt x="2917" y="1923"/>
                    <a:pt x="2975" y="1932"/>
                    <a:pt x="3032" y="1932"/>
                  </a:cubicBezTo>
                  <a:cubicBezTo>
                    <a:pt x="3270" y="1932"/>
                    <a:pt x="3492" y="1781"/>
                    <a:pt x="3570" y="1543"/>
                  </a:cubicBezTo>
                  <a:cubicBezTo>
                    <a:pt x="3666" y="1250"/>
                    <a:pt x="3512" y="933"/>
                    <a:pt x="3219" y="830"/>
                  </a:cubicBezTo>
                  <a:lnTo>
                    <a:pt x="816" y="30"/>
                  </a:lnTo>
                  <a:cubicBezTo>
                    <a:pt x="756" y="10"/>
                    <a:pt x="696" y="0"/>
                    <a:pt x="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</p:grpSp>
      <p:grpSp>
        <p:nvGrpSpPr>
          <p:cNvPr id="725" name="Google Shape;725;p43"/>
          <p:cNvGrpSpPr/>
          <p:nvPr/>
        </p:nvGrpSpPr>
        <p:grpSpPr>
          <a:xfrm>
            <a:off x="1190936" y="1811769"/>
            <a:ext cx="323404" cy="323404"/>
            <a:chOff x="2676100" y="832575"/>
            <a:chExt cx="483125" cy="483125"/>
          </a:xfrm>
        </p:grpSpPr>
        <p:sp>
          <p:nvSpPr>
            <p:cNvPr id="726" name="Google Shape;726;p43"/>
            <p:cNvSpPr/>
            <p:nvPr/>
          </p:nvSpPr>
          <p:spPr>
            <a:xfrm>
              <a:off x="2676100" y="832575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10351" y="1132"/>
                  </a:moveTo>
                  <a:lnTo>
                    <a:pt x="10562" y="2008"/>
                  </a:lnTo>
                  <a:cubicBezTo>
                    <a:pt x="10614" y="2226"/>
                    <a:pt x="10789" y="2392"/>
                    <a:pt x="11009" y="2434"/>
                  </a:cubicBezTo>
                  <a:cubicBezTo>
                    <a:pt x="12021" y="2618"/>
                    <a:pt x="12981" y="3014"/>
                    <a:pt x="13826" y="3596"/>
                  </a:cubicBezTo>
                  <a:cubicBezTo>
                    <a:pt x="13922" y="3663"/>
                    <a:pt x="14033" y="3696"/>
                    <a:pt x="14146" y="3696"/>
                  </a:cubicBezTo>
                  <a:cubicBezTo>
                    <a:pt x="14247" y="3696"/>
                    <a:pt x="14349" y="3669"/>
                    <a:pt x="14439" y="3614"/>
                  </a:cubicBezTo>
                  <a:lnTo>
                    <a:pt x="15179" y="3171"/>
                  </a:lnTo>
                  <a:lnTo>
                    <a:pt x="16154" y="4146"/>
                  </a:lnTo>
                  <a:lnTo>
                    <a:pt x="15711" y="4889"/>
                  </a:lnTo>
                  <a:cubicBezTo>
                    <a:pt x="15596" y="5079"/>
                    <a:pt x="15602" y="5317"/>
                    <a:pt x="15729" y="5499"/>
                  </a:cubicBezTo>
                  <a:cubicBezTo>
                    <a:pt x="16311" y="6344"/>
                    <a:pt x="16707" y="7304"/>
                    <a:pt x="16891" y="8316"/>
                  </a:cubicBezTo>
                  <a:cubicBezTo>
                    <a:pt x="16933" y="8536"/>
                    <a:pt x="17100" y="8711"/>
                    <a:pt x="17317" y="8763"/>
                  </a:cubicBezTo>
                  <a:lnTo>
                    <a:pt x="18193" y="8974"/>
                  </a:lnTo>
                  <a:lnTo>
                    <a:pt x="18193" y="10351"/>
                  </a:lnTo>
                  <a:lnTo>
                    <a:pt x="17317" y="10562"/>
                  </a:lnTo>
                  <a:cubicBezTo>
                    <a:pt x="17100" y="10614"/>
                    <a:pt x="16933" y="10789"/>
                    <a:pt x="16894" y="11009"/>
                  </a:cubicBezTo>
                  <a:cubicBezTo>
                    <a:pt x="16710" y="12021"/>
                    <a:pt x="16311" y="12981"/>
                    <a:pt x="15729" y="13826"/>
                  </a:cubicBezTo>
                  <a:cubicBezTo>
                    <a:pt x="15605" y="14007"/>
                    <a:pt x="15596" y="14246"/>
                    <a:pt x="15711" y="14436"/>
                  </a:cubicBezTo>
                  <a:lnTo>
                    <a:pt x="16154" y="15179"/>
                  </a:lnTo>
                  <a:lnTo>
                    <a:pt x="15179" y="16154"/>
                  </a:lnTo>
                  <a:lnTo>
                    <a:pt x="14439" y="15710"/>
                  </a:lnTo>
                  <a:cubicBezTo>
                    <a:pt x="14349" y="15656"/>
                    <a:pt x="14247" y="15629"/>
                    <a:pt x="14146" y="15629"/>
                  </a:cubicBezTo>
                  <a:cubicBezTo>
                    <a:pt x="14033" y="15629"/>
                    <a:pt x="13922" y="15662"/>
                    <a:pt x="13826" y="15729"/>
                  </a:cubicBezTo>
                  <a:cubicBezTo>
                    <a:pt x="12981" y="16311"/>
                    <a:pt x="12021" y="16707"/>
                    <a:pt x="11009" y="16891"/>
                  </a:cubicBezTo>
                  <a:cubicBezTo>
                    <a:pt x="10789" y="16933"/>
                    <a:pt x="10614" y="17099"/>
                    <a:pt x="10562" y="17317"/>
                  </a:cubicBezTo>
                  <a:lnTo>
                    <a:pt x="10351" y="18192"/>
                  </a:lnTo>
                  <a:lnTo>
                    <a:pt x="8974" y="18192"/>
                  </a:lnTo>
                  <a:lnTo>
                    <a:pt x="8763" y="17317"/>
                  </a:lnTo>
                  <a:cubicBezTo>
                    <a:pt x="8712" y="17099"/>
                    <a:pt x="8536" y="16933"/>
                    <a:pt x="8316" y="16891"/>
                  </a:cubicBezTo>
                  <a:cubicBezTo>
                    <a:pt x="7304" y="16707"/>
                    <a:pt x="6344" y="16311"/>
                    <a:pt x="5499" y="15729"/>
                  </a:cubicBezTo>
                  <a:cubicBezTo>
                    <a:pt x="5404" y="15662"/>
                    <a:pt x="5293" y="15629"/>
                    <a:pt x="5181" y="15629"/>
                  </a:cubicBezTo>
                  <a:cubicBezTo>
                    <a:pt x="5081" y="15629"/>
                    <a:pt x="4979" y="15656"/>
                    <a:pt x="4889" y="15710"/>
                  </a:cubicBezTo>
                  <a:lnTo>
                    <a:pt x="4146" y="16154"/>
                  </a:lnTo>
                  <a:lnTo>
                    <a:pt x="3171" y="15179"/>
                  </a:lnTo>
                  <a:lnTo>
                    <a:pt x="3615" y="14436"/>
                  </a:lnTo>
                  <a:cubicBezTo>
                    <a:pt x="3729" y="14246"/>
                    <a:pt x="3723" y="14007"/>
                    <a:pt x="3597" y="13826"/>
                  </a:cubicBezTo>
                  <a:cubicBezTo>
                    <a:pt x="3014" y="12981"/>
                    <a:pt x="2618" y="12021"/>
                    <a:pt x="2434" y="11009"/>
                  </a:cubicBezTo>
                  <a:cubicBezTo>
                    <a:pt x="2392" y="10789"/>
                    <a:pt x="2226" y="10614"/>
                    <a:pt x="2011" y="10562"/>
                  </a:cubicBezTo>
                  <a:lnTo>
                    <a:pt x="1133" y="10351"/>
                  </a:lnTo>
                  <a:lnTo>
                    <a:pt x="1133" y="8974"/>
                  </a:lnTo>
                  <a:lnTo>
                    <a:pt x="2008" y="8763"/>
                  </a:lnTo>
                  <a:cubicBezTo>
                    <a:pt x="2226" y="8711"/>
                    <a:pt x="2392" y="8536"/>
                    <a:pt x="2431" y="8316"/>
                  </a:cubicBezTo>
                  <a:cubicBezTo>
                    <a:pt x="2615" y="7304"/>
                    <a:pt x="3014" y="6344"/>
                    <a:pt x="3597" y="5499"/>
                  </a:cubicBezTo>
                  <a:cubicBezTo>
                    <a:pt x="3720" y="5317"/>
                    <a:pt x="3729" y="5079"/>
                    <a:pt x="3615" y="4889"/>
                  </a:cubicBezTo>
                  <a:lnTo>
                    <a:pt x="3171" y="4146"/>
                  </a:lnTo>
                  <a:lnTo>
                    <a:pt x="4146" y="3171"/>
                  </a:lnTo>
                  <a:lnTo>
                    <a:pt x="4889" y="3614"/>
                  </a:lnTo>
                  <a:cubicBezTo>
                    <a:pt x="4979" y="3669"/>
                    <a:pt x="5081" y="3696"/>
                    <a:pt x="5181" y="3696"/>
                  </a:cubicBezTo>
                  <a:cubicBezTo>
                    <a:pt x="5293" y="3696"/>
                    <a:pt x="5404" y="3663"/>
                    <a:pt x="5499" y="3596"/>
                  </a:cubicBezTo>
                  <a:cubicBezTo>
                    <a:pt x="6344" y="3014"/>
                    <a:pt x="7304" y="2618"/>
                    <a:pt x="8316" y="2434"/>
                  </a:cubicBezTo>
                  <a:cubicBezTo>
                    <a:pt x="8536" y="2392"/>
                    <a:pt x="8712" y="2226"/>
                    <a:pt x="8763" y="2008"/>
                  </a:cubicBezTo>
                  <a:lnTo>
                    <a:pt x="8974" y="1132"/>
                  </a:lnTo>
                  <a:close/>
                  <a:moveTo>
                    <a:pt x="8530" y="0"/>
                  </a:moveTo>
                  <a:cubicBezTo>
                    <a:pt x="8268" y="0"/>
                    <a:pt x="8041" y="178"/>
                    <a:pt x="7981" y="432"/>
                  </a:cubicBezTo>
                  <a:lnTo>
                    <a:pt x="7748" y="1392"/>
                  </a:lnTo>
                  <a:cubicBezTo>
                    <a:pt x="6833" y="1604"/>
                    <a:pt x="5961" y="1963"/>
                    <a:pt x="5167" y="2461"/>
                  </a:cubicBezTo>
                  <a:lnTo>
                    <a:pt x="4348" y="1969"/>
                  </a:lnTo>
                  <a:cubicBezTo>
                    <a:pt x="4260" y="1915"/>
                    <a:pt x="4160" y="1889"/>
                    <a:pt x="4061" y="1889"/>
                  </a:cubicBezTo>
                  <a:cubicBezTo>
                    <a:pt x="3913" y="1889"/>
                    <a:pt x="3767" y="1946"/>
                    <a:pt x="3657" y="2056"/>
                  </a:cubicBezTo>
                  <a:lnTo>
                    <a:pt x="2057" y="3657"/>
                  </a:lnTo>
                  <a:cubicBezTo>
                    <a:pt x="1872" y="3841"/>
                    <a:pt x="1839" y="4125"/>
                    <a:pt x="1972" y="4348"/>
                  </a:cubicBezTo>
                  <a:lnTo>
                    <a:pt x="2461" y="5163"/>
                  </a:lnTo>
                  <a:cubicBezTo>
                    <a:pt x="1963" y="5958"/>
                    <a:pt x="1604" y="6830"/>
                    <a:pt x="1395" y="7745"/>
                  </a:cubicBezTo>
                  <a:lnTo>
                    <a:pt x="435" y="7978"/>
                  </a:lnTo>
                  <a:cubicBezTo>
                    <a:pt x="179" y="8041"/>
                    <a:pt x="0" y="8267"/>
                    <a:pt x="0" y="8530"/>
                  </a:cubicBezTo>
                  <a:lnTo>
                    <a:pt x="0" y="10795"/>
                  </a:lnTo>
                  <a:cubicBezTo>
                    <a:pt x="0" y="11057"/>
                    <a:pt x="179" y="11284"/>
                    <a:pt x="432" y="11344"/>
                  </a:cubicBezTo>
                  <a:lnTo>
                    <a:pt x="1392" y="11580"/>
                  </a:lnTo>
                  <a:cubicBezTo>
                    <a:pt x="1604" y="12492"/>
                    <a:pt x="1963" y="13364"/>
                    <a:pt x="2461" y="14158"/>
                  </a:cubicBezTo>
                  <a:lnTo>
                    <a:pt x="1969" y="14977"/>
                  </a:lnTo>
                  <a:cubicBezTo>
                    <a:pt x="1836" y="15200"/>
                    <a:pt x="1872" y="15484"/>
                    <a:pt x="2057" y="15668"/>
                  </a:cubicBezTo>
                  <a:lnTo>
                    <a:pt x="3657" y="17268"/>
                  </a:lnTo>
                  <a:cubicBezTo>
                    <a:pt x="3766" y="17378"/>
                    <a:pt x="3911" y="17435"/>
                    <a:pt x="4057" y="17435"/>
                  </a:cubicBezTo>
                  <a:cubicBezTo>
                    <a:pt x="4157" y="17435"/>
                    <a:pt x="4258" y="17408"/>
                    <a:pt x="4348" y="17353"/>
                  </a:cubicBezTo>
                  <a:lnTo>
                    <a:pt x="5164" y="16864"/>
                  </a:lnTo>
                  <a:cubicBezTo>
                    <a:pt x="5958" y="17362"/>
                    <a:pt x="6830" y="17721"/>
                    <a:pt x="7745" y="17930"/>
                  </a:cubicBezTo>
                  <a:lnTo>
                    <a:pt x="7978" y="18890"/>
                  </a:lnTo>
                  <a:cubicBezTo>
                    <a:pt x="8041" y="19147"/>
                    <a:pt x="8268" y="19325"/>
                    <a:pt x="8530" y="19325"/>
                  </a:cubicBezTo>
                  <a:lnTo>
                    <a:pt x="10795" y="19325"/>
                  </a:lnTo>
                  <a:cubicBezTo>
                    <a:pt x="11058" y="19325"/>
                    <a:pt x="11284" y="19147"/>
                    <a:pt x="11344" y="18893"/>
                  </a:cubicBezTo>
                  <a:lnTo>
                    <a:pt x="11577" y="17933"/>
                  </a:lnTo>
                  <a:cubicBezTo>
                    <a:pt x="12492" y="17721"/>
                    <a:pt x="13364" y="17362"/>
                    <a:pt x="14159" y="16864"/>
                  </a:cubicBezTo>
                  <a:lnTo>
                    <a:pt x="14977" y="17356"/>
                  </a:lnTo>
                  <a:cubicBezTo>
                    <a:pt x="15066" y="17410"/>
                    <a:pt x="15166" y="17436"/>
                    <a:pt x="15266" y="17436"/>
                  </a:cubicBezTo>
                  <a:cubicBezTo>
                    <a:pt x="15413" y="17436"/>
                    <a:pt x="15559" y="17379"/>
                    <a:pt x="15668" y="17271"/>
                  </a:cubicBezTo>
                  <a:lnTo>
                    <a:pt x="17269" y="15668"/>
                  </a:lnTo>
                  <a:cubicBezTo>
                    <a:pt x="17453" y="15484"/>
                    <a:pt x="17489" y="15200"/>
                    <a:pt x="17353" y="14977"/>
                  </a:cubicBezTo>
                  <a:lnTo>
                    <a:pt x="16864" y="14161"/>
                  </a:lnTo>
                  <a:cubicBezTo>
                    <a:pt x="17362" y="13367"/>
                    <a:pt x="17722" y="12495"/>
                    <a:pt x="17930" y="11580"/>
                  </a:cubicBezTo>
                  <a:lnTo>
                    <a:pt x="18890" y="11347"/>
                  </a:lnTo>
                  <a:cubicBezTo>
                    <a:pt x="19147" y="11284"/>
                    <a:pt x="19325" y="11057"/>
                    <a:pt x="19325" y="10795"/>
                  </a:cubicBezTo>
                  <a:lnTo>
                    <a:pt x="19325" y="8530"/>
                  </a:lnTo>
                  <a:cubicBezTo>
                    <a:pt x="19325" y="8267"/>
                    <a:pt x="19147" y="8041"/>
                    <a:pt x="18893" y="7981"/>
                  </a:cubicBezTo>
                  <a:lnTo>
                    <a:pt x="17933" y="7748"/>
                  </a:lnTo>
                  <a:cubicBezTo>
                    <a:pt x="17722" y="6833"/>
                    <a:pt x="17362" y="5961"/>
                    <a:pt x="16864" y="5166"/>
                  </a:cubicBezTo>
                  <a:lnTo>
                    <a:pt x="17356" y="4348"/>
                  </a:lnTo>
                  <a:cubicBezTo>
                    <a:pt x="17489" y="4128"/>
                    <a:pt x="17453" y="3841"/>
                    <a:pt x="17272" y="3657"/>
                  </a:cubicBezTo>
                  <a:lnTo>
                    <a:pt x="15668" y="2056"/>
                  </a:lnTo>
                  <a:cubicBezTo>
                    <a:pt x="15559" y="1947"/>
                    <a:pt x="15415" y="1890"/>
                    <a:pt x="15268" y="1890"/>
                  </a:cubicBezTo>
                  <a:cubicBezTo>
                    <a:pt x="15168" y="1890"/>
                    <a:pt x="15068" y="1917"/>
                    <a:pt x="14977" y="1972"/>
                  </a:cubicBezTo>
                  <a:lnTo>
                    <a:pt x="14162" y="2461"/>
                  </a:lnTo>
                  <a:cubicBezTo>
                    <a:pt x="13367" y="1963"/>
                    <a:pt x="12495" y="1604"/>
                    <a:pt x="11580" y="1395"/>
                  </a:cubicBezTo>
                  <a:lnTo>
                    <a:pt x="11347" y="435"/>
                  </a:lnTo>
                  <a:cubicBezTo>
                    <a:pt x="11284" y="178"/>
                    <a:pt x="11058" y="0"/>
                    <a:pt x="107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2762000" y="918475"/>
              <a:ext cx="311400" cy="311400"/>
            </a:xfrm>
            <a:custGeom>
              <a:rect b="b" l="l" r="r" t="t"/>
              <a:pathLst>
                <a:path extrusionOk="0" h="12456" w="12456">
                  <a:moveTo>
                    <a:pt x="6227" y="1133"/>
                  </a:moveTo>
                  <a:cubicBezTo>
                    <a:pt x="9038" y="1133"/>
                    <a:pt x="11323" y="3418"/>
                    <a:pt x="11323" y="6226"/>
                  </a:cubicBezTo>
                  <a:cubicBezTo>
                    <a:pt x="11323" y="9038"/>
                    <a:pt x="9038" y="11323"/>
                    <a:pt x="6227" y="11323"/>
                  </a:cubicBezTo>
                  <a:cubicBezTo>
                    <a:pt x="3419" y="11323"/>
                    <a:pt x="1133" y="9038"/>
                    <a:pt x="1133" y="6226"/>
                  </a:cubicBezTo>
                  <a:cubicBezTo>
                    <a:pt x="1133" y="3418"/>
                    <a:pt x="3419" y="1133"/>
                    <a:pt x="6227" y="1133"/>
                  </a:cubicBezTo>
                  <a:close/>
                  <a:moveTo>
                    <a:pt x="6227" y="0"/>
                  </a:moveTo>
                  <a:cubicBezTo>
                    <a:pt x="2794" y="0"/>
                    <a:pt x="1" y="2793"/>
                    <a:pt x="1" y="6226"/>
                  </a:cubicBezTo>
                  <a:cubicBezTo>
                    <a:pt x="1" y="9663"/>
                    <a:pt x="2794" y="12456"/>
                    <a:pt x="6227" y="12456"/>
                  </a:cubicBezTo>
                  <a:cubicBezTo>
                    <a:pt x="9663" y="12456"/>
                    <a:pt x="12456" y="9663"/>
                    <a:pt x="12456" y="6226"/>
                  </a:cubicBezTo>
                  <a:cubicBezTo>
                    <a:pt x="12456" y="2793"/>
                    <a:pt x="9663" y="0"/>
                    <a:pt x="62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2810775" y="975075"/>
              <a:ext cx="206025" cy="198150"/>
            </a:xfrm>
            <a:custGeom>
              <a:rect b="b" l="l" r="r" t="t"/>
              <a:pathLst>
                <a:path extrusionOk="0" h="7926" w="8241">
                  <a:moveTo>
                    <a:pt x="4275" y="1132"/>
                  </a:moveTo>
                  <a:cubicBezTo>
                    <a:pt x="4640" y="1132"/>
                    <a:pt x="5009" y="1203"/>
                    <a:pt x="5360" y="1348"/>
                  </a:cubicBezTo>
                  <a:cubicBezTo>
                    <a:pt x="6416" y="1785"/>
                    <a:pt x="7108" y="2818"/>
                    <a:pt x="7108" y="3962"/>
                  </a:cubicBezTo>
                  <a:cubicBezTo>
                    <a:pt x="7105" y="5527"/>
                    <a:pt x="5840" y="6792"/>
                    <a:pt x="4276" y="6795"/>
                  </a:cubicBezTo>
                  <a:cubicBezTo>
                    <a:pt x="3131" y="6795"/>
                    <a:pt x="2099" y="6103"/>
                    <a:pt x="1661" y="5046"/>
                  </a:cubicBezTo>
                  <a:cubicBezTo>
                    <a:pt x="1223" y="3987"/>
                    <a:pt x="1465" y="2770"/>
                    <a:pt x="2274" y="1961"/>
                  </a:cubicBezTo>
                  <a:cubicBezTo>
                    <a:pt x="2815" y="1419"/>
                    <a:pt x="3538" y="1132"/>
                    <a:pt x="4275" y="1132"/>
                  </a:cubicBezTo>
                  <a:close/>
                  <a:moveTo>
                    <a:pt x="4276" y="1"/>
                  </a:moveTo>
                  <a:cubicBezTo>
                    <a:pt x="2672" y="1"/>
                    <a:pt x="1229" y="964"/>
                    <a:pt x="613" y="2447"/>
                  </a:cubicBezTo>
                  <a:cubicBezTo>
                    <a:pt x="0" y="3926"/>
                    <a:pt x="341" y="5632"/>
                    <a:pt x="1474" y="6764"/>
                  </a:cubicBezTo>
                  <a:cubicBezTo>
                    <a:pt x="2232" y="7523"/>
                    <a:pt x="3247" y="7926"/>
                    <a:pt x="4279" y="7926"/>
                  </a:cubicBezTo>
                  <a:cubicBezTo>
                    <a:pt x="4789" y="7926"/>
                    <a:pt x="5302" y="7828"/>
                    <a:pt x="5791" y="7625"/>
                  </a:cubicBezTo>
                  <a:cubicBezTo>
                    <a:pt x="7274" y="7009"/>
                    <a:pt x="8240" y="5566"/>
                    <a:pt x="8240" y="3962"/>
                  </a:cubicBezTo>
                  <a:cubicBezTo>
                    <a:pt x="8237" y="1773"/>
                    <a:pt x="6465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</p:grpSp>
      <p:grpSp>
        <p:nvGrpSpPr>
          <p:cNvPr id="729" name="Google Shape;729;p43"/>
          <p:cNvGrpSpPr/>
          <p:nvPr/>
        </p:nvGrpSpPr>
        <p:grpSpPr>
          <a:xfrm>
            <a:off x="2809276" y="1827958"/>
            <a:ext cx="300824" cy="291035"/>
            <a:chOff x="3270550" y="832575"/>
            <a:chExt cx="499375" cy="483125"/>
          </a:xfrm>
        </p:grpSpPr>
        <p:sp>
          <p:nvSpPr>
            <p:cNvPr id="730" name="Google Shape;730;p43"/>
            <p:cNvSpPr/>
            <p:nvPr/>
          </p:nvSpPr>
          <p:spPr>
            <a:xfrm>
              <a:off x="3270550" y="865975"/>
              <a:ext cx="463725" cy="449725"/>
            </a:xfrm>
            <a:custGeom>
              <a:rect b="b" l="l" r="r" t="t"/>
              <a:pathLst>
                <a:path extrusionOk="0" h="17989" w="18549">
                  <a:moveTo>
                    <a:pt x="4823" y="1361"/>
                  </a:moveTo>
                  <a:lnTo>
                    <a:pt x="9177" y="8619"/>
                  </a:lnTo>
                  <a:cubicBezTo>
                    <a:pt x="9237" y="8716"/>
                    <a:pt x="9325" y="8794"/>
                    <a:pt x="9427" y="8843"/>
                  </a:cubicBezTo>
                  <a:lnTo>
                    <a:pt x="17136" y="12345"/>
                  </a:lnTo>
                  <a:cubicBezTo>
                    <a:pt x="15653" y="15102"/>
                    <a:pt x="12779" y="16856"/>
                    <a:pt x="9663" y="16856"/>
                  </a:cubicBezTo>
                  <a:cubicBezTo>
                    <a:pt x="4958" y="16856"/>
                    <a:pt x="1133" y="13031"/>
                    <a:pt x="1133" y="8326"/>
                  </a:cubicBezTo>
                  <a:cubicBezTo>
                    <a:pt x="1133" y="5573"/>
                    <a:pt x="2534" y="2952"/>
                    <a:pt x="4823" y="1361"/>
                  </a:cubicBezTo>
                  <a:close/>
                  <a:moveTo>
                    <a:pt x="5005" y="0"/>
                  </a:moveTo>
                  <a:cubicBezTo>
                    <a:pt x="4907" y="0"/>
                    <a:pt x="4807" y="26"/>
                    <a:pt x="4717" y="80"/>
                  </a:cubicBezTo>
                  <a:cubicBezTo>
                    <a:pt x="3313" y="926"/>
                    <a:pt x="2141" y="2106"/>
                    <a:pt x="1311" y="3516"/>
                  </a:cubicBezTo>
                  <a:cubicBezTo>
                    <a:pt x="453" y="4975"/>
                    <a:pt x="1" y="6636"/>
                    <a:pt x="1" y="8326"/>
                  </a:cubicBezTo>
                  <a:cubicBezTo>
                    <a:pt x="1" y="10896"/>
                    <a:pt x="1009" y="13321"/>
                    <a:pt x="2839" y="15150"/>
                  </a:cubicBezTo>
                  <a:cubicBezTo>
                    <a:pt x="4669" y="16980"/>
                    <a:pt x="7093" y="17989"/>
                    <a:pt x="9663" y="17989"/>
                  </a:cubicBezTo>
                  <a:cubicBezTo>
                    <a:pt x="13410" y="17989"/>
                    <a:pt x="16846" y="15757"/>
                    <a:pt x="18419" y="12306"/>
                  </a:cubicBezTo>
                  <a:cubicBezTo>
                    <a:pt x="18549" y="12022"/>
                    <a:pt x="18422" y="11687"/>
                    <a:pt x="18138" y="11557"/>
                  </a:cubicBezTo>
                  <a:lnTo>
                    <a:pt x="10058" y="7886"/>
                  </a:lnTo>
                  <a:lnTo>
                    <a:pt x="5493" y="277"/>
                  </a:lnTo>
                  <a:cubicBezTo>
                    <a:pt x="5387" y="99"/>
                    <a:pt x="5198" y="0"/>
                    <a:pt x="50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3562600" y="876075"/>
              <a:ext cx="207325" cy="241775"/>
            </a:xfrm>
            <a:custGeom>
              <a:rect b="b" l="l" r="r" t="t"/>
              <a:pathLst>
                <a:path extrusionOk="0" h="9671" w="8293">
                  <a:moveTo>
                    <a:pt x="4204" y="1437"/>
                  </a:moveTo>
                  <a:cubicBezTo>
                    <a:pt x="5680" y="2826"/>
                    <a:pt x="6517" y="4764"/>
                    <a:pt x="6511" y="6790"/>
                  </a:cubicBezTo>
                  <a:cubicBezTo>
                    <a:pt x="6511" y="7300"/>
                    <a:pt x="6459" y="7811"/>
                    <a:pt x="6354" y="8309"/>
                  </a:cubicBezTo>
                  <a:lnTo>
                    <a:pt x="1468" y="6090"/>
                  </a:lnTo>
                  <a:lnTo>
                    <a:pt x="4204" y="1437"/>
                  </a:lnTo>
                  <a:close/>
                  <a:moveTo>
                    <a:pt x="4060" y="1"/>
                  </a:moveTo>
                  <a:cubicBezTo>
                    <a:pt x="3867" y="1"/>
                    <a:pt x="3677" y="99"/>
                    <a:pt x="3570" y="280"/>
                  </a:cubicBezTo>
                  <a:lnTo>
                    <a:pt x="173" y="6056"/>
                  </a:lnTo>
                  <a:cubicBezTo>
                    <a:pt x="1" y="6346"/>
                    <a:pt x="119" y="6721"/>
                    <a:pt x="427" y="6860"/>
                  </a:cubicBezTo>
                  <a:lnTo>
                    <a:pt x="6499" y="9622"/>
                  </a:lnTo>
                  <a:cubicBezTo>
                    <a:pt x="6574" y="9656"/>
                    <a:pt x="6653" y="9671"/>
                    <a:pt x="6734" y="9671"/>
                  </a:cubicBezTo>
                  <a:cubicBezTo>
                    <a:pt x="6982" y="9671"/>
                    <a:pt x="7202" y="9508"/>
                    <a:pt x="7275" y="9269"/>
                  </a:cubicBezTo>
                  <a:cubicBezTo>
                    <a:pt x="8292" y="5921"/>
                    <a:pt x="7157" y="2291"/>
                    <a:pt x="4409" y="123"/>
                  </a:cubicBezTo>
                  <a:cubicBezTo>
                    <a:pt x="4305" y="40"/>
                    <a:pt x="4182" y="1"/>
                    <a:pt x="40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3443500" y="832575"/>
              <a:ext cx="187300" cy="173625"/>
            </a:xfrm>
            <a:custGeom>
              <a:rect b="b" l="l" r="r" t="t"/>
              <a:pathLst>
                <a:path extrusionOk="0" h="6945" w="7492">
                  <a:moveTo>
                    <a:pt x="3877" y="1133"/>
                  </a:moveTo>
                  <a:cubicBezTo>
                    <a:pt x="4588" y="1133"/>
                    <a:pt x="5300" y="1235"/>
                    <a:pt x="5991" y="1440"/>
                  </a:cubicBezTo>
                  <a:lnTo>
                    <a:pt x="3735" y="5269"/>
                  </a:lnTo>
                  <a:lnTo>
                    <a:pt x="1492" y="1528"/>
                  </a:lnTo>
                  <a:cubicBezTo>
                    <a:pt x="2264" y="1265"/>
                    <a:pt x="3070" y="1133"/>
                    <a:pt x="3877" y="1133"/>
                  </a:cubicBezTo>
                  <a:close/>
                  <a:moveTo>
                    <a:pt x="3877" y="0"/>
                  </a:moveTo>
                  <a:cubicBezTo>
                    <a:pt x="2702" y="0"/>
                    <a:pt x="1528" y="243"/>
                    <a:pt x="432" y="728"/>
                  </a:cubicBezTo>
                  <a:cubicBezTo>
                    <a:pt x="121" y="867"/>
                    <a:pt x="0" y="1244"/>
                    <a:pt x="175" y="1537"/>
                  </a:cubicBezTo>
                  <a:lnTo>
                    <a:pt x="3255" y="6670"/>
                  </a:lnTo>
                  <a:cubicBezTo>
                    <a:pt x="3358" y="6839"/>
                    <a:pt x="3542" y="6945"/>
                    <a:pt x="3741" y="6945"/>
                  </a:cubicBezTo>
                  <a:lnTo>
                    <a:pt x="3744" y="6945"/>
                  </a:lnTo>
                  <a:cubicBezTo>
                    <a:pt x="3943" y="6945"/>
                    <a:pt x="4128" y="6839"/>
                    <a:pt x="4230" y="6667"/>
                  </a:cubicBezTo>
                  <a:lnTo>
                    <a:pt x="7313" y="1419"/>
                  </a:lnTo>
                  <a:cubicBezTo>
                    <a:pt x="7491" y="1120"/>
                    <a:pt x="7358" y="737"/>
                    <a:pt x="7038" y="607"/>
                  </a:cubicBezTo>
                  <a:cubicBezTo>
                    <a:pt x="6023" y="202"/>
                    <a:pt x="4950" y="0"/>
                    <a:pt x="38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</p:grpSp>
      <p:grpSp>
        <p:nvGrpSpPr>
          <p:cNvPr id="733" name="Google Shape;733;p43"/>
          <p:cNvGrpSpPr/>
          <p:nvPr/>
        </p:nvGrpSpPr>
        <p:grpSpPr>
          <a:xfrm>
            <a:off x="4491300" y="1833780"/>
            <a:ext cx="292099" cy="279377"/>
            <a:chOff x="5049750" y="832600"/>
            <a:chExt cx="505100" cy="483100"/>
          </a:xfrm>
        </p:grpSpPr>
        <p:sp>
          <p:nvSpPr>
            <p:cNvPr id="734" name="Google Shape;734;p43"/>
            <p:cNvSpPr/>
            <p:nvPr/>
          </p:nvSpPr>
          <p:spPr>
            <a:xfrm>
              <a:off x="5049750" y="832600"/>
              <a:ext cx="505100" cy="483100"/>
            </a:xfrm>
            <a:custGeom>
              <a:rect b="b" l="l" r="r" t="t"/>
              <a:pathLst>
                <a:path extrusionOk="0" h="19324" w="20204">
                  <a:moveTo>
                    <a:pt x="12136" y="1129"/>
                  </a:moveTo>
                  <a:cubicBezTo>
                    <a:pt x="13730" y="1129"/>
                    <a:pt x="15325" y="1737"/>
                    <a:pt x="16538" y="2952"/>
                  </a:cubicBezTo>
                  <a:cubicBezTo>
                    <a:pt x="18969" y="5383"/>
                    <a:pt x="18969" y="9323"/>
                    <a:pt x="16538" y="11757"/>
                  </a:cubicBezTo>
                  <a:cubicBezTo>
                    <a:pt x="15341" y="12950"/>
                    <a:pt x="13747" y="13579"/>
                    <a:pt x="12129" y="13579"/>
                  </a:cubicBezTo>
                  <a:cubicBezTo>
                    <a:pt x="11233" y="13579"/>
                    <a:pt x="10329" y="13386"/>
                    <a:pt x="9482" y="12989"/>
                  </a:cubicBezTo>
                  <a:cubicBezTo>
                    <a:pt x="9461" y="12980"/>
                    <a:pt x="9440" y="12968"/>
                    <a:pt x="9419" y="12959"/>
                  </a:cubicBezTo>
                  <a:cubicBezTo>
                    <a:pt x="8794" y="12657"/>
                    <a:pt x="8223" y="12249"/>
                    <a:pt x="7734" y="11757"/>
                  </a:cubicBezTo>
                  <a:cubicBezTo>
                    <a:pt x="5306" y="9329"/>
                    <a:pt x="5306" y="5380"/>
                    <a:pt x="7734" y="2952"/>
                  </a:cubicBezTo>
                  <a:cubicBezTo>
                    <a:pt x="8948" y="1737"/>
                    <a:pt x="10542" y="1129"/>
                    <a:pt x="12136" y="1129"/>
                  </a:cubicBezTo>
                  <a:close/>
                  <a:moveTo>
                    <a:pt x="5871" y="11216"/>
                  </a:moveTo>
                  <a:cubicBezTo>
                    <a:pt x="6475" y="12195"/>
                    <a:pt x="7296" y="13016"/>
                    <a:pt x="8271" y="13620"/>
                  </a:cubicBezTo>
                  <a:lnTo>
                    <a:pt x="7734" y="14160"/>
                  </a:lnTo>
                  <a:cubicBezTo>
                    <a:pt x="7622" y="14271"/>
                    <a:pt x="7477" y="14326"/>
                    <a:pt x="7332" y="14326"/>
                  </a:cubicBezTo>
                  <a:cubicBezTo>
                    <a:pt x="7188" y="14326"/>
                    <a:pt x="7044" y="14271"/>
                    <a:pt x="6934" y="14160"/>
                  </a:cubicBezTo>
                  <a:lnTo>
                    <a:pt x="5330" y="12557"/>
                  </a:lnTo>
                  <a:cubicBezTo>
                    <a:pt x="5110" y="12337"/>
                    <a:pt x="5110" y="11977"/>
                    <a:pt x="5330" y="11757"/>
                  </a:cubicBezTo>
                  <a:lnTo>
                    <a:pt x="5871" y="11216"/>
                  </a:lnTo>
                  <a:close/>
                  <a:moveTo>
                    <a:pt x="4932" y="13762"/>
                  </a:moveTo>
                  <a:lnTo>
                    <a:pt x="5732" y="14562"/>
                  </a:lnTo>
                  <a:lnTo>
                    <a:pt x="4932" y="15362"/>
                  </a:lnTo>
                  <a:lnTo>
                    <a:pt x="4131" y="14562"/>
                  </a:lnTo>
                  <a:lnTo>
                    <a:pt x="4932" y="13762"/>
                  </a:lnTo>
                  <a:close/>
                  <a:moveTo>
                    <a:pt x="3328" y="15362"/>
                  </a:moveTo>
                  <a:lnTo>
                    <a:pt x="4128" y="16162"/>
                  </a:lnTo>
                  <a:lnTo>
                    <a:pt x="2268" y="18025"/>
                  </a:lnTo>
                  <a:cubicBezTo>
                    <a:pt x="2157" y="18135"/>
                    <a:pt x="2013" y="18190"/>
                    <a:pt x="1868" y="18190"/>
                  </a:cubicBezTo>
                  <a:cubicBezTo>
                    <a:pt x="1723" y="18190"/>
                    <a:pt x="1577" y="18134"/>
                    <a:pt x="1465" y="18022"/>
                  </a:cubicBezTo>
                  <a:cubicBezTo>
                    <a:pt x="1245" y="17802"/>
                    <a:pt x="1245" y="17443"/>
                    <a:pt x="1465" y="17222"/>
                  </a:cubicBezTo>
                  <a:lnTo>
                    <a:pt x="3328" y="15362"/>
                  </a:lnTo>
                  <a:close/>
                  <a:moveTo>
                    <a:pt x="12135" y="1"/>
                  </a:moveTo>
                  <a:cubicBezTo>
                    <a:pt x="10250" y="1"/>
                    <a:pt x="8365" y="718"/>
                    <a:pt x="6931" y="2152"/>
                  </a:cubicBezTo>
                  <a:cubicBezTo>
                    <a:pt x="4769" y="4311"/>
                    <a:pt x="4237" y="7493"/>
                    <a:pt x="5330" y="10157"/>
                  </a:cubicBezTo>
                  <a:lnTo>
                    <a:pt x="4527" y="10957"/>
                  </a:lnTo>
                  <a:cubicBezTo>
                    <a:pt x="4020" y="11467"/>
                    <a:pt x="3887" y="12240"/>
                    <a:pt x="4198" y="12892"/>
                  </a:cubicBezTo>
                  <a:lnTo>
                    <a:pt x="665" y="16422"/>
                  </a:lnTo>
                  <a:cubicBezTo>
                    <a:pt x="1" y="17086"/>
                    <a:pt x="1" y="18161"/>
                    <a:pt x="665" y="18825"/>
                  </a:cubicBezTo>
                  <a:cubicBezTo>
                    <a:pt x="996" y="19158"/>
                    <a:pt x="1431" y="19324"/>
                    <a:pt x="1865" y="19324"/>
                  </a:cubicBezTo>
                  <a:cubicBezTo>
                    <a:pt x="2300" y="19324"/>
                    <a:pt x="2735" y="19158"/>
                    <a:pt x="3066" y="18825"/>
                  </a:cubicBezTo>
                  <a:lnTo>
                    <a:pt x="6598" y="15293"/>
                  </a:lnTo>
                  <a:cubicBezTo>
                    <a:pt x="6831" y="15403"/>
                    <a:pt x="7081" y="15457"/>
                    <a:pt x="7328" y="15457"/>
                  </a:cubicBezTo>
                  <a:cubicBezTo>
                    <a:pt x="7770" y="15457"/>
                    <a:pt x="8206" y="15286"/>
                    <a:pt x="8531" y="14961"/>
                  </a:cubicBezTo>
                  <a:lnTo>
                    <a:pt x="9331" y="14163"/>
                  </a:lnTo>
                  <a:cubicBezTo>
                    <a:pt x="10241" y="14538"/>
                    <a:pt x="11190" y="14717"/>
                    <a:pt x="12127" y="14717"/>
                  </a:cubicBezTo>
                  <a:cubicBezTo>
                    <a:pt x="14530" y="14717"/>
                    <a:pt x="16858" y="13537"/>
                    <a:pt x="18256" y="11437"/>
                  </a:cubicBezTo>
                  <a:cubicBezTo>
                    <a:pt x="20204" y="8520"/>
                    <a:pt x="19821" y="4631"/>
                    <a:pt x="17342" y="2152"/>
                  </a:cubicBezTo>
                  <a:cubicBezTo>
                    <a:pt x="15906" y="718"/>
                    <a:pt x="14020" y="1"/>
                    <a:pt x="121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16725" y="889175"/>
              <a:ext cx="276000" cy="254400"/>
            </a:xfrm>
            <a:custGeom>
              <a:rect b="b" l="l" r="r" t="t"/>
              <a:pathLst>
                <a:path extrusionOk="0" h="10176" w="11040">
                  <a:moveTo>
                    <a:pt x="5456" y="1133"/>
                  </a:moveTo>
                  <a:cubicBezTo>
                    <a:pt x="6487" y="1133"/>
                    <a:pt x="7500" y="1535"/>
                    <a:pt x="8259" y="2293"/>
                  </a:cubicBezTo>
                  <a:cubicBezTo>
                    <a:pt x="9802" y="3839"/>
                    <a:pt x="9802" y="6348"/>
                    <a:pt x="8259" y="7897"/>
                  </a:cubicBezTo>
                  <a:cubicBezTo>
                    <a:pt x="7501" y="8653"/>
                    <a:pt x="6489" y="9055"/>
                    <a:pt x="5460" y="9055"/>
                  </a:cubicBezTo>
                  <a:cubicBezTo>
                    <a:pt x="4948" y="9055"/>
                    <a:pt x="4433" y="8956"/>
                    <a:pt x="3941" y="8751"/>
                  </a:cubicBezTo>
                  <a:cubicBezTo>
                    <a:pt x="2462" y="8138"/>
                    <a:pt x="1499" y="6695"/>
                    <a:pt x="1499" y="5095"/>
                  </a:cubicBezTo>
                  <a:cubicBezTo>
                    <a:pt x="1499" y="3491"/>
                    <a:pt x="2462" y="2048"/>
                    <a:pt x="3941" y="1435"/>
                  </a:cubicBezTo>
                  <a:cubicBezTo>
                    <a:pt x="4431" y="1232"/>
                    <a:pt x="4946" y="1133"/>
                    <a:pt x="5456" y="1133"/>
                  </a:cubicBezTo>
                  <a:close/>
                  <a:moveTo>
                    <a:pt x="5468" y="1"/>
                  </a:moveTo>
                  <a:cubicBezTo>
                    <a:pt x="5465" y="1"/>
                    <a:pt x="5461" y="1"/>
                    <a:pt x="5457" y="1"/>
                  </a:cubicBezTo>
                  <a:cubicBezTo>
                    <a:pt x="3029" y="4"/>
                    <a:pt x="943" y="1719"/>
                    <a:pt x="472" y="4098"/>
                  </a:cubicBezTo>
                  <a:cubicBezTo>
                    <a:pt x="1" y="6481"/>
                    <a:pt x="1275" y="8860"/>
                    <a:pt x="3519" y="9787"/>
                  </a:cubicBezTo>
                  <a:cubicBezTo>
                    <a:pt x="4151" y="10049"/>
                    <a:pt x="4811" y="10175"/>
                    <a:pt x="5463" y="10175"/>
                  </a:cubicBezTo>
                  <a:cubicBezTo>
                    <a:pt x="7120" y="10175"/>
                    <a:pt x="8725" y="9362"/>
                    <a:pt x="9693" y="7912"/>
                  </a:cubicBezTo>
                  <a:cubicBezTo>
                    <a:pt x="11040" y="5895"/>
                    <a:pt x="10774" y="3207"/>
                    <a:pt x="9059" y="1492"/>
                  </a:cubicBezTo>
                  <a:cubicBezTo>
                    <a:pt x="8108" y="535"/>
                    <a:pt x="6814" y="1"/>
                    <a:pt x="5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</p:grpSp>
      <p:sp>
        <p:nvSpPr>
          <p:cNvPr id="736" name="Google Shape;736;p43"/>
          <p:cNvSpPr/>
          <p:nvPr/>
        </p:nvSpPr>
        <p:spPr>
          <a:xfrm>
            <a:off x="7631552" y="1859778"/>
            <a:ext cx="298571" cy="227393"/>
          </a:xfrm>
          <a:custGeom>
            <a:rect b="b" l="l" r="r" t="t"/>
            <a:pathLst>
              <a:path extrusionOk="0" h="14718" w="19325">
                <a:moveTo>
                  <a:pt x="14192" y="1133"/>
                </a:moveTo>
                <a:cubicBezTo>
                  <a:pt x="14974" y="1133"/>
                  <a:pt x="15520" y="1906"/>
                  <a:pt x="15261" y="2643"/>
                </a:cubicBezTo>
                <a:cubicBezTo>
                  <a:pt x="15131" y="3008"/>
                  <a:pt x="15403" y="3395"/>
                  <a:pt x="15792" y="3398"/>
                </a:cubicBezTo>
                <a:lnTo>
                  <a:pt x="17628" y="3398"/>
                </a:lnTo>
                <a:cubicBezTo>
                  <a:pt x="17939" y="3398"/>
                  <a:pt x="18193" y="3648"/>
                  <a:pt x="18193" y="3962"/>
                </a:cubicBezTo>
                <a:lnTo>
                  <a:pt x="18193" y="10756"/>
                </a:lnTo>
                <a:cubicBezTo>
                  <a:pt x="18193" y="11070"/>
                  <a:pt x="17939" y="11324"/>
                  <a:pt x="17628" y="11324"/>
                </a:cubicBezTo>
                <a:lnTo>
                  <a:pt x="10230" y="11324"/>
                </a:lnTo>
                <a:lnTo>
                  <a:pt x="10230" y="9624"/>
                </a:lnTo>
                <a:cubicBezTo>
                  <a:pt x="11480" y="9624"/>
                  <a:pt x="12492" y="8609"/>
                  <a:pt x="12492" y="7359"/>
                </a:cubicBezTo>
                <a:cubicBezTo>
                  <a:pt x="12492" y="6109"/>
                  <a:pt x="11480" y="5095"/>
                  <a:pt x="10230" y="5095"/>
                </a:cubicBezTo>
                <a:lnTo>
                  <a:pt x="10230" y="3398"/>
                </a:lnTo>
                <a:lnTo>
                  <a:pt x="12592" y="3398"/>
                </a:lnTo>
                <a:cubicBezTo>
                  <a:pt x="12981" y="3395"/>
                  <a:pt x="13253" y="3008"/>
                  <a:pt x="13123" y="2643"/>
                </a:cubicBezTo>
                <a:cubicBezTo>
                  <a:pt x="12863" y="1906"/>
                  <a:pt x="13410" y="1133"/>
                  <a:pt x="14192" y="1133"/>
                </a:cubicBezTo>
                <a:close/>
                <a:moveTo>
                  <a:pt x="9098" y="3398"/>
                </a:moveTo>
                <a:lnTo>
                  <a:pt x="9098" y="5759"/>
                </a:lnTo>
                <a:cubicBezTo>
                  <a:pt x="9098" y="6082"/>
                  <a:pt x="9363" y="6323"/>
                  <a:pt x="9663" y="6323"/>
                </a:cubicBezTo>
                <a:cubicBezTo>
                  <a:pt x="9726" y="6323"/>
                  <a:pt x="9790" y="6313"/>
                  <a:pt x="9853" y="6290"/>
                </a:cubicBezTo>
                <a:cubicBezTo>
                  <a:pt x="9979" y="6247"/>
                  <a:pt x="10105" y="6226"/>
                  <a:pt x="10229" y="6226"/>
                </a:cubicBezTo>
                <a:cubicBezTo>
                  <a:pt x="10828" y="6226"/>
                  <a:pt x="11357" y="6708"/>
                  <a:pt x="11360" y="7353"/>
                </a:cubicBezTo>
                <a:cubicBezTo>
                  <a:pt x="11362" y="8003"/>
                  <a:pt x="10832" y="8493"/>
                  <a:pt x="10229" y="8493"/>
                </a:cubicBezTo>
                <a:cubicBezTo>
                  <a:pt x="10108" y="8493"/>
                  <a:pt x="9985" y="8473"/>
                  <a:pt x="9862" y="8431"/>
                </a:cubicBezTo>
                <a:cubicBezTo>
                  <a:pt x="9829" y="8419"/>
                  <a:pt x="9796" y="8410"/>
                  <a:pt x="9759" y="8404"/>
                </a:cubicBezTo>
                <a:cubicBezTo>
                  <a:pt x="9726" y="8398"/>
                  <a:pt x="9692" y="8395"/>
                  <a:pt x="9659" y="8395"/>
                </a:cubicBezTo>
                <a:cubicBezTo>
                  <a:pt x="9350" y="8395"/>
                  <a:pt x="9090" y="8653"/>
                  <a:pt x="9098" y="8975"/>
                </a:cubicBezTo>
                <a:lnTo>
                  <a:pt x="9098" y="11324"/>
                </a:lnTo>
                <a:lnTo>
                  <a:pt x="6737" y="11324"/>
                </a:lnTo>
                <a:cubicBezTo>
                  <a:pt x="6344" y="11324"/>
                  <a:pt x="6073" y="11710"/>
                  <a:pt x="6202" y="12079"/>
                </a:cubicBezTo>
                <a:cubicBezTo>
                  <a:pt x="6462" y="12813"/>
                  <a:pt x="5916" y="13585"/>
                  <a:pt x="5134" y="13585"/>
                </a:cubicBezTo>
                <a:cubicBezTo>
                  <a:pt x="4352" y="13585"/>
                  <a:pt x="3805" y="12813"/>
                  <a:pt x="4065" y="12079"/>
                </a:cubicBezTo>
                <a:cubicBezTo>
                  <a:pt x="4195" y="11710"/>
                  <a:pt x="3923" y="11324"/>
                  <a:pt x="3533" y="11324"/>
                </a:cubicBezTo>
                <a:lnTo>
                  <a:pt x="1700" y="11324"/>
                </a:lnTo>
                <a:cubicBezTo>
                  <a:pt x="1386" y="11324"/>
                  <a:pt x="1133" y="11070"/>
                  <a:pt x="1133" y="10756"/>
                </a:cubicBezTo>
                <a:lnTo>
                  <a:pt x="1133" y="3962"/>
                </a:lnTo>
                <a:cubicBezTo>
                  <a:pt x="1133" y="3648"/>
                  <a:pt x="1386" y="3398"/>
                  <a:pt x="1700" y="3398"/>
                </a:cubicBezTo>
                <a:lnTo>
                  <a:pt x="2941" y="3398"/>
                </a:lnTo>
                <a:cubicBezTo>
                  <a:pt x="2570" y="4829"/>
                  <a:pt x="3654" y="6227"/>
                  <a:pt x="5134" y="6227"/>
                </a:cubicBezTo>
                <a:cubicBezTo>
                  <a:pt x="6613" y="6227"/>
                  <a:pt x="7697" y="4829"/>
                  <a:pt x="7326" y="3398"/>
                </a:cubicBezTo>
                <a:close/>
                <a:moveTo>
                  <a:pt x="14192" y="1"/>
                </a:moveTo>
                <a:cubicBezTo>
                  <a:pt x="12942" y="1"/>
                  <a:pt x="11927" y="1012"/>
                  <a:pt x="11927" y="2266"/>
                </a:cubicBezTo>
                <a:lnTo>
                  <a:pt x="6399" y="2266"/>
                </a:lnTo>
                <a:cubicBezTo>
                  <a:pt x="5910" y="2266"/>
                  <a:pt x="5650" y="2842"/>
                  <a:pt x="5979" y="3208"/>
                </a:cubicBezTo>
                <a:cubicBezTo>
                  <a:pt x="6631" y="3938"/>
                  <a:pt x="6112" y="5095"/>
                  <a:pt x="5134" y="5095"/>
                </a:cubicBezTo>
                <a:cubicBezTo>
                  <a:pt x="4155" y="5095"/>
                  <a:pt x="3636" y="3938"/>
                  <a:pt x="4291" y="3208"/>
                </a:cubicBezTo>
                <a:cubicBezTo>
                  <a:pt x="4617" y="2842"/>
                  <a:pt x="4358" y="2266"/>
                  <a:pt x="3868" y="2266"/>
                </a:cubicBezTo>
                <a:lnTo>
                  <a:pt x="1700" y="2266"/>
                </a:lnTo>
                <a:cubicBezTo>
                  <a:pt x="761" y="2266"/>
                  <a:pt x="1" y="3023"/>
                  <a:pt x="1" y="3962"/>
                </a:cubicBezTo>
                <a:lnTo>
                  <a:pt x="1" y="10756"/>
                </a:lnTo>
                <a:cubicBezTo>
                  <a:pt x="1" y="11695"/>
                  <a:pt x="761" y="12453"/>
                  <a:pt x="1700" y="12456"/>
                </a:cubicBezTo>
                <a:lnTo>
                  <a:pt x="2869" y="12456"/>
                </a:lnTo>
                <a:cubicBezTo>
                  <a:pt x="2869" y="13706"/>
                  <a:pt x="3884" y="14718"/>
                  <a:pt x="5134" y="14718"/>
                </a:cubicBezTo>
                <a:cubicBezTo>
                  <a:pt x="6384" y="14718"/>
                  <a:pt x="7398" y="13706"/>
                  <a:pt x="7398" y="12456"/>
                </a:cubicBezTo>
                <a:lnTo>
                  <a:pt x="17628" y="12456"/>
                </a:lnTo>
                <a:cubicBezTo>
                  <a:pt x="18564" y="12453"/>
                  <a:pt x="19325" y="11695"/>
                  <a:pt x="19325" y="10756"/>
                </a:cubicBezTo>
                <a:lnTo>
                  <a:pt x="19325" y="3962"/>
                </a:lnTo>
                <a:cubicBezTo>
                  <a:pt x="19325" y="3023"/>
                  <a:pt x="18564" y="2266"/>
                  <a:pt x="17628" y="2266"/>
                </a:cubicBezTo>
                <a:lnTo>
                  <a:pt x="16457" y="2266"/>
                </a:lnTo>
                <a:cubicBezTo>
                  <a:pt x="16457" y="1012"/>
                  <a:pt x="15442" y="1"/>
                  <a:pt x="1419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5D74"/>
              </a:solidFill>
            </a:endParaRPr>
          </a:p>
        </p:txBody>
      </p:sp>
      <p:grpSp>
        <p:nvGrpSpPr>
          <p:cNvPr id="737" name="Google Shape;737;p43"/>
          <p:cNvGrpSpPr/>
          <p:nvPr/>
        </p:nvGrpSpPr>
        <p:grpSpPr>
          <a:xfrm>
            <a:off x="5496559" y="4259725"/>
            <a:ext cx="3647441" cy="883785"/>
            <a:chOff x="5496559" y="4280025"/>
            <a:chExt cx="3647441" cy="883785"/>
          </a:xfrm>
        </p:grpSpPr>
        <p:sp>
          <p:nvSpPr>
            <p:cNvPr id="738" name="Google Shape;738;p43"/>
            <p:cNvSpPr/>
            <p:nvPr/>
          </p:nvSpPr>
          <p:spPr>
            <a:xfrm flipH="1">
              <a:off x="7110116" y="4280025"/>
              <a:ext cx="2033884" cy="883785"/>
            </a:xfrm>
            <a:custGeom>
              <a:rect b="b" l="l" r="r" t="t"/>
              <a:pathLst>
                <a:path extrusionOk="0" h="32615" w="75058">
                  <a:moveTo>
                    <a:pt x="26971" y="1"/>
                  </a:moveTo>
                  <a:cubicBezTo>
                    <a:pt x="16792" y="1"/>
                    <a:pt x="7040" y="5763"/>
                    <a:pt x="2429" y="15589"/>
                  </a:cubicBezTo>
                  <a:cubicBezTo>
                    <a:pt x="2382" y="15684"/>
                    <a:pt x="2358" y="15779"/>
                    <a:pt x="2310" y="15875"/>
                  </a:cubicBezTo>
                  <a:cubicBezTo>
                    <a:pt x="1453" y="16946"/>
                    <a:pt x="679" y="18065"/>
                    <a:pt x="0" y="19244"/>
                  </a:cubicBezTo>
                  <a:lnTo>
                    <a:pt x="0" y="32615"/>
                  </a:lnTo>
                  <a:lnTo>
                    <a:pt x="75057" y="32615"/>
                  </a:lnTo>
                  <a:cubicBezTo>
                    <a:pt x="73819" y="28007"/>
                    <a:pt x="70640" y="23959"/>
                    <a:pt x="65985" y="21768"/>
                  </a:cubicBezTo>
                  <a:cubicBezTo>
                    <a:pt x="63680" y="20692"/>
                    <a:pt x="61256" y="20183"/>
                    <a:pt x="58871" y="20183"/>
                  </a:cubicBezTo>
                  <a:cubicBezTo>
                    <a:pt x="56981" y="20183"/>
                    <a:pt x="55116" y="20503"/>
                    <a:pt x="53352" y="21113"/>
                  </a:cubicBezTo>
                  <a:cubicBezTo>
                    <a:pt x="51566" y="13255"/>
                    <a:pt x="46328" y="6266"/>
                    <a:pt x="38470" y="2575"/>
                  </a:cubicBezTo>
                  <a:cubicBezTo>
                    <a:pt x="34746" y="828"/>
                    <a:pt x="30828" y="1"/>
                    <a:pt x="26971" y="1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5496559" y="4663290"/>
              <a:ext cx="1937483" cy="500521"/>
            </a:xfrm>
            <a:custGeom>
              <a:rect b="b" l="l" r="r" t="t"/>
              <a:pathLst>
                <a:path extrusionOk="0" h="15496" w="59984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4"/>
          <p:cNvSpPr txBox="1"/>
          <p:nvPr>
            <p:ph type="title"/>
          </p:nvPr>
        </p:nvSpPr>
        <p:spPr>
          <a:xfrm>
            <a:off x="717525" y="54275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VISTAZO AL REPOSITORIO</a:t>
            </a:r>
            <a:endParaRPr/>
          </a:p>
        </p:txBody>
      </p:sp>
      <p:grpSp>
        <p:nvGrpSpPr>
          <p:cNvPr id="745" name="Google Shape;745;p44"/>
          <p:cNvGrpSpPr/>
          <p:nvPr/>
        </p:nvGrpSpPr>
        <p:grpSpPr>
          <a:xfrm rot="10690018">
            <a:off x="7690194" y="79769"/>
            <a:ext cx="1152535" cy="877616"/>
            <a:chOff x="3077675" y="6690087"/>
            <a:chExt cx="2525088" cy="1922768"/>
          </a:xfrm>
        </p:grpSpPr>
        <p:sp>
          <p:nvSpPr>
            <p:cNvPr id="746" name="Google Shape;746;p44"/>
            <p:cNvSpPr/>
            <p:nvPr/>
          </p:nvSpPr>
          <p:spPr>
            <a:xfrm>
              <a:off x="3538754" y="6690087"/>
              <a:ext cx="2064009" cy="1922768"/>
            </a:xfrm>
            <a:custGeom>
              <a:rect b="b" l="l" r="r" t="t"/>
              <a:pathLst>
                <a:path extrusionOk="0" h="77719" w="83428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3077675" y="7144734"/>
              <a:ext cx="1927197" cy="1319656"/>
            </a:xfrm>
            <a:custGeom>
              <a:rect b="b" l="l" r="r" t="t"/>
              <a:pathLst>
                <a:path extrusionOk="0" h="53341" w="77898">
                  <a:moveTo>
                    <a:pt x="77657" y="0"/>
                  </a:moveTo>
                  <a:cubicBezTo>
                    <a:pt x="77524" y="0"/>
                    <a:pt x="77309" y="98"/>
                    <a:pt x="77038" y="330"/>
                  </a:cubicBezTo>
                  <a:cubicBezTo>
                    <a:pt x="77038" y="330"/>
                    <a:pt x="75681" y="1521"/>
                    <a:pt x="73430" y="3497"/>
                  </a:cubicBezTo>
                  <a:cubicBezTo>
                    <a:pt x="72299" y="4486"/>
                    <a:pt x="70954" y="5664"/>
                    <a:pt x="69430" y="6998"/>
                  </a:cubicBezTo>
                  <a:cubicBezTo>
                    <a:pt x="68668" y="7665"/>
                    <a:pt x="67870" y="8367"/>
                    <a:pt x="67037" y="9093"/>
                  </a:cubicBezTo>
                  <a:cubicBezTo>
                    <a:pt x="66203" y="9820"/>
                    <a:pt x="65334" y="10594"/>
                    <a:pt x="64441" y="11391"/>
                  </a:cubicBezTo>
                  <a:cubicBezTo>
                    <a:pt x="63548" y="12177"/>
                    <a:pt x="62631" y="12999"/>
                    <a:pt x="61691" y="13832"/>
                  </a:cubicBezTo>
                  <a:cubicBezTo>
                    <a:pt x="61453" y="14034"/>
                    <a:pt x="61215" y="14249"/>
                    <a:pt x="60976" y="14463"/>
                  </a:cubicBezTo>
                  <a:cubicBezTo>
                    <a:pt x="60750" y="14677"/>
                    <a:pt x="60512" y="14892"/>
                    <a:pt x="60274" y="15106"/>
                  </a:cubicBezTo>
                  <a:cubicBezTo>
                    <a:pt x="59798" y="15535"/>
                    <a:pt x="59321" y="15975"/>
                    <a:pt x="58845" y="16416"/>
                  </a:cubicBezTo>
                  <a:cubicBezTo>
                    <a:pt x="57881" y="17297"/>
                    <a:pt x="56916" y="18190"/>
                    <a:pt x="55940" y="19083"/>
                  </a:cubicBezTo>
                  <a:lnTo>
                    <a:pt x="55571" y="19416"/>
                  </a:lnTo>
                  <a:lnTo>
                    <a:pt x="55214" y="19773"/>
                  </a:lnTo>
                  <a:cubicBezTo>
                    <a:pt x="54976" y="20011"/>
                    <a:pt x="54738" y="20250"/>
                    <a:pt x="54499" y="20488"/>
                  </a:cubicBezTo>
                  <a:cubicBezTo>
                    <a:pt x="54035" y="20964"/>
                    <a:pt x="53571" y="21440"/>
                    <a:pt x="53106" y="21916"/>
                  </a:cubicBezTo>
                  <a:cubicBezTo>
                    <a:pt x="51261" y="23845"/>
                    <a:pt x="49463" y="25798"/>
                    <a:pt x="47725" y="27691"/>
                  </a:cubicBezTo>
                  <a:cubicBezTo>
                    <a:pt x="45975" y="29572"/>
                    <a:pt x="44284" y="31370"/>
                    <a:pt x="42653" y="33025"/>
                  </a:cubicBezTo>
                  <a:cubicBezTo>
                    <a:pt x="41033" y="34668"/>
                    <a:pt x="39259" y="36406"/>
                    <a:pt x="37342" y="38085"/>
                  </a:cubicBezTo>
                  <a:cubicBezTo>
                    <a:pt x="36378" y="38918"/>
                    <a:pt x="35390" y="39752"/>
                    <a:pt x="34354" y="40538"/>
                  </a:cubicBezTo>
                  <a:cubicBezTo>
                    <a:pt x="33318" y="41335"/>
                    <a:pt x="32247" y="42109"/>
                    <a:pt x="31151" y="42824"/>
                  </a:cubicBezTo>
                  <a:cubicBezTo>
                    <a:pt x="30044" y="43550"/>
                    <a:pt x="28913" y="44205"/>
                    <a:pt x="27746" y="44812"/>
                  </a:cubicBezTo>
                  <a:cubicBezTo>
                    <a:pt x="27460" y="44967"/>
                    <a:pt x="27175" y="45122"/>
                    <a:pt x="26877" y="45253"/>
                  </a:cubicBezTo>
                  <a:cubicBezTo>
                    <a:pt x="26579" y="45395"/>
                    <a:pt x="26293" y="45538"/>
                    <a:pt x="25996" y="45669"/>
                  </a:cubicBezTo>
                  <a:cubicBezTo>
                    <a:pt x="25401" y="45919"/>
                    <a:pt x="24793" y="46146"/>
                    <a:pt x="24186" y="46384"/>
                  </a:cubicBezTo>
                  <a:cubicBezTo>
                    <a:pt x="23888" y="46503"/>
                    <a:pt x="23591" y="46622"/>
                    <a:pt x="23293" y="46741"/>
                  </a:cubicBezTo>
                  <a:cubicBezTo>
                    <a:pt x="23138" y="46800"/>
                    <a:pt x="22995" y="46860"/>
                    <a:pt x="22853" y="46919"/>
                  </a:cubicBezTo>
                  <a:cubicBezTo>
                    <a:pt x="22698" y="46967"/>
                    <a:pt x="22543" y="47027"/>
                    <a:pt x="22400" y="47074"/>
                  </a:cubicBezTo>
                  <a:cubicBezTo>
                    <a:pt x="21793" y="47289"/>
                    <a:pt x="21198" y="47491"/>
                    <a:pt x="20602" y="47693"/>
                  </a:cubicBezTo>
                  <a:cubicBezTo>
                    <a:pt x="20317" y="47801"/>
                    <a:pt x="20019" y="47908"/>
                    <a:pt x="19721" y="48003"/>
                  </a:cubicBezTo>
                  <a:cubicBezTo>
                    <a:pt x="19435" y="48098"/>
                    <a:pt x="19138" y="48182"/>
                    <a:pt x="18852" y="48277"/>
                  </a:cubicBezTo>
                  <a:cubicBezTo>
                    <a:pt x="18257" y="48455"/>
                    <a:pt x="17685" y="48634"/>
                    <a:pt x="17114" y="48813"/>
                  </a:cubicBezTo>
                  <a:cubicBezTo>
                    <a:pt x="12566" y="50170"/>
                    <a:pt x="8470" y="51087"/>
                    <a:pt x="5553" y="51753"/>
                  </a:cubicBezTo>
                  <a:cubicBezTo>
                    <a:pt x="4100" y="52075"/>
                    <a:pt x="2922" y="52337"/>
                    <a:pt x="2112" y="52503"/>
                  </a:cubicBezTo>
                  <a:cubicBezTo>
                    <a:pt x="1314" y="52682"/>
                    <a:pt x="874" y="52777"/>
                    <a:pt x="874" y="52777"/>
                  </a:cubicBezTo>
                  <a:cubicBezTo>
                    <a:pt x="47" y="52974"/>
                    <a:pt x="1" y="53340"/>
                    <a:pt x="641" y="53340"/>
                  </a:cubicBezTo>
                  <a:cubicBezTo>
                    <a:pt x="739" y="53340"/>
                    <a:pt x="852" y="53332"/>
                    <a:pt x="981" y="53313"/>
                  </a:cubicBezTo>
                  <a:cubicBezTo>
                    <a:pt x="981" y="53313"/>
                    <a:pt x="1421" y="53218"/>
                    <a:pt x="2231" y="53063"/>
                  </a:cubicBezTo>
                  <a:cubicBezTo>
                    <a:pt x="3041" y="52896"/>
                    <a:pt x="4219" y="52658"/>
                    <a:pt x="5684" y="52361"/>
                  </a:cubicBezTo>
                  <a:cubicBezTo>
                    <a:pt x="8625" y="51741"/>
                    <a:pt x="12732" y="50884"/>
                    <a:pt x="17340" y="49575"/>
                  </a:cubicBezTo>
                  <a:cubicBezTo>
                    <a:pt x="17911" y="49408"/>
                    <a:pt x="18495" y="49241"/>
                    <a:pt x="19090" y="49063"/>
                  </a:cubicBezTo>
                  <a:cubicBezTo>
                    <a:pt x="19388" y="48979"/>
                    <a:pt x="19686" y="48884"/>
                    <a:pt x="19983" y="48801"/>
                  </a:cubicBezTo>
                  <a:cubicBezTo>
                    <a:pt x="20281" y="48705"/>
                    <a:pt x="20578" y="48598"/>
                    <a:pt x="20876" y="48503"/>
                  </a:cubicBezTo>
                  <a:cubicBezTo>
                    <a:pt x="21471" y="48301"/>
                    <a:pt x="22079" y="48098"/>
                    <a:pt x="22686" y="47896"/>
                  </a:cubicBezTo>
                  <a:cubicBezTo>
                    <a:pt x="22841" y="47848"/>
                    <a:pt x="22995" y="47789"/>
                    <a:pt x="23150" y="47741"/>
                  </a:cubicBezTo>
                  <a:cubicBezTo>
                    <a:pt x="23293" y="47681"/>
                    <a:pt x="23448" y="47622"/>
                    <a:pt x="23603" y="47562"/>
                  </a:cubicBezTo>
                  <a:cubicBezTo>
                    <a:pt x="23900" y="47455"/>
                    <a:pt x="24210" y="47336"/>
                    <a:pt x="24519" y="47217"/>
                  </a:cubicBezTo>
                  <a:cubicBezTo>
                    <a:pt x="25127" y="46979"/>
                    <a:pt x="25746" y="46753"/>
                    <a:pt x="26365" y="46515"/>
                  </a:cubicBezTo>
                  <a:cubicBezTo>
                    <a:pt x="26663" y="46372"/>
                    <a:pt x="26972" y="46229"/>
                    <a:pt x="27270" y="46086"/>
                  </a:cubicBezTo>
                  <a:cubicBezTo>
                    <a:pt x="27579" y="45955"/>
                    <a:pt x="27877" y="45800"/>
                    <a:pt x="28175" y="45646"/>
                  </a:cubicBezTo>
                  <a:cubicBezTo>
                    <a:pt x="29365" y="45038"/>
                    <a:pt x="30544" y="44372"/>
                    <a:pt x="31675" y="43645"/>
                  </a:cubicBezTo>
                  <a:cubicBezTo>
                    <a:pt x="32806" y="42919"/>
                    <a:pt x="33902" y="42145"/>
                    <a:pt x="34961" y="41347"/>
                  </a:cubicBezTo>
                  <a:cubicBezTo>
                    <a:pt x="36021" y="40538"/>
                    <a:pt x="37033" y="39704"/>
                    <a:pt x="38021" y="38859"/>
                  </a:cubicBezTo>
                  <a:cubicBezTo>
                    <a:pt x="39974" y="37168"/>
                    <a:pt x="41772" y="35430"/>
                    <a:pt x="43415" y="33763"/>
                  </a:cubicBezTo>
                  <a:cubicBezTo>
                    <a:pt x="45046" y="32108"/>
                    <a:pt x="46748" y="30286"/>
                    <a:pt x="48475" y="28381"/>
                  </a:cubicBezTo>
                  <a:cubicBezTo>
                    <a:pt x="50213" y="26488"/>
                    <a:pt x="51999" y="24524"/>
                    <a:pt x="53809" y="22595"/>
                  </a:cubicBezTo>
                  <a:cubicBezTo>
                    <a:pt x="54273" y="22107"/>
                    <a:pt x="54726" y="21631"/>
                    <a:pt x="55190" y="21154"/>
                  </a:cubicBezTo>
                  <a:cubicBezTo>
                    <a:pt x="55416" y="20916"/>
                    <a:pt x="55642" y="20678"/>
                    <a:pt x="55881" y="20452"/>
                  </a:cubicBezTo>
                  <a:lnTo>
                    <a:pt x="56226" y="20095"/>
                  </a:lnTo>
                  <a:lnTo>
                    <a:pt x="56583" y="19761"/>
                  </a:lnTo>
                  <a:cubicBezTo>
                    <a:pt x="57547" y="18857"/>
                    <a:pt x="58512" y="17952"/>
                    <a:pt x="59452" y="17071"/>
                  </a:cubicBezTo>
                  <a:cubicBezTo>
                    <a:pt x="59929" y="16618"/>
                    <a:pt x="60393" y="16178"/>
                    <a:pt x="60869" y="15749"/>
                  </a:cubicBezTo>
                  <a:cubicBezTo>
                    <a:pt x="61095" y="15523"/>
                    <a:pt x="61334" y="15308"/>
                    <a:pt x="61560" y="15094"/>
                  </a:cubicBezTo>
                  <a:cubicBezTo>
                    <a:pt x="61798" y="14880"/>
                    <a:pt x="62024" y="14666"/>
                    <a:pt x="62262" y="14451"/>
                  </a:cubicBezTo>
                  <a:cubicBezTo>
                    <a:pt x="63191" y="13606"/>
                    <a:pt x="64096" y="12784"/>
                    <a:pt x="64977" y="11987"/>
                  </a:cubicBezTo>
                  <a:cubicBezTo>
                    <a:pt x="72049" y="5581"/>
                    <a:pt x="77407" y="735"/>
                    <a:pt x="77407" y="735"/>
                  </a:cubicBezTo>
                  <a:cubicBezTo>
                    <a:pt x="77868" y="321"/>
                    <a:pt x="77898" y="0"/>
                    <a:pt x="77657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4083257" y="7963826"/>
              <a:ext cx="485028" cy="66056"/>
            </a:xfrm>
            <a:custGeom>
              <a:rect b="b" l="l" r="r" t="t"/>
              <a:pathLst>
                <a:path extrusionOk="0" h="2670" w="19605">
                  <a:moveTo>
                    <a:pt x="13901" y="0"/>
                  </a:moveTo>
                  <a:cubicBezTo>
                    <a:pt x="13437" y="0"/>
                    <a:pt x="12960" y="12"/>
                    <a:pt x="12472" y="24"/>
                  </a:cubicBezTo>
                  <a:cubicBezTo>
                    <a:pt x="12234" y="24"/>
                    <a:pt x="11996" y="36"/>
                    <a:pt x="11758" y="36"/>
                  </a:cubicBezTo>
                  <a:cubicBezTo>
                    <a:pt x="11639" y="48"/>
                    <a:pt x="11520" y="48"/>
                    <a:pt x="11401" y="48"/>
                  </a:cubicBezTo>
                  <a:cubicBezTo>
                    <a:pt x="11282" y="60"/>
                    <a:pt x="11163" y="72"/>
                    <a:pt x="11044" y="72"/>
                  </a:cubicBezTo>
                  <a:cubicBezTo>
                    <a:pt x="10579" y="107"/>
                    <a:pt x="10127" y="143"/>
                    <a:pt x="9710" y="179"/>
                  </a:cubicBezTo>
                  <a:cubicBezTo>
                    <a:pt x="9472" y="203"/>
                    <a:pt x="9222" y="226"/>
                    <a:pt x="8972" y="250"/>
                  </a:cubicBezTo>
                  <a:cubicBezTo>
                    <a:pt x="8722" y="286"/>
                    <a:pt x="8460" y="322"/>
                    <a:pt x="8198" y="357"/>
                  </a:cubicBezTo>
                  <a:cubicBezTo>
                    <a:pt x="7674" y="429"/>
                    <a:pt x="7138" y="500"/>
                    <a:pt x="6602" y="584"/>
                  </a:cubicBezTo>
                  <a:cubicBezTo>
                    <a:pt x="6067" y="679"/>
                    <a:pt x="5519" y="786"/>
                    <a:pt x="4995" y="881"/>
                  </a:cubicBezTo>
                  <a:cubicBezTo>
                    <a:pt x="4733" y="941"/>
                    <a:pt x="4471" y="988"/>
                    <a:pt x="4221" y="1036"/>
                  </a:cubicBezTo>
                  <a:cubicBezTo>
                    <a:pt x="3971" y="1096"/>
                    <a:pt x="3733" y="1155"/>
                    <a:pt x="3495" y="1215"/>
                  </a:cubicBezTo>
                  <a:cubicBezTo>
                    <a:pt x="3019" y="1334"/>
                    <a:pt x="2566" y="1441"/>
                    <a:pt x="2161" y="1536"/>
                  </a:cubicBezTo>
                  <a:cubicBezTo>
                    <a:pt x="1769" y="1655"/>
                    <a:pt x="1411" y="1762"/>
                    <a:pt x="1114" y="1846"/>
                  </a:cubicBezTo>
                  <a:cubicBezTo>
                    <a:pt x="530" y="2024"/>
                    <a:pt x="173" y="2131"/>
                    <a:pt x="173" y="2131"/>
                  </a:cubicBezTo>
                  <a:cubicBezTo>
                    <a:pt x="1" y="2200"/>
                    <a:pt x="117" y="2669"/>
                    <a:pt x="307" y="2669"/>
                  </a:cubicBezTo>
                  <a:cubicBezTo>
                    <a:pt x="314" y="2669"/>
                    <a:pt x="321" y="2668"/>
                    <a:pt x="328" y="2667"/>
                  </a:cubicBezTo>
                  <a:cubicBezTo>
                    <a:pt x="328" y="2667"/>
                    <a:pt x="685" y="2584"/>
                    <a:pt x="1280" y="2453"/>
                  </a:cubicBezTo>
                  <a:cubicBezTo>
                    <a:pt x="1578" y="2393"/>
                    <a:pt x="1923" y="2310"/>
                    <a:pt x="2328" y="2227"/>
                  </a:cubicBezTo>
                  <a:cubicBezTo>
                    <a:pt x="2733" y="2155"/>
                    <a:pt x="3173" y="2084"/>
                    <a:pt x="3650" y="2000"/>
                  </a:cubicBezTo>
                  <a:cubicBezTo>
                    <a:pt x="3888" y="1953"/>
                    <a:pt x="4126" y="1917"/>
                    <a:pt x="4376" y="1870"/>
                  </a:cubicBezTo>
                  <a:cubicBezTo>
                    <a:pt x="4626" y="1834"/>
                    <a:pt x="4888" y="1798"/>
                    <a:pt x="5150" y="1762"/>
                  </a:cubicBezTo>
                  <a:cubicBezTo>
                    <a:pt x="5674" y="1691"/>
                    <a:pt x="6210" y="1619"/>
                    <a:pt x="6733" y="1548"/>
                  </a:cubicBezTo>
                  <a:cubicBezTo>
                    <a:pt x="7269" y="1489"/>
                    <a:pt x="7805" y="1429"/>
                    <a:pt x="8317" y="1381"/>
                  </a:cubicBezTo>
                  <a:cubicBezTo>
                    <a:pt x="8579" y="1346"/>
                    <a:pt x="8829" y="1322"/>
                    <a:pt x="9079" y="1298"/>
                  </a:cubicBezTo>
                  <a:cubicBezTo>
                    <a:pt x="9329" y="1274"/>
                    <a:pt x="9567" y="1250"/>
                    <a:pt x="9805" y="1239"/>
                  </a:cubicBezTo>
                  <a:cubicBezTo>
                    <a:pt x="10222" y="1191"/>
                    <a:pt x="10663" y="1155"/>
                    <a:pt x="11127" y="1108"/>
                  </a:cubicBezTo>
                  <a:cubicBezTo>
                    <a:pt x="11234" y="1096"/>
                    <a:pt x="11353" y="1084"/>
                    <a:pt x="11460" y="1072"/>
                  </a:cubicBezTo>
                  <a:cubicBezTo>
                    <a:pt x="11579" y="1072"/>
                    <a:pt x="11698" y="1060"/>
                    <a:pt x="11817" y="1060"/>
                  </a:cubicBezTo>
                  <a:cubicBezTo>
                    <a:pt x="12056" y="1036"/>
                    <a:pt x="12282" y="1024"/>
                    <a:pt x="12520" y="1012"/>
                  </a:cubicBezTo>
                  <a:cubicBezTo>
                    <a:pt x="12996" y="977"/>
                    <a:pt x="13460" y="941"/>
                    <a:pt x="13925" y="917"/>
                  </a:cubicBezTo>
                  <a:cubicBezTo>
                    <a:pt x="14389" y="893"/>
                    <a:pt x="14842" y="881"/>
                    <a:pt x="15258" y="869"/>
                  </a:cubicBezTo>
                  <a:cubicBezTo>
                    <a:pt x="15830" y="838"/>
                    <a:pt x="16354" y="838"/>
                    <a:pt x="16802" y="838"/>
                  </a:cubicBezTo>
                  <a:lnTo>
                    <a:pt x="16802" y="838"/>
                  </a:lnTo>
                  <a:cubicBezTo>
                    <a:pt x="17026" y="838"/>
                    <a:pt x="17231" y="838"/>
                    <a:pt x="17413" y="834"/>
                  </a:cubicBezTo>
                  <a:cubicBezTo>
                    <a:pt x="17866" y="834"/>
                    <a:pt x="18189" y="834"/>
                    <a:pt x="18314" y="827"/>
                  </a:cubicBezTo>
                  <a:lnTo>
                    <a:pt x="18314" y="827"/>
                  </a:lnTo>
                  <a:cubicBezTo>
                    <a:pt x="18323" y="833"/>
                    <a:pt x="18333" y="839"/>
                    <a:pt x="18342" y="846"/>
                  </a:cubicBezTo>
                  <a:cubicBezTo>
                    <a:pt x="18378" y="858"/>
                    <a:pt x="18413" y="869"/>
                    <a:pt x="18449" y="881"/>
                  </a:cubicBezTo>
                  <a:cubicBezTo>
                    <a:pt x="18509" y="905"/>
                    <a:pt x="18556" y="917"/>
                    <a:pt x="18616" y="929"/>
                  </a:cubicBezTo>
                  <a:cubicBezTo>
                    <a:pt x="18711" y="953"/>
                    <a:pt x="18794" y="977"/>
                    <a:pt x="18866" y="988"/>
                  </a:cubicBezTo>
                  <a:cubicBezTo>
                    <a:pt x="19009" y="1012"/>
                    <a:pt x="19104" y="1024"/>
                    <a:pt x="19175" y="1036"/>
                  </a:cubicBezTo>
                  <a:cubicBezTo>
                    <a:pt x="19318" y="1060"/>
                    <a:pt x="19330" y="1060"/>
                    <a:pt x="19330" y="1060"/>
                  </a:cubicBezTo>
                  <a:cubicBezTo>
                    <a:pt x="19533" y="1060"/>
                    <a:pt x="19604" y="607"/>
                    <a:pt x="19414" y="524"/>
                  </a:cubicBezTo>
                  <a:cubicBezTo>
                    <a:pt x="19414" y="524"/>
                    <a:pt x="19402" y="524"/>
                    <a:pt x="19271" y="500"/>
                  </a:cubicBezTo>
                  <a:cubicBezTo>
                    <a:pt x="19199" y="488"/>
                    <a:pt x="19104" y="465"/>
                    <a:pt x="18973" y="441"/>
                  </a:cubicBezTo>
                  <a:cubicBezTo>
                    <a:pt x="18914" y="429"/>
                    <a:pt x="18830" y="417"/>
                    <a:pt x="18759" y="393"/>
                  </a:cubicBezTo>
                  <a:cubicBezTo>
                    <a:pt x="18723" y="381"/>
                    <a:pt x="18675" y="369"/>
                    <a:pt x="18640" y="357"/>
                  </a:cubicBezTo>
                  <a:cubicBezTo>
                    <a:pt x="18616" y="346"/>
                    <a:pt x="18604" y="334"/>
                    <a:pt x="18580" y="334"/>
                  </a:cubicBezTo>
                  <a:cubicBezTo>
                    <a:pt x="18568" y="322"/>
                    <a:pt x="18556" y="322"/>
                    <a:pt x="18544" y="310"/>
                  </a:cubicBezTo>
                  <a:lnTo>
                    <a:pt x="18449" y="274"/>
                  </a:lnTo>
                  <a:lnTo>
                    <a:pt x="18402" y="262"/>
                  </a:lnTo>
                  <a:cubicBezTo>
                    <a:pt x="18354" y="250"/>
                    <a:pt x="18009" y="215"/>
                    <a:pt x="17449" y="167"/>
                  </a:cubicBezTo>
                  <a:cubicBezTo>
                    <a:pt x="16889" y="119"/>
                    <a:pt x="16127" y="36"/>
                    <a:pt x="15258" y="36"/>
                  </a:cubicBezTo>
                  <a:cubicBezTo>
                    <a:pt x="14830" y="24"/>
                    <a:pt x="14377" y="12"/>
                    <a:pt x="13901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4465836" y="7206782"/>
              <a:ext cx="184066" cy="404227"/>
            </a:xfrm>
            <a:custGeom>
              <a:rect b="b" l="l" r="r" t="t"/>
              <a:pathLst>
                <a:path extrusionOk="0" h="16339" w="7440">
                  <a:moveTo>
                    <a:pt x="7065" y="0"/>
                  </a:moveTo>
                  <a:cubicBezTo>
                    <a:pt x="6996" y="0"/>
                    <a:pt x="6934" y="18"/>
                    <a:pt x="6902" y="61"/>
                  </a:cubicBezTo>
                  <a:cubicBezTo>
                    <a:pt x="6902" y="61"/>
                    <a:pt x="6771" y="370"/>
                    <a:pt x="6569" y="870"/>
                  </a:cubicBezTo>
                  <a:cubicBezTo>
                    <a:pt x="6367" y="1406"/>
                    <a:pt x="6081" y="2097"/>
                    <a:pt x="5759" y="2930"/>
                  </a:cubicBezTo>
                  <a:cubicBezTo>
                    <a:pt x="5140" y="4573"/>
                    <a:pt x="4378" y="6609"/>
                    <a:pt x="3771" y="8205"/>
                  </a:cubicBezTo>
                  <a:cubicBezTo>
                    <a:pt x="3473" y="9002"/>
                    <a:pt x="3128" y="9895"/>
                    <a:pt x="2759" y="10788"/>
                  </a:cubicBezTo>
                  <a:cubicBezTo>
                    <a:pt x="2378" y="11681"/>
                    <a:pt x="1973" y="12562"/>
                    <a:pt x="1580" y="13336"/>
                  </a:cubicBezTo>
                  <a:cubicBezTo>
                    <a:pt x="1378" y="13717"/>
                    <a:pt x="1187" y="14086"/>
                    <a:pt x="1009" y="14408"/>
                  </a:cubicBezTo>
                  <a:cubicBezTo>
                    <a:pt x="830" y="14717"/>
                    <a:pt x="663" y="15003"/>
                    <a:pt x="533" y="15241"/>
                  </a:cubicBezTo>
                  <a:cubicBezTo>
                    <a:pt x="247" y="15706"/>
                    <a:pt x="68" y="15991"/>
                    <a:pt x="68" y="15991"/>
                  </a:cubicBezTo>
                  <a:cubicBezTo>
                    <a:pt x="0" y="16117"/>
                    <a:pt x="265" y="16339"/>
                    <a:pt x="429" y="16339"/>
                  </a:cubicBezTo>
                  <a:cubicBezTo>
                    <a:pt x="466" y="16339"/>
                    <a:pt x="499" y="16327"/>
                    <a:pt x="521" y="16301"/>
                  </a:cubicBezTo>
                  <a:cubicBezTo>
                    <a:pt x="521" y="16301"/>
                    <a:pt x="723" y="16027"/>
                    <a:pt x="1056" y="15587"/>
                  </a:cubicBezTo>
                  <a:cubicBezTo>
                    <a:pt x="1211" y="15360"/>
                    <a:pt x="1402" y="15086"/>
                    <a:pt x="1616" y="14765"/>
                  </a:cubicBezTo>
                  <a:cubicBezTo>
                    <a:pt x="1818" y="14455"/>
                    <a:pt x="2045" y="14098"/>
                    <a:pt x="2283" y="13729"/>
                  </a:cubicBezTo>
                  <a:cubicBezTo>
                    <a:pt x="2735" y="12955"/>
                    <a:pt x="3211" y="12086"/>
                    <a:pt x="3640" y="11193"/>
                  </a:cubicBezTo>
                  <a:cubicBezTo>
                    <a:pt x="4069" y="10288"/>
                    <a:pt x="4462" y="9383"/>
                    <a:pt x="4759" y="8574"/>
                  </a:cubicBezTo>
                  <a:cubicBezTo>
                    <a:pt x="5378" y="6966"/>
                    <a:pt x="6009" y="4871"/>
                    <a:pt x="6521" y="3192"/>
                  </a:cubicBezTo>
                  <a:cubicBezTo>
                    <a:pt x="7033" y="1501"/>
                    <a:pt x="7414" y="227"/>
                    <a:pt x="7414" y="227"/>
                  </a:cubicBezTo>
                  <a:cubicBezTo>
                    <a:pt x="7439" y="102"/>
                    <a:pt x="7229" y="0"/>
                    <a:pt x="7065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44"/>
          <p:cNvGrpSpPr/>
          <p:nvPr/>
        </p:nvGrpSpPr>
        <p:grpSpPr>
          <a:xfrm rot="8905895">
            <a:off x="8402486" y="210113"/>
            <a:ext cx="491590" cy="778812"/>
            <a:chOff x="-1904298" y="1056455"/>
            <a:chExt cx="581725" cy="921611"/>
          </a:xfrm>
        </p:grpSpPr>
        <p:sp>
          <p:nvSpPr>
            <p:cNvPr id="751" name="Google Shape;751;p44"/>
            <p:cNvSpPr/>
            <p:nvPr/>
          </p:nvSpPr>
          <p:spPr>
            <a:xfrm>
              <a:off x="-1904298" y="1056455"/>
              <a:ext cx="581725" cy="887132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-1862965" y="1216748"/>
              <a:ext cx="442995" cy="761317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3" name="Google Shape;753;p44"/>
          <p:cNvSpPr/>
          <p:nvPr/>
        </p:nvSpPr>
        <p:spPr>
          <a:xfrm flipH="1" rot="10800000">
            <a:off x="7676500" y="-6"/>
            <a:ext cx="1430684" cy="365231"/>
          </a:xfrm>
          <a:custGeom>
            <a:rect b="b" l="l" r="r" t="t"/>
            <a:pathLst>
              <a:path extrusionOk="0" h="10991" w="43054">
                <a:moveTo>
                  <a:pt x="21920" y="1"/>
                </a:moveTo>
                <a:cubicBezTo>
                  <a:pt x="19110" y="1"/>
                  <a:pt x="16717" y="2084"/>
                  <a:pt x="15753" y="5025"/>
                </a:cubicBezTo>
                <a:cubicBezTo>
                  <a:pt x="14574" y="3882"/>
                  <a:pt x="12967" y="3168"/>
                  <a:pt x="11181" y="3168"/>
                </a:cubicBezTo>
                <a:cubicBezTo>
                  <a:pt x="7954" y="3168"/>
                  <a:pt x="5275" y="5502"/>
                  <a:pt x="4739" y="8573"/>
                </a:cubicBezTo>
                <a:cubicBezTo>
                  <a:pt x="4299" y="8359"/>
                  <a:pt x="3811" y="8228"/>
                  <a:pt x="3287" y="8228"/>
                </a:cubicBezTo>
                <a:cubicBezTo>
                  <a:pt x="1644" y="8228"/>
                  <a:pt x="275" y="9419"/>
                  <a:pt x="1" y="10990"/>
                </a:cubicBezTo>
                <a:lnTo>
                  <a:pt x="43054" y="10990"/>
                </a:lnTo>
                <a:cubicBezTo>
                  <a:pt x="43054" y="10990"/>
                  <a:pt x="43054" y="10990"/>
                  <a:pt x="43054" y="10978"/>
                </a:cubicBezTo>
                <a:cubicBezTo>
                  <a:pt x="43054" y="8407"/>
                  <a:pt x="40970" y="6323"/>
                  <a:pt x="38398" y="6323"/>
                </a:cubicBezTo>
                <a:cubicBezTo>
                  <a:pt x="37744" y="6323"/>
                  <a:pt x="37124" y="6454"/>
                  <a:pt x="36565" y="6704"/>
                </a:cubicBezTo>
                <a:cubicBezTo>
                  <a:pt x="35815" y="4025"/>
                  <a:pt x="33374" y="2061"/>
                  <a:pt x="30469" y="2061"/>
                </a:cubicBezTo>
                <a:cubicBezTo>
                  <a:pt x="29231" y="2061"/>
                  <a:pt x="28088" y="2418"/>
                  <a:pt x="27123" y="3025"/>
                </a:cubicBezTo>
                <a:cubicBezTo>
                  <a:pt x="25909" y="1191"/>
                  <a:pt x="24028" y="1"/>
                  <a:pt x="21920" y="1"/>
                </a:cubicBezTo>
                <a:close/>
              </a:path>
            </a:pathLst>
          </a:custGeom>
          <a:solidFill>
            <a:srgbClr val="40B4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4" name="Google Shape;75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988" y="1115450"/>
            <a:ext cx="6466023" cy="37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45"/>
          <p:cNvSpPr txBox="1"/>
          <p:nvPr/>
        </p:nvSpPr>
        <p:spPr>
          <a:xfrm>
            <a:off x="717513" y="1119754"/>
            <a:ext cx="24270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rPr>
              <a:t>Please keep this slide for attribution.</a:t>
            </a:r>
            <a:endParaRPr sz="900">
              <a:solidFill>
                <a:srgbClr val="053B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60" name="Google Shape;760;p45"/>
          <p:cNvGrpSpPr/>
          <p:nvPr/>
        </p:nvGrpSpPr>
        <p:grpSpPr>
          <a:xfrm flipH="1">
            <a:off x="156" y="1592437"/>
            <a:ext cx="7781497" cy="3653191"/>
            <a:chOff x="1500607" y="1029675"/>
            <a:chExt cx="6216743" cy="2918584"/>
          </a:xfrm>
        </p:grpSpPr>
        <p:sp>
          <p:nvSpPr>
            <p:cNvPr id="761" name="Google Shape;761;p45"/>
            <p:cNvSpPr/>
            <p:nvPr/>
          </p:nvSpPr>
          <p:spPr>
            <a:xfrm rot="-245308">
              <a:off x="1551049" y="2246812"/>
              <a:ext cx="4043257" cy="1559295"/>
            </a:xfrm>
            <a:custGeom>
              <a:rect b="b" l="l" r="r" t="t"/>
              <a:pathLst>
                <a:path extrusionOk="0" h="62369" w="161723">
                  <a:moveTo>
                    <a:pt x="81754" y="1"/>
                  </a:moveTo>
                  <a:cubicBezTo>
                    <a:pt x="78087" y="1"/>
                    <a:pt x="74357" y="653"/>
                    <a:pt x="70723" y="2028"/>
                  </a:cubicBezTo>
                  <a:cubicBezTo>
                    <a:pt x="66640" y="3576"/>
                    <a:pt x="63056" y="5897"/>
                    <a:pt x="60103" y="8755"/>
                  </a:cubicBezTo>
                  <a:cubicBezTo>
                    <a:pt x="57365" y="11410"/>
                    <a:pt x="53697" y="12839"/>
                    <a:pt x="49899" y="13017"/>
                  </a:cubicBezTo>
                  <a:cubicBezTo>
                    <a:pt x="48161" y="13100"/>
                    <a:pt x="46423" y="13458"/>
                    <a:pt x="44708" y="14101"/>
                  </a:cubicBezTo>
                  <a:cubicBezTo>
                    <a:pt x="40612" y="15648"/>
                    <a:pt x="37457" y="18625"/>
                    <a:pt x="35612" y="22244"/>
                  </a:cubicBezTo>
                  <a:cubicBezTo>
                    <a:pt x="32049" y="19635"/>
                    <a:pt x="27706" y="18182"/>
                    <a:pt x="23226" y="18182"/>
                  </a:cubicBezTo>
                  <a:cubicBezTo>
                    <a:pt x="20491" y="18182"/>
                    <a:pt x="17704" y="18724"/>
                    <a:pt x="15014" y="19875"/>
                  </a:cubicBezTo>
                  <a:cubicBezTo>
                    <a:pt x="5084" y="24114"/>
                    <a:pt x="0" y="35448"/>
                    <a:pt x="3429" y="45676"/>
                  </a:cubicBezTo>
                  <a:cubicBezTo>
                    <a:pt x="6381" y="54486"/>
                    <a:pt x="14552" y="59951"/>
                    <a:pt x="23240" y="59951"/>
                  </a:cubicBezTo>
                  <a:cubicBezTo>
                    <a:pt x="25695" y="59951"/>
                    <a:pt x="28191" y="59515"/>
                    <a:pt x="30623" y="58594"/>
                  </a:cubicBezTo>
                  <a:cubicBezTo>
                    <a:pt x="36910" y="56213"/>
                    <a:pt x="41363" y="51141"/>
                    <a:pt x="43196" y="45188"/>
                  </a:cubicBezTo>
                  <a:cubicBezTo>
                    <a:pt x="45510" y="46329"/>
                    <a:pt x="48075" y="46940"/>
                    <a:pt x="50697" y="46940"/>
                  </a:cubicBezTo>
                  <a:cubicBezTo>
                    <a:pt x="51989" y="46940"/>
                    <a:pt x="53294" y="46792"/>
                    <a:pt x="54590" y="46486"/>
                  </a:cubicBezTo>
                  <a:cubicBezTo>
                    <a:pt x="60174" y="56417"/>
                    <a:pt x="70685" y="62368"/>
                    <a:pt x="81765" y="62368"/>
                  </a:cubicBezTo>
                  <a:cubicBezTo>
                    <a:pt x="85429" y="62368"/>
                    <a:pt x="89155" y="61717"/>
                    <a:pt x="92786" y="60344"/>
                  </a:cubicBezTo>
                  <a:cubicBezTo>
                    <a:pt x="98882" y="58046"/>
                    <a:pt x="103823" y="54034"/>
                    <a:pt x="107287" y="49081"/>
                  </a:cubicBezTo>
                  <a:cubicBezTo>
                    <a:pt x="110418" y="52024"/>
                    <a:pt x="114592" y="53700"/>
                    <a:pt x="118927" y="53700"/>
                  </a:cubicBezTo>
                  <a:cubicBezTo>
                    <a:pt x="120923" y="53700"/>
                    <a:pt x="122954" y="53344"/>
                    <a:pt x="124933" y="52593"/>
                  </a:cubicBezTo>
                  <a:cubicBezTo>
                    <a:pt x="127016" y="51808"/>
                    <a:pt x="128862" y="50641"/>
                    <a:pt x="130409" y="49224"/>
                  </a:cubicBezTo>
                  <a:cubicBezTo>
                    <a:pt x="132469" y="53791"/>
                    <a:pt x="137000" y="56571"/>
                    <a:pt x="141800" y="56571"/>
                  </a:cubicBezTo>
                  <a:cubicBezTo>
                    <a:pt x="143269" y="56571"/>
                    <a:pt x="144764" y="56310"/>
                    <a:pt x="146221" y="55760"/>
                  </a:cubicBezTo>
                  <a:cubicBezTo>
                    <a:pt x="152722" y="53296"/>
                    <a:pt x="161723" y="50593"/>
                    <a:pt x="159163" y="44092"/>
                  </a:cubicBezTo>
                  <a:cubicBezTo>
                    <a:pt x="157281" y="39306"/>
                    <a:pt x="153021" y="31180"/>
                    <a:pt x="143982" y="31180"/>
                  </a:cubicBezTo>
                  <a:cubicBezTo>
                    <a:pt x="142611" y="31180"/>
                    <a:pt x="141129" y="31367"/>
                    <a:pt x="139530" y="31781"/>
                  </a:cubicBezTo>
                  <a:cubicBezTo>
                    <a:pt x="138946" y="31936"/>
                    <a:pt x="138375" y="32031"/>
                    <a:pt x="137839" y="32222"/>
                  </a:cubicBezTo>
                  <a:cubicBezTo>
                    <a:pt x="137589" y="32303"/>
                    <a:pt x="137335" y="32342"/>
                    <a:pt x="137087" y="32342"/>
                  </a:cubicBezTo>
                  <a:cubicBezTo>
                    <a:pt x="136094" y="32342"/>
                    <a:pt x="135174" y="31726"/>
                    <a:pt x="134803" y="30746"/>
                  </a:cubicBezTo>
                  <a:cubicBezTo>
                    <a:pt x="134803" y="30734"/>
                    <a:pt x="134803" y="30734"/>
                    <a:pt x="134803" y="30722"/>
                  </a:cubicBezTo>
                  <a:cubicBezTo>
                    <a:pt x="132229" y="23933"/>
                    <a:pt x="125775" y="19752"/>
                    <a:pt x="118918" y="19752"/>
                  </a:cubicBezTo>
                  <a:cubicBezTo>
                    <a:pt x="116924" y="19752"/>
                    <a:pt x="114896" y="20106"/>
                    <a:pt x="112919" y="20851"/>
                  </a:cubicBezTo>
                  <a:cubicBezTo>
                    <a:pt x="112395" y="21054"/>
                    <a:pt x="111883" y="21280"/>
                    <a:pt x="111395" y="21518"/>
                  </a:cubicBezTo>
                  <a:cubicBezTo>
                    <a:pt x="111240" y="21066"/>
                    <a:pt x="111086" y="20613"/>
                    <a:pt x="110919" y="20149"/>
                  </a:cubicBezTo>
                  <a:cubicBezTo>
                    <a:pt x="106198" y="7683"/>
                    <a:pt x="94343" y="1"/>
                    <a:pt x="81754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5"/>
            <p:cNvSpPr/>
            <p:nvPr/>
          </p:nvSpPr>
          <p:spPr>
            <a:xfrm>
              <a:off x="3224150" y="1029675"/>
              <a:ext cx="4493200" cy="2136025"/>
            </a:xfrm>
            <a:custGeom>
              <a:rect b="b" l="l" r="r" t="t"/>
              <a:pathLst>
                <a:path extrusionOk="0" h="85441" w="179728">
                  <a:moveTo>
                    <a:pt x="102203" y="0"/>
                  </a:moveTo>
                  <a:cubicBezTo>
                    <a:pt x="94916" y="0"/>
                    <a:pt x="87692" y="2005"/>
                    <a:pt x="81381" y="5929"/>
                  </a:cubicBezTo>
                  <a:cubicBezTo>
                    <a:pt x="76762" y="8799"/>
                    <a:pt x="72737" y="12585"/>
                    <a:pt x="69523" y="16966"/>
                  </a:cubicBezTo>
                  <a:cubicBezTo>
                    <a:pt x="68072" y="18944"/>
                    <a:pt x="63057" y="30729"/>
                    <a:pt x="61381" y="30729"/>
                  </a:cubicBezTo>
                  <a:cubicBezTo>
                    <a:pt x="61351" y="30729"/>
                    <a:pt x="61323" y="30725"/>
                    <a:pt x="61296" y="30718"/>
                  </a:cubicBezTo>
                  <a:cubicBezTo>
                    <a:pt x="58861" y="30055"/>
                    <a:pt x="56373" y="29676"/>
                    <a:pt x="53904" y="29676"/>
                  </a:cubicBezTo>
                  <a:cubicBezTo>
                    <a:pt x="50563" y="29676"/>
                    <a:pt x="47257" y="30369"/>
                    <a:pt x="44162" y="31992"/>
                  </a:cubicBezTo>
                  <a:cubicBezTo>
                    <a:pt x="40126" y="34111"/>
                    <a:pt x="37293" y="37100"/>
                    <a:pt x="35340" y="40731"/>
                  </a:cubicBezTo>
                  <a:cubicBezTo>
                    <a:pt x="33304" y="44493"/>
                    <a:pt x="29470" y="46994"/>
                    <a:pt x="25196" y="47279"/>
                  </a:cubicBezTo>
                  <a:cubicBezTo>
                    <a:pt x="24696" y="47315"/>
                    <a:pt x="24219" y="47375"/>
                    <a:pt x="23779" y="47458"/>
                  </a:cubicBezTo>
                  <a:cubicBezTo>
                    <a:pt x="21088" y="47970"/>
                    <a:pt x="18552" y="49303"/>
                    <a:pt x="16326" y="50863"/>
                  </a:cubicBezTo>
                  <a:cubicBezTo>
                    <a:pt x="10920" y="54649"/>
                    <a:pt x="5431" y="60483"/>
                    <a:pt x="3776" y="66877"/>
                  </a:cubicBezTo>
                  <a:cubicBezTo>
                    <a:pt x="1" y="81378"/>
                    <a:pt x="872" y="85441"/>
                    <a:pt x="3800" y="85441"/>
                  </a:cubicBezTo>
                  <a:cubicBezTo>
                    <a:pt x="7532" y="85441"/>
                    <a:pt x="14605" y="78839"/>
                    <a:pt x="19652" y="78839"/>
                  </a:cubicBezTo>
                  <a:cubicBezTo>
                    <a:pt x="20122" y="78839"/>
                    <a:pt x="20574" y="78896"/>
                    <a:pt x="21005" y="79021"/>
                  </a:cubicBezTo>
                  <a:cubicBezTo>
                    <a:pt x="22518" y="79460"/>
                    <a:pt x="24042" y="79669"/>
                    <a:pt x="25541" y="79669"/>
                  </a:cubicBezTo>
                  <a:cubicBezTo>
                    <a:pt x="32264" y="79669"/>
                    <a:pt x="38473" y="75465"/>
                    <a:pt x="40829" y="68913"/>
                  </a:cubicBezTo>
                  <a:cubicBezTo>
                    <a:pt x="42984" y="70592"/>
                    <a:pt x="45484" y="71913"/>
                    <a:pt x="48270" y="72723"/>
                  </a:cubicBezTo>
                  <a:cubicBezTo>
                    <a:pt x="50323" y="73318"/>
                    <a:pt x="52392" y="73601"/>
                    <a:pt x="54427" y="73601"/>
                  </a:cubicBezTo>
                  <a:cubicBezTo>
                    <a:pt x="60698" y="73601"/>
                    <a:pt x="66641" y="70908"/>
                    <a:pt x="70785" y="66341"/>
                  </a:cubicBezTo>
                  <a:cubicBezTo>
                    <a:pt x="75785" y="72413"/>
                    <a:pt x="82608" y="77093"/>
                    <a:pt x="90740" y="79450"/>
                  </a:cubicBezTo>
                  <a:cubicBezTo>
                    <a:pt x="94507" y="80543"/>
                    <a:pt x="98305" y="81063"/>
                    <a:pt x="102041" y="81063"/>
                  </a:cubicBezTo>
                  <a:cubicBezTo>
                    <a:pt x="117641" y="81063"/>
                    <a:pt x="132151" y="71983"/>
                    <a:pt x="138817" y="57554"/>
                  </a:cubicBezTo>
                  <a:cubicBezTo>
                    <a:pt x="139932" y="57726"/>
                    <a:pt x="141046" y="57809"/>
                    <a:pt x="142150" y="57809"/>
                  </a:cubicBezTo>
                  <a:cubicBezTo>
                    <a:pt x="146184" y="57809"/>
                    <a:pt x="150087" y="56695"/>
                    <a:pt x="153462" y="54685"/>
                  </a:cubicBezTo>
                  <a:cubicBezTo>
                    <a:pt x="156438" y="62210"/>
                    <a:pt x="162749" y="68330"/>
                    <a:pt x="171131" y="70770"/>
                  </a:cubicBezTo>
                  <a:cubicBezTo>
                    <a:pt x="173661" y="71495"/>
                    <a:pt x="176211" y="71849"/>
                    <a:pt x="178721" y="71849"/>
                  </a:cubicBezTo>
                  <a:cubicBezTo>
                    <a:pt x="179057" y="71849"/>
                    <a:pt x="179392" y="71843"/>
                    <a:pt x="179727" y="71830"/>
                  </a:cubicBezTo>
                  <a:lnTo>
                    <a:pt x="179727" y="17550"/>
                  </a:lnTo>
                  <a:cubicBezTo>
                    <a:pt x="179375" y="17536"/>
                    <a:pt x="179024" y="17529"/>
                    <a:pt x="178674" y="17529"/>
                  </a:cubicBezTo>
                  <a:cubicBezTo>
                    <a:pt x="176036" y="17529"/>
                    <a:pt x="173444" y="17921"/>
                    <a:pt x="170964" y="18657"/>
                  </a:cubicBezTo>
                  <a:cubicBezTo>
                    <a:pt x="168861" y="19285"/>
                    <a:pt x="166703" y="19590"/>
                    <a:pt x="164553" y="19590"/>
                  </a:cubicBezTo>
                  <a:cubicBezTo>
                    <a:pt x="160545" y="19590"/>
                    <a:pt x="156562" y="18529"/>
                    <a:pt x="152997" y="16514"/>
                  </a:cubicBezTo>
                  <a:cubicBezTo>
                    <a:pt x="151533" y="15704"/>
                    <a:pt x="149961" y="15037"/>
                    <a:pt x="148295" y="14549"/>
                  </a:cubicBezTo>
                  <a:cubicBezTo>
                    <a:pt x="146544" y="14037"/>
                    <a:pt x="144794" y="13763"/>
                    <a:pt x="143068" y="13692"/>
                  </a:cubicBezTo>
                  <a:cubicBezTo>
                    <a:pt x="136841" y="13430"/>
                    <a:pt x="130864" y="11346"/>
                    <a:pt x="125827" y="7691"/>
                  </a:cubicBezTo>
                  <a:cubicBezTo>
                    <a:pt x="122148" y="5012"/>
                    <a:pt x="117945" y="2917"/>
                    <a:pt x="113314" y="1583"/>
                  </a:cubicBezTo>
                  <a:cubicBezTo>
                    <a:pt x="109669" y="524"/>
                    <a:pt x="105928" y="0"/>
                    <a:pt x="102203" y="0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5"/>
            <p:cNvSpPr/>
            <p:nvPr/>
          </p:nvSpPr>
          <p:spPr>
            <a:xfrm>
              <a:off x="3467075" y="1618950"/>
              <a:ext cx="3197150" cy="1442825"/>
            </a:xfrm>
            <a:custGeom>
              <a:rect b="b" l="l" r="r" t="t"/>
              <a:pathLst>
                <a:path extrusionOk="0" h="57713" w="127886">
                  <a:moveTo>
                    <a:pt x="89899" y="1"/>
                  </a:moveTo>
                  <a:cubicBezTo>
                    <a:pt x="89297" y="1"/>
                    <a:pt x="88668" y="44"/>
                    <a:pt x="88024" y="146"/>
                  </a:cubicBezTo>
                  <a:cubicBezTo>
                    <a:pt x="80701" y="1325"/>
                    <a:pt x="74915" y="9278"/>
                    <a:pt x="69998" y="12326"/>
                  </a:cubicBezTo>
                  <a:cubicBezTo>
                    <a:pt x="68542" y="13225"/>
                    <a:pt x="67312" y="13550"/>
                    <a:pt x="66173" y="13550"/>
                  </a:cubicBezTo>
                  <a:cubicBezTo>
                    <a:pt x="63466" y="13550"/>
                    <a:pt x="61279" y="11712"/>
                    <a:pt x="57817" y="11385"/>
                  </a:cubicBezTo>
                  <a:cubicBezTo>
                    <a:pt x="57711" y="11375"/>
                    <a:pt x="57604" y="11371"/>
                    <a:pt x="57497" y="11371"/>
                  </a:cubicBezTo>
                  <a:cubicBezTo>
                    <a:pt x="52599" y="11371"/>
                    <a:pt x="45820" y="21458"/>
                    <a:pt x="43304" y="21458"/>
                  </a:cubicBezTo>
                  <a:cubicBezTo>
                    <a:pt x="40732" y="21458"/>
                    <a:pt x="30433" y="33162"/>
                    <a:pt x="27385" y="35972"/>
                  </a:cubicBezTo>
                  <a:cubicBezTo>
                    <a:pt x="24609" y="38531"/>
                    <a:pt x="19513" y="44585"/>
                    <a:pt x="16503" y="44585"/>
                  </a:cubicBezTo>
                  <a:cubicBezTo>
                    <a:pt x="16207" y="44585"/>
                    <a:pt x="15932" y="44527"/>
                    <a:pt x="15681" y="44401"/>
                  </a:cubicBezTo>
                  <a:cubicBezTo>
                    <a:pt x="15553" y="44337"/>
                    <a:pt x="15404" y="44307"/>
                    <a:pt x="15237" y="44307"/>
                  </a:cubicBezTo>
                  <a:cubicBezTo>
                    <a:pt x="11725" y="44307"/>
                    <a:pt x="1" y="57713"/>
                    <a:pt x="1" y="57713"/>
                  </a:cubicBezTo>
                  <a:lnTo>
                    <a:pt x="95513" y="48616"/>
                  </a:lnTo>
                  <a:lnTo>
                    <a:pt x="127886" y="30662"/>
                  </a:lnTo>
                  <a:lnTo>
                    <a:pt x="110967" y="13029"/>
                  </a:lnTo>
                  <a:lnTo>
                    <a:pt x="95751" y="1325"/>
                  </a:lnTo>
                  <a:cubicBezTo>
                    <a:pt x="95751" y="1325"/>
                    <a:pt x="93231" y="1"/>
                    <a:pt x="89899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5"/>
            <p:cNvSpPr/>
            <p:nvPr/>
          </p:nvSpPr>
          <p:spPr>
            <a:xfrm>
              <a:off x="3835575" y="1652050"/>
              <a:ext cx="2266675" cy="1369550"/>
            </a:xfrm>
            <a:custGeom>
              <a:rect b="b" l="l" r="r" t="t"/>
              <a:pathLst>
                <a:path extrusionOk="0" h="54782" w="90667">
                  <a:moveTo>
                    <a:pt x="81011" y="1"/>
                  </a:moveTo>
                  <a:cubicBezTo>
                    <a:pt x="81011" y="1"/>
                    <a:pt x="71236" y="1406"/>
                    <a:pt x="68593" y="7371"/>
                  </a:cubicBezTo>
                  <a:cubicBezTo>
                    <a:pt x="65961" y="13336"/>
                    <a:pt x="61925" y="14014"/>
                    <a:pt x="57532" y="16407"/>
                  </a:cubicBezTo>
                  <a:cubicBezTo>
                    <a:pt x="53150" y="18789"/>
                    <a:pt x="48364" y="27135"/>
                    <a:pt x="45113" y="27206"/>
                  </a:cubicBezTo>
                  <a:cubicBezTo>
                    <a:pt x="41863" y="27290"/>
                    <a:pt x="35410" y="33707"/>
                    <a:pt x="30147" y="38803"/>
                  </a:cubicBezTo>
                  <a:cubicBezTo>
                    <a:pt x="28724" y="40175"/>
                    <a:pt x="27541" y="40661"/>
                    <a:pt x="26505" y="40661"/>
                  </a:cubicBezTo>
                  <a:cubicBezTo>
                    <a:pt x="23991" y="40661"/>
                    <a:pt x="22338" y="37800"/>
                    <a:pt x="20193" y="37800"/>
                  </a:cubicBezTo>
                  <a:cubicBezTo>
                    <a:pt x="19946" y="37800"/>
                    <a:pt x="19693" y="37838"/>
                    <a:pt x="19432" y="37922"/>
                  </a:cubicBezTo>
                  <a:cubicBezTo>
                    <a:pt x="8430" y="41482"/>
                    <a:pt x="1" y="54781"/>
                    <a:pt x="1" y="54781"/>
                  </a:cubicBezTo>
                  <a:cubicBezTo>
                    <a:pt x="1" y="54781"/>
                    <a:pt x="32600" y="54424"/>
                    <a:pt x="36291" y="53019"/>
                  </a:cubicBezTo>
                  <a:cubicBezTo>
                    <a:pt x="39982" y="51614"/>
                    <a:pt x="79415" y="39148"/>
                    <a:pt x="79415" y="39148"/>
                  </a:cubicBezTo>
                  <a:cubicBezTo>
                    <a:pt x="79415" y="39148"/>
                    <a:pt x="89417" y="33088"/>
                    <a:pt x="89488" y="31778"/>
                  </a:cubicBezTo>
                  <a:cubicBezTo>
                    <a:pt x="89559" y="30469"/>
                    <a:pt x="90667" y="10014"/>
                    <a:pt x="86714" y="4382"/>
                  </a:cubicBezTo>
                  <a:cubicBezTo>
                    <a:pt x="85166" y="2180"/>
                    <a:pt x="81011" y="1"/>
                    <a:pt x="81011" y="1"/>
                  </a:cubicBez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5"/>
            <p:cNvSpPr/>
            <p:nvPr/>
          </p:nvSpPr>
          <p:spPr>
            <a:xfrm>
              <a:off x="5061325" y="1247825"/>
              <a:ext cx="2656000" cy="1751750"/>
            </a:xfrm>
            <a:custGeom>
              <a:rect b="b" l="l" r="r" t="t"/>
              <a:pathLst>
                <a:path extrusionOk="0" h="70070" w="106240">
                  <a:moveTo>
                    <a:pt x="71785" y="1"/>
                  </a:moveTo>
                  <a:cubicBezTo>
                    <a:pt x="66349" y="1"/>
                    <a:pt x="54946" y="14020"/>
                    <a:pt x="52864" y="17348"/>
                  </a:cubicBezTo>
                  <a:cubicBezTo>
                    <a:pt x="51160" y="20088"/>
                    <a:pt x="49696" y="22326"/>
                    <a:pt x="47755" y="22326"/>
                  </a:cubicBezTo>
                  <a:cubicBezTo>
                    <a:pt x="47039" y="22326"/>
                    <a:pt x="46258" y="22021"/>
                    <a:pt x="45375" y="21325"/>
                  </a:cubicBezTo>
                  <a:cubicBezTo>
                    <a:pt x="44572" y="20694"/>
                    <a:pt x="43679" y="20286"/>
                    <a:pt x="42635" y="20286"/>
                  </a:cubicBezTo>
                  <a:cubicBezTo>
                    <a:pt x="39424" y="20286"/>
                    <a:pt x="34780" y="24149"/>
                    <a:pt x="26909" y="37268"/>
                  </a:cubicBezTo>
                  <a:cubicBezTo>
                    <a:pt x="24563" y="41173"/>
                    <a:pt x="9716" y="50757"/>
                    <a:pt x="5739" y="51662"/>
                  </a:cubicBezTo>
                  <a:cubicBezTo>
                    <a:pt x="1751" y="52579"/>
                    <a:pt x="1" y="70069"/>
                    <a:pt x="1" y="70069"/>
                  </a:cubicBezTo>
                  <a:lnTo>
                    <a:pt x="92905" y="67688"/>
                  </a:lnTo>
                  <a:lnTo>
                    <a:pt x="106240" y="58949"/>
                  </a:lnTo>
                  <a:lnTo>
                    <a:pt x="106240" y="37196"/>
                  </a:lnTo>
                  <a:cubicBezTo>
                    <a:pt x="104430" y="33088"/>
                    <a:pt x="101204" y="26278"/>
                    <a:pt x="98525" y="23433"/>
                  </a:cubicBezTo>
                  <a:cubicBezTo>
                    <a:pt x="96976" y="21796"/>
                    <a:pt x="96064" y="21396"/>
                    <a:pt x="95268" y="21396"/>
                  </a:cubicBezTo>
                  <a:cubicBezTo>
                    <a:pt x="94508" y="21396"/>
                    <a:pt x="93853" y="21761"/>
                    <a:pt x="92848" y="21761"/>
                  </a:cubicBezTo>
                  <a:cubicBezTo>
                    <a:pt x="92195" y="21761"/>
                    <a:pt x="91394" y="21607"/>
                    <a:pt x="90321" y="21099"/>
                  </a:cubicBezTo>
                  <a:cubicBezTo>
                    <a:pt x="85880" y="18991"/>
                    <a:pt x="77689" y="5180"/>
                    <a:pt x="73534" y="727"/>
                  </a:cubicBezTo>
                  <a:cubicBezTo>
                    <a:pt x="73067" y="226"/>
                    <a:pt x="72474" y="1"/>
                    <a:pt x="71785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5"/>
            <p:cNvSpPr/>
            <p:nvPr/>
          </p:nvSpPr>
          <p:spPr>
            <a:xfrm>
              <a:off x="5394400" y="1325825"/>
              <a:ext cx="2322925" cy="1665100"/>
            </a:xfrm>
            <a:custGeom>
              <a:rect b="b" l="l" r="r" t="t"/>
              <a:pathLst>
                <a:path extrusionOk="0" h="66604" w="92917">
                  <a:moveTo>
                    <a:pt x="62187" y="0"/>
                  </a:moveTo>
                  <a:cubicBezTo>
                    <a:pt x="60103" y="679"/>
                    <a:pt x="57877" y="2263"/>
                    <a:pt x="56151" y="6061"/>
                  </a:cubicBezTo>
                  <a:cubicBezTo>
                    <a:pt x="52638" y="13788"/>
                    <a:pt x="53126" y="15181"/>
                    <a:pt x="46733" y="18693"/>
                  </a:cubicBezTo>
                  <a:cubicBezTo>
                    <a:pt x="40351" y="22206"/>
                    <a:pt x="43530" y="26420"/>
                    <a:pt x="38255" y="29587"/>
                  </a:cubicBezTo>
                  <a:cubicBezTo>
                    <a:pt x="32969" y="32743"/>
                    <a:pt x="21277" y="30730"/>
                    <a:pt x="19575" y="38053"/>
                  </a:cubicBezTo>
                  <a:cubicBezTo>
                    <a:pt x="17872" y="45387"/>
                    <a:pt x="17598" y="54864"/>
                    <a:pt x="11585" y="58031"/>
                  </a:cubicBezTo>
                  <a:cubicBezTo>
                    <a:pt x="7561" y="60151"/>
                    <a:pt x="2668" y="62556"/>
                    <a:pt x="1" y="66604"/>
                  </a:cubicBezTo>
                  <a:lnTo>
                    <a:pt x="79582" y="64568"/>
                  </a:lnTo>
                  <a:lnTo>
                    <a:pt x="92917" y="55829"/>
                  </a:lnTo>
                  <a:lnTo>
                    <a:pt x="92917" y="34076"/>
                  </a:lnTo>
                  <a:cubicBezTo>
                    <a:pt x="91107" y="29968"/>
                    <a:pt x="87881" y="23158"/>
                    <a:pt x="85202" y="20313"/>
                  </a:cubicBezTo>
                  <a:cubicBezTo>
                    <a:pt x="83653" y="18676"/>
                    <a:pt x="82741" y="18276"/>
                    <a:pt x="81945" y="18276"/>
                  </a:cubicBezTo>
                  <a:cubicBezTo>
                    <a:pt x="81185" y="18276"/>
                    <a:pt x="80530" y="18641"/>
                    <a:pt x="79525" y="18641"/>
                  </a:cubicBezTo>
                  <a:cubicBezTo>
                    <a:pt x="78872" y="18641"/>
                    <a:pt x="78071" y="18487"/>
                    <a:pt x="76998" y="17979"/>
                  </a:cubicBezTo>
                  <a:cubicBezTo>
                    <a:pt x="73188" y="16169"/>
                    <a:pt x="66604" y="5727"/>
                    <a:pt x="62187" y="0"/>
                  </a:cubicBez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5"/>
            <p:cNvSpPr/>
            <p:nvPr/>
          </p:nvSpPr>
          <p:spPr>
            <a:xfrm>
              <a:off x="5507225" y="2083350"/>
              <a:ext cx="1454375" cy="632850"/>
            </a:xfrm>
            <a:custGeom>
              <a:rect b="b" l="l" r="r" t="t"/>
              <a:pathLst>
                <a:path extrusionOk="0" h="25314" w="58175">
                  <a:moveTo>
                    <a:pt x="47470" y="1"/>
                  </a:moveTo>
                  <a:lnTo>
                    <a:pt x="46792" y="11217"/>
                  </a:lnTo>
                  <a:lnTo>
                    <a:pt x="44815" y="4656"/>
                  </a:lnTo>
                  <a:lnTo>
                    <a:pt x="44232" y="14038"/>
                  </a:lnTo>
                  <a:lnTo>
                    <a:pt x="44220" y="14038"/>
                  </a:lnTo>
                  <a:lnTo>
                    <a:pt x="42172" y="7240"/>
                  </a:lnTo>
                  <a:lnTo>
                    <a:pt x="41767" y="13860"/>
                  </a:lnTo>
                  <a:lnTo>
                    <a:pt x="40517" y="9716"/>
                  </a:lnTo>
                  <a:lnTo>
                    <a:pt x="40386" y="11788"/>
                  </a:lnTo>
                  <a:lnTo>
                    <a:pt x="37517" y="2287"/>
                  </a:lnTo>
                  <a:lnTo>
                    <a:pt x="36826" y="13693"/>
                  </a:lnTo>
                  <a:lnTo>
                    <a:pt x="34802" y="7002"/>
                  </a:lnTo>
                  <a:lnTo>
                    <a:pt x="34731" y="8204"/>
                  </a:lnTo>
                  <a:lnTo>
                    <a:pt x="33492" y="4585"/>
                  </a:lnTo>
                  <a:lnTo>
                    <a:pt x="32576" y="13812"/>
                  </a:lnTo>
                  <a:lnTo>
                    <a:pt x="30730" y="8466"/>
                  </a:lnTo>
                  <a:lnTo>
                    <a:pt x="30016" y="15705"/>
                  </a:lnTo>
                  <a:lnTo>
                    <a:pt x="29790" y="15729"/>
                  </a:lnTo>
                  <a:lnTo>
                    <a:pt x="28039" y="10645"/>
                  </a:lnTo>
                  <a:lnTo>
                    <a:pt x="27515" y="15991"/>
                  </a:lnTo>
                  <a:lnTo>
                    <a:pt x="27468" y="16003"/>
                  </a:lnTo>
                  <a:lnTo>
                    <a:pt x="26337" y="12717"/>
                  </a:lnTo>
                  <a:lnTo>
                    <a:pt x="26170" y="14419"/>
                  </a:lnTo>
                  <a:lnTo>
                    <a:pt x="23515" y="6680"/>
                  </a:lnTo>
                  <a:lnTo>
                    <a:pt x="22574" y="16062"/>
                  </a:lnTo>
                  <a:lnTo>
                    <a:pt x="20705" y="10609"/>
                  </a:lnTo>
                  <a:lnTo>
                    <a:pt x="20693" y="10633"/>
                  </a:lnTo>
                  <a:lnTo>
                    <a:pt x="17883" y="2465"/>
                  </a:lnTo>
                  <a:lnTo>
                    <a:pt x="16716" y="14288"/>
                  </a:lnTo>
                  <a:lnTo>
                    <a:pt x="14359" y="7442"/>
                  </a:lnTo>
                  <a:lnTo>
                    <a:pt x="13371" y="17384"/>
                  </a:lnTo>
                  <a:lnTo>
                    <a:pt x="10906" y="10228"/>
                  </a:lnTo>
                  <a:lnTo>
                    <a:pt x="10216" y="17217"/>
                  </a:lnTo>
                  <a:lnTo>
                    <a:pt x="8727" y="12883"/>
                  </a:lnTo>
                  <a:lnTo>
                    <a:pt x="8513" y="15062"/>
                  </a:lnTo>
                  <a:lnTo>
                    <a:pt x="5096" y="5132"/>
                  </a:lnTo>
                  <a:lnTo>
                    <a:pt x="3905" y="17170"/>
                  </a:lnTo>
                  <a:lnTo>
                    <a:pt x="1500" y="10181"/>
                  </a:lnTo>
                  <a:lnTo>
                    <a:pt x="0" y="25313"/>
                  </a:lnTo>
                  <a:lnTo>
                    <a:pt x="3310" y="24932"/>
                  </a:lnTo>
                  <a:lnTo>
                    <a:pt x="6441" y="24563"/>
                  </a:lnTo>
                  <a:lnTo>
                    <a:pt x="7584" y="24432"/>
                  </a:lnTo>
                  <a:lnTo>
                    <a:pt x="12502" y="23861"/>
                  </a:lnTo>
                  <a:lnTo>
                    <a:pt x="58174" y="18527"/>
                  </a:lnTo>
                  <a:lnTo>
                    <a:pt x="57472" y="12502"/>
                  </a:lnTo>
                  <a:lnTo>
                    <a:pt x="56817" y="12574"/>
                  </a:lnTo>
                  <a:lnTo>
                    <a:pt x="53745" y="2406"/>
                  </a:lnTo>
                  <a:lnTo>
                    <a:pt x="53138" y="12252"/>
                  </a:lnTo>
                  <a:lnTo>
                    <a:pt x="50768" y="4382"/>
                  </a:lnTo>
                  <a:lnTo>
                    <a:pt x="50435" y="9800"/>
                  </a:lnTo>
                  <a:lnTo>
                    <a:pt x="47470" y="1"/>
                  </a:ln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5"/>
            <p:cNvSpPr/>
            <p:nvPr/>
          </p:nvSpPr>
          <p:spPr>
            <a:xfrm>
              <a:off x="3861175" y="2566450"/>
              <a:ext cx="1465675" cy="377450"/>
            </a:xfrm>
            <a:custGeom>
              <a:rect b="b" l="l" r="r" t="t"/>
              <a:pathLst>
                <a:path extrusionOk="0" h="15098" w="58627">
                  <a:moveTo>
                    <a:pt x="20658" y="1"/>
                  </a:moveTo>
                  <a:lnTo>
                    <a:pt x="17991" y="8097"/>
                  </a:lnTo>
                  <a:lnTo>
                    <a:pt x="16526" y="3108"/>
                  </a:lnTo>
                  <a:lnTo>
                    <a:pt x="14276" y="9907"/>
                  </a:lnTo>
                  <a:lnTo>
                    <a:pt x="12752" y="4704"/>
                  </a:lnTo>
                  <a:lnTo>
                    <a:pt x="11169" y="9478"/>
                  </a:lnTo>
                  <a:lnTo>
                    <a:pt x="10252" y="6335"/>
                  </a:lnTo>
                  <a:lnTo>
                    <a:pt x="9752" y="7823"/>
                  </a:lnTo>
                  <a:lnTo>
                    <a:pt x="7632" y="608"/>
                  </a:lnTo>
                  <a:lnTo>
                    <a:pt x="4918" y="8835"/>
                  </a:lnTo>
                  <a:lnTo>
                    <a:pt x="3418" y="3751"/>
                  </a:lnTo>
                  <a:lnTo>
                    <a:pt x="1" y="14098"/>
                  </a:lnTo>
                  <a:lnTo>
                    <a:pt x="3334" y="14145"/>
                  </a:lnTo>
                  <a:lnTo>
                    <a:pt x="6489" y="14205"/>
                  </a:lnTo>
                  <a:lnTo>
                    <a:pt x="7632" y="14229"/>
                  </a:lnTo>
                  <a:lnTo>
                    <a:pt x="12585" y="14312"/>
                  </a:lnTo>
                  <a:lnTo>
                    <a:pt x="58555" y="15098"/>
                  </a:lnTo>
                  <a:lnTo>
                    <a:pt x="58627" y="10847"/>
                  </a:lnTo>
                  <a:lnTo>
                    <a:pt x="57972" y="10835"/>
                  </a:lnTo>
                  <a:lnTo>
                    <a:pt x="56222" y="3489"/>
                  </a:lnTo>
                  <a:lnTo>
                    <a:pt x="54364" y="10252"/>
                  </a:lnTo>
                  <a:lnTo>
                    <a:pt x="53019" y="4573"/>
                  </a:lnTo>
                  <a:lnTo>
                    <a:pt x="51995" y="8287"/>
                  </a:lnTo>
                  <a:lnTo>
                    <a:pt x="50316" y="1203"/>
                  </a:lnTo>
                  <a:lnTo>
                    <a:pt x="48209" y="8906"/>
                  </a:lnTo>
                  <a:lnTo>
                    <a:pt x="47078" y="4168"/>
                  </a:lnTo>
                  <a:lnTo>
                    <a:pt x="45316" y="10621"/>
                  </a:lnTo>
                  <a:lnTo>
                    <a:pt x="45304" y="10621"/>
                  </a:lnTo>
                  <a:lnTo>
                    <a:pt x="44125" y="5704"/>
                  </a:lnTo>
                  <a:lnTo>
                    <a:pt x="42887" y="10252"/>
                  </a:lnTo>
                  <a:lnTo>
                    <a:pt x="42172" y="7263"/>
                  </a:lnTo>
                  <a:lnTo>
                    <a:pt x="41780" y="8680"/>
                  </a:lnTo>
                  <a:lnTo>
                    <a:pt x="40148" y="1810"/>
                  </a:lnTo>
                  <a:lnTo>
                    <a:pt x="38005" y="9657"/>
                  </a:lnTo>
                  <a:lnTo>
                    <a:pt x="36862" y="4823"/>
                  </a:lnTo>
                  <a:lnTo>
                    <a:pt x="36636" y="5644"/>
                  </a:lnTo>
                  <a:lnTo>
                    <a:pt x="35862" y="3013"/>
                  </a:lnTo>
                  <a:lnTo>
                    <a:pt x="33779" y="9323"/>
                  </a:lnTo>
                  <a:lnTo>
                    <a:pt x="32636" y="5430"/>
                  </a:lnTo>
                  <a:lnTo>
                    <a:pt x="30993" y="10371"/>
                  </a:lnTo>
                  <a:lnTo>
                    <a:pt x="30766" y="10371"/>
                  </a:lnTo>
                  <a:lnTo>
                    <a:pt x="29683" y="6680"/>
                  </a:lnTo>
                  <a:lnTo>
                    <a:pt x="28480" y="10335"/>
                  </a:lnTo>
                  <a:lnTo>
                    <a:pt x="28433" y="10335"/>
                  </a:lnTo>
                  <a:lnTo>
                    <a:pt x="27730" y="7942"/>
                  </a:lnTo>
                  <a:lnTo>
                    <a:pt x="27349" y="9109"/>
                  </a:lnTo>
                  <a:lnTo>
                    <a:pt x="25694" y="3477"/>
                  </a:lnTo>
                  <a:lnTo>
                    <a:pt x="23575" y="9895"/>
                  </a:lnTo>
                  <a:lnTo>
                    <a:pt x="22408" y="5930"/>
                  </a:lnTo>
                  <a:lnTo>
                    <a:pt x="22408" y="5954"/>
                  </a:lnTo>
                  <a:lnTo>
                    <a:pt x="20658" y="1"/>
                  </a:ln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5"/>
            <p:cNvSpPr/>
            <p:nvPr/>
          </p:nvSpPr>
          <p:spPr>
            <a:xfrm>
              <a:off x="2290150" y="2307825"/>
              <a:ext cx="5427175" cy="1548400"/>
            </a:xfrm>
            <a:custGeom>
              <a:rect b="b" l="l" r="r" t="t"/>
              <a:pathLst>
                <a:path extrusionOk="0" h="61936" w="217087">
                  <a:moveTo>
                    <a:pt x="188163" y="1"/>
                  </a:moveTo>
                  <a:cubicBezTo>
                    <a:pt x="183575" y="1"/>
                    <a:pt x="177693" y="1282"/>
                    <a:pt x="170260" y="4047"/>
                  </a:cubicBezTo>
                  <a:cubicBezTo>
                    <a:pt x="154746" y="9822"/>
                    <a:pt x="137041" y="7750"/>
                    <a:pt x="128147" y="12274"/>
                  </a:cubicBezTo>
                  <a:cubicBezTo>
                    <a:pt x="105883" y="23621"/>
                    <a:pt x="83201" y="22026"/>
                    <a:pt x="76284" y="22966"/>
                  </a:cubicBezTo>
                  <a:cubicBezTo>
                    <a:pt x="69366" y="23907"/>
                    <a:pt x="64592" y="24895"/>
                    <a:pt x="54602" y="27681"/>
                  </a:cubicBezTo>
                  <a:cubicBezTo>
                    <a:pt x="8478" y="40552"/>
                    <a:pt x="0" y="58649"/>
                    <a:pt x="0" y="58649"/>
                  </a:cubicBezTo>
                  <a:lnTo>
                    <a:pt x="25682" y="59423"/>
                  </a:lnTo>
                  <a:lnTo>
                    <a:pt x="61830" y="61935"/>
                  </a:lnTo>
                  <a:lnTo>
                    <a:pt x="118718" y="59745"/>
                  </a:lnTo>
                  <a:lnTo>
                    <a:pt x="183142" y="59745"/>
                  </a:lnTo>
                  <a:lnTo>
                    <a:pt x="217087" y="55292"/>
                  </a:lnTo>
                  <a:lnTo>
                    <a:pt x="217087" y="16549"/>
                  </a:lnTo>
                  <a:cubicBezTo>
                    <a:pt x="217087" y="16549"/>
                    <a:pt x="199204" y="2857"/>
                    <a:pt x="194179" y="964"/>
                  </a:cubicBezTo>
                  <a:cubicBezTo>
                    <a:pt x="192485" y="330"/>
                    <a:pt x="190490" y="1"/>
                    <a:pt x="188163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5"/>
            <p:cNvSpPr/>
            <p:nvPr/>
          </p:nvSpPr>
          <p:spPr>
            <a:xfrm>
              <a:off x="5018475" y="2742250"/>
              <a:ext cx="1901150" cy="312675"/>
            </a:xfrm>
            <a:custGeom>
              <a:rect b="b" l="l" r="r" t="t"/>
              <a:pathLst>
                <a:path extrusionOk="0" h="12507" w="76046">
                  <a:moveTo>
                    <a:pt x="55315" y="1"/>
                  </a:moveTo>
                  <a:cubicBezTo>
                    <a:pt x="44015" y="1"/>
                    <a:pt x="34873" y="5142"/>
                    <a:pt x="30290" y="6458"/>
                  </a:cubicBezTo>
                  <a:cubicBezTo>
                    <a:pt x="25275" y="7907"/>
                    <a:pt x="18289" y="9554"/>
                    <a:pt x="13256" y="9554"/>
                  </a:cubicBezTo>
                  <a:cubicBezTo>
                    <a:pt x="12912" y="9554"/>
                    <a:pt x="12576" y="9546"/>
                    <a:pt x="12252" y="9530"/>
                  </a:cubicBezTo>
                  <a:cubicBezTo>
                    <a:pt x="12062" y="9521"/>
                    <a:pt x="11870" y="9516"/>
                    <a:pt x="11676" y="9516"/>
                  </a:cubicBezTo>
                  <a:cubicBezTo>
                    <a:pt x="7490" y="9516"/>
                    <a:pt x="2169" y="11594"/>
                    <a:pt x="515" y="12286"/>
                  </a:cubicBezTo>
                  <a:lnTo>
                    <a:pt x="515" y="12286"/>
                  </a:lnTo>
                  <a:cubicBezTo>
                    <a:pt x="1612" y="11873"/>
                    <a:pt x="2873" y="11742"/>
                    <a:pt x="4316" y="11742"/>
                  </a:cubicBezTo>
                  <a:cubicBezTo>
                    <a:pt x="6782" y="11742"/>
                    <a:pt x="9782" y="12123"/>
                    <a:pt x="13413" y="12123"/>
                  </a:cubicBezTo>
                  <a:cubicBezTo>
                    <a:pt x="17378" y="12123"/>
                    <a:pt x="22096" y="11669"/>
                    <a:pt x="27694" y="9768"/>
                  </a:cubicBezTo>
                  <a:cubicBezTo>
                    <a:pt x="39753" y="5678"/>
                    <a:pt x="52163" y="3644"/>
                    <a:pt x="59219" y="3644"/>
                  </a:cubicBezTo>
                  <a:cubicBezTo>
                    <a:pt x="60482" y="3644"/>
                    <a:pt x="61573" y="3709"/>
                    <a:pt x="62460" y="3839"/>
                  </a:cubicBezTo>
                  <a:cubicBezTo>
                    <a:pt x="68306" y="4708"/>
                    <a:pt x="76045" y="6661"/>
                    <a:pt x="76045" y="6661"/>
                  </a:cubicBezTo>
                  <a:cubicBezTo>
                    <a:pt x="76045" y="6661"/>
                    <a:pt x="66235" y="1315"/>
                    <a:pt x="61127" y="470"/>
                  </a:cubicBezTo>
                  <a:cubicBezTo>
                    <a:pt x="59137" y="143"/>
                    <a:pt x="57196" y="1"/>
                    <a:pt x="55315" y="1"/>
                  </a:cubicBezTo>
                  <a:close/>
                  <a:moveTo>
                    <a:pt x="515" y="12286"/>
                  </a:moveTo>
                  <a:lnTo>
                    <a:pt x="515" y="12286"/>
                  </a:lnTo>
                  <a:cubicBezTo>
                    <a:pt x="339" y="12352"/>
                    <a:pt x="167" y="12425"/>
                    <a:pt x="0" y="12507"/>
                  </a:cubicBezTo>
                  <a:cubicBezTo>
                    <a:pt x="0" y="12507"/>
                    <a:pt x="184" y="12424"/>
                    <a:pt x="515" y="12286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5"/>
            <p:cNvSpPr/>
            <p:nvPr/>
          </p:nvSpPr>
          <p:spPr>
            <a:xfrm>
              <a:off x="4752350" y="3066225"/>
              <a:ext cx="558725" cy="142600"/>
            </a:xfrm>
            <a:custGeom>
              <a:rect b="b" l="l" r="r" t="t"/>
              <a:pathLst>
                <a:path extrusionOk="0" h="5704" w="22349">
                  <a:moveTo>
                    <a:pt x="11371" y="0"/>
                  </a:moveTo>
                  <a:cubicBezTo>
                    <a:pt x="9919" y="0"/>
                    <a:pt x="8681" y="1084"/>
                    <a:pt x="8180" y="2608"/>
                  </a:cubicBezTo>
                  <a:cubicBezTo>
                    <a:pt x="7561" y="2012"/>
                    <a:pt x="6728" y="1643"/>
                    <a:pt x="5799" y="1643"/>
                  </a:cubicBezTo>
                  <a:cubicBezTo>
                    <a:pt x="4120" y="1643"/>
                    <a:pt x="2739" y="2858"/>
                    <a:pt x="2454" y="4453"/>
                  </a:cubicBezTo>
                  <a:cubicBezTo>
                    <a:pt x="2227" y="4334"/>
                    <a:pt x="1977" y="4275"/>
                    <a:pt x="1703" y="4275"/>
                  </a:cubicBezTo>
                  <a:cubicBezTo>
                    <a:pt x="846" y="4275"/>
                    <a:pt x="144" y="4894"/>
                    <a:pt x="1" y="5703"/>
                  </a:cubicBezTo>
                  <a:lnTo>
                    <a:pt x="22349" y="5703"/>
                  </a:lnTo>
                  <a:cubicBezTo>
                    <a:pt x="22349" y="4370"/>
                    <a:pt x="21265" y="3286"/>
                    <a:pt x="19932" y="3286"/>
                  </a:cubicBezTo>
                  <a:cubicBezTo>
                    <a:pt x="19599" y="3286"/>
                    <a:pt x="19277" y="3346"/>
                    <a:pt x="18979" y="3477"/>
                  </a:cubicBezTo>
                  <a:cubicBezTo>
                    <a:pt x="18598" y="2084"/>
                    <a:pt x="17324" y="1072"/>
                    <a:pt x="15812" y="1072"/>
                  </a:cubicBezTo>
                  <a:cubicBezTo>
                    <a:pt x="15181" y="1072"/>
                    <a:pt x="14586" y="1250"/>
                    <a:pt x="14074" y="1572"/>
                  </a:cubicBezTo>
                  <a:cubicBezTo>
                    <a:pt x="13443" y="619"/>
                    <a:pt x="12479" y="0"/>
                    <a:pt x="1137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5"/>
            <p:cNvSpPr/>
            <p:nvPr/>
          </p:nvSpPr>
          <p:spPr>
            <a:xfrm>
              <a:off x="4967575" y="2996275"/>
              <a:ext cx="833750" cy="212550"/>
            </a:xfrm>
            <a:custGeom>
              <a:rect b="b" l="l" r="r" t="t"/>
              <a:pathLst>
                <a:path extrusionOk="0" h="8502" w="33350">
                  <a:moveTo>
                    <a:pt x="16978" y="0"/>
                  </a:moveTo>
                  <a:cubicBezTo>
                    <a:pt x="14800" y="0"/>
                    <a:pt x="12942" y="1608"/>
                    <a:pt x="12204" y="3882"/>
                  </a:cubicBezTo>
                  <a:cubicBezTo>
                    <a:pt x="11287" y="2989"/>
                    <a:pt x="10037" y="2441"/>
                    <a:pt x="8656" y="2441"/>
                  </a:cubicBezTo>
                  <a:cubicBezTo>
                    <a:pt x="6168" y="2441"/>
                    <a:pt x="4096" y="4251"/>
                    <a:pt x="3679" y="6632"/>
                  </a:cubicBezTo>
                  <a:cubicBezTo>
                    <a:pt x="3334" y="6465"/>
                    <a:pt x="2953" y="6358"/>
                    <a:pt x="2548" y="6358"/>
                  </a:cubicBezTo>
                  <a:cubicBezTo>
                    <a:pt x="1274" y="6358"/>
                    <a:pt x="214" y="7287"/>
                    <a:pt x="0" y="8501"/>
                  </a:cubicBezTo>
                  <a:lnTo>
                    <a:pt x="33349" y="8501"/>
                  </a:lnTo>
                  <a:cubicBezTo>
                    <a:pt x="33349" y="6501"/>
                    <a:pt x="31730" y="4882"/>
                    <a:pt x="29730" y="4882"/>
                  </a:cubicBezTo>
                  <a:cubicBezTo>
                    <a:pt x="29230" y="4882"/>
                    <a:pt x="28754" y="4989"/>
                    <a:pt x="28313" y="5179"/>
                  </a:cubicBezTo>
                  <a:cubicBezTo>
                    <a:pt x="27742" y="3108"/>
                    <a:pt x="25849" y="1584"/>
                    <a:pt x="23586" y="1584"/>
                  </a:cubicBezTo>
                  <a:cubicBezTo>
                    <a:pt x="22634" y="1584"/>
                    <a:pt x="21753" y="1858"/>
                    <a:pt x="21003" y="2334"/>
                  </a:cubicBezTo>
                  <a:cubicBezTo>
                    <a:pt x="20062" y="917"/>
                    <a:pt x="18610" y="0"/>
                    <a:pt x="16978" y="0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5"/>
            <p:cNvSpPr/>
            <p:nvPr/>
          </p:nvSpPr>
          <p:spPr>
            <a:xfrm>
              <a:off x="5471500" y="2831950"/>
              <a:ext cx="195575" cy="150950"/>
            </a:xfrm>
            <a:custGeom>
              <a:rect b="b" l="l" r="r" t="t"/>
              <a:pathLst>
                <a:path extrusionOk="0" h="6038" w="7823">
                  <a:moveTo>
                    <a:pt x="1715" y="1"/>
                  </a:moveTo>
                  <a:lnTo>
                    <a:pt x="0" y="287"/>
                  </a:lnTo>
                  <a:lnTo>
                    <a:pt x="6132" y="6037"/>
                  </a:lnTo>
                  <a:lnTo>
                    <a:pt x="7823" y="5847"/>
                  </a:lnTo>
                  <a:lnTo>
                    <a:pt x="1715" y="1"/>
                  </a:lnTo>
                  <a:close/>
                </a:path>
              </a:pathLst>
            </a:custGeom>
            <a:solidFill>
              <a:srgbClr val="80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5"/>
            <p:cNvSpPr/>
            <p:nvPr/>
          </p:nvSpPr>
          <p:spPr>
            <a:xfrm>
              <a:off x="5373875" y="2839100"/>
              <a:ext cx="263450" cy="441150"/>
            </a:xfrm>
            <a:custGeom>
              <a:rect b="b" l="l" r="r" t="t"/>
              <a:pathLst>
                <a:path extrusionOk="0" h="17646" w="10538">
                  <a:moveTo>
                    <a:pt x="4917" y="1"/>
                  </a:moveTo>
                  <a:lnTo>
                    <a:pt x="0" y="6323"/>
                  </a:lnTo>
                  <a:lnTo>
                    <a:pt x="0" y="17646"/>
                  </a:lnTo>
                  <a:lnTo>
                    <a:pt x="10537" y="15919"/>
                  </a:lnTo>
                  <a:lnTo>
                    <a:pt x="10537" y="5180"/>
                  </a:lnTo>
                  <a:lnTo>
                    <a:pt x="4917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5"/>
            <p:cNvSpPr/>
            <p:nvPr/>
          </p:nvSpPr>
          <p:spPr>
            <a:xfrm>
              <a:off x="5373875" y="2839100"/>
              <a:ext cx="263450" cy="441150"/>
            </a:xfrm>
            <a:custGeom>
              <a:rect b="b" l="l" r="r" t="t"/>
              <a:pathLst>
                <a:path extrusionOk="0" h="17646" w="10538">
                  <a:moveTo>
                    <a:pt x="4917" y="1"/>
                  </a:moveTo>
                  <a:lnTo>
                    <a:pt x="0" y="6323"/>
                  </a:lnTo>
                  <a:lnTo>
                    <a:pt x="0" y="17646"/>
                  </a:lnTo>
                  <a:lnTo>
                    <a:pt x="10537" y="15919"/>
                  </a:lnTo>
                  <a:lnTo>
                    <a:pt x="10537" y="5180"/>
                  </a:lnTo>
                  <a:lnTo>
                    <a:pt x="4917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5"/>
            <p:cNvSpPr/>
            <p:nvPr/>
          </p:nvSpPr>
          <p:spPr>
            <a:xfrm>
              <a:off x="5155100" y="2954300"/>
              <a:ext cx="218800" cy="324475"/>
            </a:xfrm>
            <a:custGeom>
              <a:rect b="b" l="l" r="r" t="t"/>
              <a:pathLst>
                <a:path extrusionOk="0" h="12979" w="8752">
                  <a:moveTo>
                    <a:pt x="0" y="0"/>
                  </a:moveTo>
                  <a:lnTo>
                    <a:pt x="0" y="10680"/>
                  </a:lnTo>
                  <a:lnTo>
                    <a:pt x="8751" y="12978"/>
                  </a:lnTo>
                  <a:lnTo>
                    <a:pt x="8751" y="2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5"/>
            <p:cNvSpPr/>
            <p:nvPr/>
          </p:nvSpPr>
          <p:spPr>
            <a:xfrm>
              <a:off x="5155100" y="2822150"/>
              <a:ext cx="350650" cy="233375"/>
            </a:xfrm>
            <a:custGeom>
              <a:rect b="b" l="l" r="r" t="t"/>
              <a:pathLst>
                <a:path extrusionOk="0" h="9335" w="14026">
                  <a:moveTo>
                    <a:pt x="5060" y="0"/>
                  </a:moveTo>
                  <a:lnTo>
                    <a:pt x="36" y="5858"/>
                  </a:lnTo>
                  <a:lnTo>
                    <a:pt x="0" y="7394"/>
                  </a:lnTo>
                  <a:lnTo>
                    <a:pt x="8787" y="9335"/>
                  </a:lnTo>
                  <a:lnTo>
                    <a:pt x="14026" y="964"/>
                  </a:lnTo>
                  <a:lnTo>
                    <a:pt x="506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5"/>
            <p:cNvSpPr/>
            <p:nvPr/>
          </p:nvSpPr>
          <p:spPr>
            <a:xfrm>
              <a:off x="5125325" y="2839100"/>
              <a:ext cx="389050" cy="206600"/>
            </a:xfrm>
            <a:custGeom>
              <a:rect b="b" l="l" r="r" t="t"/>
              <a:pathLst>
                <a:path extrusionOk="0" h="8264" w="15562">
                  <a:moveTo>
                    <a:pt x="15562" y="1"/>
                  </a:moveTo>
                  <a:lnTo>
                    <a:pt x="0" y="5763"/>
                  </a:lnTo>
                  <a:lnTo>
                    <a:pt x="0" y="6049"/>
                  </a:lnTo>
                  <a:lnTo>
                    <a:pt x="9978" y="8264"/>
                  </a:lnTo>
                  <a:lnTo>
                    <a:pt x="15562" y="1"/>
                  </a:lnTo>
                  <a:close/>
                </a:path>
              </a:pathLst>
            </a:custGeom>
            <a:solidFill>
              <a:srgbClr val="80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5"/>
            <p:cNvSpPr/>
            <p:nvPr/>
          </p:nvSpPr>
          <p:spPr>
            <a:xfrm>
              <a:off x="5125325" y="2804875"/>
              <a:ext cx="389050" cy="233675"/>
            </a:xfrm>
            <a:custGeom>
              <a:rect b="b" l="l" r="r" t="t"/>
              <a:pathLst>
                <a:path extrusionOk="0" h="9347" w="15562">
                  <a:moveTo>
                    <a:pt x="6251" y="1"/>
                  </a:moveTo>
                  <a:lnTo>
                    <a:pt x="0" y="7132"/>
                  </a:lnTo>
                  <a:lnTo>
                    <a:pt x="9978" y="9347"/>
                  </a:lnTo>
                  <a:lnTo>
                    <a:pt x="15562" y="1084"/>
                  </a:lnTo>
                  <a:lnTo>
                    <a:pt x="6251" y="1"/>
                  </a:lnTo>
                  <a:close/>
                </a:path>
              </a:pathLst>
            </a:custGeom>
            <a:solidFill>
              <a:srgbClr val="AB56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5"/>
            <p:cNvSpPr/>
            <p:nvPr/>
          </p:nvSpPr>
          <p:spPr>
            <a:xfrm>
              <a:off x="5173250" y="3046875"/>
              <a:ext cx="36325" cy="88125"/>
            </a:xfrm>
            <a:custGeom>
              <a:rect b="b" l="l" r="r" t="t"/>
              <a:pathLst>
                <a:path extrusionOk="0" h="3525" w="1453">
                  <a:moveTo>
                    <a:pt x="0" y="0"/>
                  </a:moveTo>
                  <a:lnTo>
                    <a:pt x="0" y="3203"/>
                  </a:lnTo>
                  <a:lnTo>
                    <a:pt x="1453" y="3525"/>
                  </a:lnTo>
                  <a:lnTo>
                    <a:pt x="1453" y="3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5"/>
            <p:cNvSpPr/>
            <p:nvPr/>
          </p:nvSpPr>
          <p:spPr>
            <a:xfrm>
              <a:off x="5310475" y="3080500"/>
              <a:ext cx="36325" cy="87850"/>
            </a:xfrm>
            <a:custGeom>
              <a:rect b="b" l="l" r="r" t="t"/>
              <a:pathLst>
                <a:path extrusionOk="0" h="3514" w="1453">
                  <a:moveTo>
                    <a:pt x="0" y="1"/>
                  </a:moveTo>
                  <a:lnTo>
                    <a:pt x="0" y="3203"/>
                  </a:lnTo>
                  <a:lnTo>
                    <a:pt x="1453" y="3513"/>
                  </a:lnTo>
                  <a:lnTo>
                    <a:pt x="1453" y="3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5"/>
            <p:cNvSpPr/>
            <p:nvPr/>
          </p:nvSpPr>
          <p:spPr>
            <a:xfrm>
              <a:off x="5242900" y="3066825"/>
              <a:ext cx="36325" cy="187250"/>
            </a:xfrm>
            <a:custGeom>
              <a:rect b="b" l="l" r="r" t="t"/>
              <a:pathLst>
                <a:path extrusionOk="0" h="7490" w="1453">
                  <a:moveTo>
                    <a:pt x="0" y="0"/>
                  </a:moveTo>
                  <a:lnTo>
                    <a:pt x="0" y="7084"/>
                  </a:lnTo>
                  <a:lnTo>
                    <a:pt x="1453" y="7489"/>
                  </a:lnTo>
                  <a:lnTo>
                    <a:pt x="1453" y="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5"/>
            <p:cNvSpPr/>
            <p:nvPr/>
          </p:nvSpPr>
          <p:spPr>
            <a:xfrm>
              <a:off x="5442625" y="2976325"/>
              <a:ext cx="57775" cy="72050"/>
            </a:xfrm>
            <a:custGeom>
              <a:rect b="b" l="l" r="r" t="t"/>
              <a:pathLst>
                <a:path extrusionOk="0" h="2882" w="2311">
                  <a:moveTo>
                    <a:pt x="2310" y="1"/>
                  </a:moveTo>
                  <a:lnTo>
                    <a:pt x="0" y="524"/>
                  </a:lnTo>
                  <a:lnTo>
                    <a:pt x="0" y="2882"/>
                  </a:lnTo>
                  <a:lnTo>
                    <a:pt x="2310" y="2358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5"/>
            <p:cNvSpPr/>
            <p:nvPr/>
          </p:nvSpPr>
          <p:spPr>
            <a:xfrm>
              <a:off x="5442625" y="3070975"/>
              <a:ext cx="151525" cy="89325"/>
            </a:xfrm>
            <a:custGeom>
              <a:rect b="b" l="l" r="r" t="t"/>
              <a:pathLst>
                <a:path extrusionOk="0" h="3573" w="6061">
                  <a:moveTo>
                    <a:pt x="6061" y="1"/>
                  </a:moveTo>
                  <a:lnTo>
                    <a:pt x="0" y="1215"/>
                  </a:lnTo>
                  <a:lnTo>
                    <a:pt x="0" y="3573"/>
                  </a:lnTo>
                  <a:lnTo>
                    <a:pt x="6061" y="2358"/>
                  </a:lnTo>
                  <a:lnTo>
                    <a:pt x="6061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5"/>
            <p:cNvSpPr/>
            <p:nvPr/>
          </p:nvSpPr>
          <p:spPr>
            <a:xfrm>
              <a:off x="5521800" y="2962050"/>
              <a:ext cx="57475" cy="71750"/>
            </a:xfrm>
            <a:custGeom>
              <a:rect b="b" l="l" r="r" t="t"/>
              <a:pathLst>
                <a:path extrusionOk="0" h="2870" w="2299">
                  <a:moveTo>
                    <a:pt x="2298" y="0"/>
                  </a:moveTo>
                  <a:lnTo>
                    <a:pt x="1" y="512"/>
                  </a:lnTo>
                  <a:lnTo>
                    <a:pt x="1" y="2869"/>
                  </a:lnTo>
                  <a:lnTo>
                    <a:pt x="2298" y="2357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5"/>
            <p:cNvSpPr/>
            <p:nvPr/>
          </p:nvSpPr>
          <p:spPr>
            <a:xfrm>
              <a:off x="6198075" y="2817075"/>
              <a:ext cx="238450" cy="125350"/>
            </a:xfrm>
            <a:custGeom>
              <a:rect b="b" l="l" r="r" t="t"/>
              <a:pathLst>
                <a:path extrusionOk="0" h="5014" w="9538">
                  <a:moveTo>
                    <a:pt x="2096" y="1"/>
                  </a:moveTo>
                  <a:lnTo>
                    <a:pt x="1" y="239"/>
                  </a:lnTo>
                  <a:lnTo>
                    <a:pt x="7478" y="5013"/>
                  </a:lnTo>
                  <a:lnTo>
                    <a:pt x="9537" y="4847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rgbClr val="80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5"/>
            <p:cNvSpPr/>
            <p:nvPr/>
          </p:nvSpPr>
          <p:spPr>
            <a:xfrm>
              <a:off x="6079025" y="2823025"/>
              <a:ext cx="321475" cy="366450"/>
            </a:xfrm>
            <a:custGeom>
              <a:rect b="b" l="l" r="r" t="t"/>
              <a:pathLst>
                <a:path extrusionOk="0" h="14658" w="12859">
                  <a:moveTo>
                    <a:pt x="6001" y="1"/>
                  </a:moveTo>
                  <a:lnTo>
                    <a:pt x="0" y="5251"/>
                  </a:lnTo>
                  <a:lnTo>
                    <a:pt x="0" y="14657"/>
                  </a:lnTo>
                  <a:lnTo>
                    <a:pt x="12859" y="13217"/>
                  </a:lnTo>
                  <a:lnTo>
                    <a:pt x="12859" y="4299"/>
                  </a:lnTo>
                  <a:lnTo>
                    <a:pt x="600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5"/>
            <p:cNvSpPr/>
            <p:nvPr/>
          </p:nvSpPr>
          <p:spPr>
            <a:xfrm>
              <a:off x="6079025" y="2823025"/>
              <a:ext cx="321475" cy="366450"/>
            </a:xfrm>
            <a:custGeom>
              <a:rect b="b" l="l" r="r" t="t"/>
              <a:pathLst>
                <a:path extrusionOk="0" h="14658" w="12859">
                  <a:moveTo>
                    <a:pt x="6001" y="1"/>
                  </a:moveTo>
                  <a:lnTo>
                    <a:pt x="0" y="5251"/>
                  </a:lnTo>
                  <a:lnTo>
                    <a:pt x="0" y="14657"/>
                  </a:lnTo>
                  <a:lnTo>
                    <a:pt x="12859" y="13217"/>
                  </a:lnTo>
                  <a:lnTo>
                    <a:pt x="12859" y="4299"/>
                  </a:lnTo>
                  <a:lnTo>
                    <a:pt x="600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5"/>
            <p:cNvSpPr/>
            <p:nvPr/>
          </p:nvSpPr>
          <p:spPr>
            <a:xfrm>
              <a:off x="5812025" y="2918575"/>
              <a:ext cx="267000" cy="269700"/>
            </a:xfrm>
            <a:custGeom>
              <a:rect b="b" l="l" r="r" t="t"/>
              <a:pathLst>
                <a:path extrusionOk="0" h="10788" w="10680">
                  <a:moveTo>
                    <a:pt x="0" y="1"/>
                  </a:moveTo>
                  <a:lnTo>
                    <a:pt x="0" y="8871"/>
                  </a:lnTo>
                  <a:lnTo>
                    <a:pt x="10680" y="10788"/>
                  </a:lnTo>
                  <a:lnTo>
                    <a:pt x="10680" y="16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5"/>
            <p:cNvSpPr/>
            <p:nvPr/>
          </p:nvSpPr>
          <p:spPr>
            <a:xfrm>
              <a:off x="5812025" y="2809050"/>
              <a:ext cx="427750" cy="193800"/>
            </a:xfrm>
            <a:custGeom>
              <a:rect b="b" l="l" r="r" t="t"/>
              <a:pathLst>
                <a:path extrusionOk="0" h="7752" w="17110">
                  <a:moveTo>
                    <a:pt x="6168" y="0"/>
                  </a:moveTo>
                  <a:lnTo>
                    <a:pt x="36" y="4858"/>
                  </a:lnTo>
                  <a:lnTo>
                    <a:pt x="0" y="6132"/>
                  </a:lnTo>
                  <a:lnTo>
                    <a:pt x="10728" y="7751"/>
                  </a:lnTo>
                  <a:lnTo>
                    <a:pt x="17109" y="798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5"/>
            <p:cNvSpPr/>
            <p:nvPr/>
          </p:nvSpPr>
          <p:spPr>
            <a:xfrm>
              <a:off x="5775700" y="2823025"/>
              <a:ext cx="474775" cy="171475"/>
            </a:xfrm>
            <a:custGeom>
              <a:rect b="b" l="l" r="r" t="t"/>
              <a:pathLst>
                <a:path extrusionOk="0" h="6859" w="18991">
                  <a:moveTo>
                    <a:pt x="18991" y="1"/>
                  </a:moveTo>
                  <a:lnTo>
                    <a:pt x="1" y="4787"/>
                  </a:lnTo>
                  <a:lnTo>
                    <a:pt x="1" y="5025"/>
                  </a:lnTo>
                  <a:lnTo>
                    <a:pt x="12181" y="6859"/>
                  </a:lnTo>
                  <a:lnTo>
                    <a:pt x="18991" y="1"/>
                  </a:lnTo>
                  <a:close/>
                </a:path>
              </a:pathLst>
            </a:custGeom>
            <a:solidFill>
              <a:srgbClr val="80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5"/>
            <p:cNvSpPr/>
            <p:nvPr/>
          </p:nvSpPr>
          <p:spPr>
            <a:xfrm>
              <a:off x="5775700" y="2794750"/>
              <a:ext cx="474775" cy="193800"/>
            </a:xfrm>
            <a:custGeom>
              <a:rect b="b" l="l" r="r" t="t"/>
              <a:pathLst>
                <a:path extrusionOk="0" h="7752" w="18991">
                  <a:moveTo>
                    <a:pt x="7621" y="1"/>
                  </a:moveTo>
                  <a:lnTo>
                    <a:pt x="1" y="5918"/>
                  </a:lnTo>
                  <a:lnTo>
                    <a:pt x="12181" y="7752"/>
                  </a:lnTo>
                  <a:lnTo>
                    <a:pt x="18991" y="894"/>
                  </a:lnTo>
                  <a:lnTo>
                    <a:pt x="7621" y="1"/>
                  </a:lnTo>
                  <a:close/>
                </a:path>
              </a:pathLst>
            </a:custGeom>
            <a:solidFill>
              <a:srgbClr val="AB56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5"/>
            <p:cNvSpPr/>
            <p:nvPr/>
          </p:nvSpPr>
          <p:spPr>
            <a:xfrm>
              <a:off x="5834050" y="2995675"/>
              <a:ext cx="44375" cy="78900"/>
            </a:xfrm>
            <a:custGeom>
              <a:rect b="b" l="l" r="r" t="t"/>
              <a:pathLst>
                <a:path extrusionOk="0" h="3156" w="1775">
                  <a:moveTo>
                    <a:pt x="0" y="0"/>
                  </a:moveTo>
                  <a:lnTo>
                    <a:pt x="0" y="2894"/>
                  </a:lnTo>
                  <a:lnTo>
                    <a:pt x="1774" y="3156"/>
                  </a:lnTo>
                  <a:lnTo>
                    <a:pt x="1774" y="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5"/>
            <p:cNvSpPr/>
            <p:nvPr/>
          </p:nvSpPr>
          <p:spPr>
            <a:xfrm>
              <a:off x="6001625" y="3023350"/>
              <a:ext cx="44375" cy="79200"/>
            </a:xfrm>
            <a:custGeom>
              <a:rect b="b" l="l" r="r" t="t"/>
              <a:pathLst>
                <a:path extrusionOk="0" h="3168" w="1775">
                  <a:moveTo>
                    <a:pt x="0" y="1"/>
                  </a:moveTo>
                  <a:lnTo>
                    <a:pt x="0" y="2906"/>
                  </a:lnTo>
                  <a:lnTo>
                    <a:pt x="1774" y="3168"/>
                  </a:lnTo>
                  <a:lnTo>
                    <a:pt x="1774" y="2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5"/>
            <p:cNvSpPr/>
            <p:nvPr/>
          </p:nvSpPr>
          <p:spPr>
            <a:xfrm>
              <a:off x="5919175" y="3012050"/>
              <a:ext cx="44375" cy="155400"/>
            </a:xfrm>
            <a:custGeom>
              <a:rect b="b" l="l" r="r" t="t"/>
              <a:pathLst>
                <a:path extrusionOk="0" h="6216" w="1775">
                  <a:moveTo>
                    <a:pt x="0" y="0"/>
                  </a:moveTo>
                  <a:lnTo>
                    <a:pt x="0" y="5882"/>
                  </a:lnTo>
                  <a:lnTo>
                    <a:pt x="1774" y="6215"/>
                  </a:lnTo>
                  <a:lnTo>
                    <a:pt x="1774" y="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5"/>
            <p:cNvSpPr/>
            <p:nvPr/>
          </p:nvSpPr>
          <p:spPr>
            <a:xfrm>
              <a:off x="6135575" y="3015625"/>
              <a:ext cx="52700" cy="73525"/>
            </a:xfrm>
            <a:custGeom>
              <a:rect b="b" l="l" r="r" t="t"/>
              <a:pathLst>
                <a:path extrusionOk="0" h="2941" w="2108">
                  <a:moveTo>
                    <a:pt x="2108" y="0"/>
                  </a:moveTo>
                  <a:lnTo>
                    <a:pt x="0" y="286"/>
                  </a:lnTo>
                  <a:lnTo>
                    <a:pt x="0" y="2941"/>
                  </a:lnTo>
                  <a:lnTo>
                    <a:pt x="2108" y="2655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5"/>
            <p:cNvSpPr/>
            <p:nvPr/>
          </p:nvSpPr>
          <p:spPr>
            <a:xfrm>
              <a:off x="6225750" y="3004300"/>
              <a:ext cx="52725" cy="73550"/>
            </a:xfrm>
            <a:custGeom>
              <a:rect b="b" l="l" r="r" t="t"/>
              <a:pathLst>
                <a:path extrusionOk="0" h="2942" w="2109">
                  <a:moveTo>
                    <a:pt x="2108" y="1"/>
                  </a:moveTo>
                  <a:lnTo>
                    <a:pt x="1" y="286"/>
                  </a:lnTo>
                  <a:lnTo>
                    <a:pt x="1" y="2942"/>
                  </a:lnTo>
                  <a:lnTo>
                    <a:pt x="2108" y="2656"/>
                  </a:lnTo>
                  <a:lnTo>
                    <a:pt x="2108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5"/>
            <p:cNvSpPr/>
            <p:nvPr/>
          </p:nvSpPr>
          <p:spPr>
            <a:xfrm>
              <a:off x="6310875" y="2994775"/>
              <a:ext cx="52725" cy="73550"/>
            </a:xfrm>
            <a:custGeom>
              <a:rect b="b" l="l" r="r" t="t"/>
              <a:pathLst>
                <a:path extrusionOk="0" h="2942" w="2109">
                  <a:moveTo>
                    <a:pt x="2108" y="1"/>
                  </a:moveTo>
                  <a:lnTo>
                    <a:pt x="1" y="286"/>
                  </a:lnTo>
                  <a:lnTo>
                    <a:pt x="1" y="2942"/>
                  </a:lnTo>
                  <a:lnTo>
                    <a:pt x="2108" y="2656"/>
                  </a:lnTo>
                  <a:lnTo>
                    <a:pt x="2108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5"/>
            <p:cNvSpPr/>
            <p:nvPr/>
          </p:nvSpPr>
          <p:spPr>
            <a:xfrm>
              <a:off x="5982875" y="3122475"/>
              <a:ext cx="353325" cy="90225"/>
            </a:xfrm>
            <a:custGeom>
              <a:rect b="b" l="l" r="r" t="t"/>
              <a:pathLst>
                <a:path extrusionOk="0" h="3609" w="14133">
                  <a:moveTo>
                    <a:pt x="7192" y="0"/>
                  </a:moveTo>
                  <a:cubicBezTo>
                    <a:pt x="6275" y="0"/>
                    <a:pt x="5489" y="679"/>
                    <a:pt x="5168" y="1644"/>
                  </a:cubicBezTo>
                  <a:cubicBezTo>
                    <a:pt x="4787" y="1263"/>
                    <a:pt x="4251" y="1036"/>
                    <a:pt x="3667" y="1036"/>
                  </a:cubicBezTo>
                  <a:cubicBezTo>
                    <a:pt x="2608" y="1036"/>
                    <a:pt x="1727" y="1798"/>
                    <a:pt x="1548" y="2810"/>
                  </a:cubicBezTo>
                  <a:cubicBezTo>
                    <a:pt x="1405" y="2739"/>
                    <a:pt x="1250" y="2691"/>
                    <a:pt x="1072" y="2691"/>
                  </a:cubicBezTo>
                  <a:cubicBezTo>
                    <a:pt x="536" y="2691"/>
                    <a:pt x="84" y="3084"/>
                    <a:pt x="0" y="3608"/>
                  </a:cubicBezTo>
                  <a:lnTo>
                    <a:pt x="14133" y="3608"/>
                  </a:lnTo>
                  <a:cubicBezTo>
                    <a:pt x="14133" y="3608"/>
                    <a:pt x="14133" y="3596"/>
                    <a:pt x="14133" y="3596"/>
                  </a:cubicBezTo>
                  <a:cubicBezTo>
                    <a:pt x="14133" y="2751"/>
                    <a:pt x="13454" y="2072"/>
                    <a:pt x="12609" y="2072"/>
                  </a:cubicBezTo>
                  <a:cubicBezTo>
                    <a:pt x="12395" y="2072"/>
                    <a:pt x="12192" y="2120"/>
                    <a:pt x="12002" y="2191"/>
                  </a:cubicBezTo>
                  <a:cubicBezTo>
                    <a:pt x="11752" y="1322"/>
                    <a:pt x="10954" y="667"/>
                    <a:pt x="10002" y="667"/>
                  </a:cubicBezTo>
                  <a:cubicBezTo>
                    <a:pt x="9597" y="667"/>
                    <a:pt x="9216" y="786"/>
                    <a:pt x="8906" y="989"/>
                  </a:cubicBezTo>
                  <a:cubicBezTo>
                    <a:pt x="8501" y="381"/>
                    <a:pt x="7882" y="0"/>
                    <a:pt x="7192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5"/>
            <p:cNvSpPr/>
            <p:nvPr/>
          </p:nvSpPr>
          <p:spPr>
            <a:xfrm>
              <a:off x="6149550" y="3167425"/>
              <a:ext cx="285175" cy="72950"/>
            </a:xfrm>
            <a:custGeom>
              <a:rect b="b" l="l" r="r" t="t"/>
              <a:pathLst>
                <a:path extrusionOk="0" h="2918" w="11407">
                  <a:moveTo>
                    <a:pt x="5811" y="0"/>
                  </a:moveTo>
                  <a:cubicBezTo>
                    <a:pt x="5061" y="0"/>
                    <a:pt x="4430" y="560"/>
                    <a:pt x="4168" y="1334"/>
                  </a:cubicBezTo>
                  <a:cubicBezTo>
                    <a:pt x="3858" y="1024"/>
                    <a:pt x="3430" y="834"/>
                    <a:pt x="2965" y="834"/>
                  </a:cubicBezTo>
                  <a:cubicBezTo>
                    <a:pt x="2108" y="834"/>
                    <a:pt x="1394" y="1453"/>
                    <a:pt x="1251" y="2274"/>
                  </a:cubicBezTo>
                  <a:cubicBezTo>
                    <a:pt x="1132" y="2215"/>
                    <a:pt x="1013" y="2179"/>
                    <a:pt x="870" y="2179"/>
                  </a:cubicBezTo>
                  <a:cubicBezTo>
                    <a:pt x="429" y="2179"/>
                    <a:pt x="72" y="2501"/>
                    <a:pt x="1" y="2917"/>
                  </a:cubicBezTo>
                  <a:lnTo>
                    <a:pt x="11407" y="2917"/>
                  </a:lnTo>
                  <a:cubicBezTo>
                    <a:pt x="11407" y="2917"/>
                    <a:pt x="11407" y="2917"/>
                    <a:pt x="11407" y="2905"/>
                  </a:cubicBezTo>
                  <a:cubicBezTo>
                    <a:pt x="11407" y="2227"/>
                    <a:pt x="10859" y="1679"/>
                    <a:pt x="10169" y="1679"/>
                  </a:cubicBezTo>
                  <a:cubicBezTo>
                    <a:pt x="10002" y="1679"/>
                    <a:pt x="9835" y="1715"/>
                    <a:pt x="9681" y="1774"/>
                  </a:cubicBezTo>
                  <a:cubicBezTo>
                    <a:pt x="9490" y="1072"/>
                    <a:pt x="8835" y="548"/>
                    <a:pt x="8073" y="548"/>
                  </a:cubicBezTo>
                  <a:cubicBezTo>
                    <a:pt x="7740" y="548"/>
                    <a:pt x="7442" y="643"/>
                    <a:pt x="7180" y="798"/>
                  </a:cubicBezTo>
                  <a:cubicBezTo>
                    <a:pt x="6859" y="310"/>
                    <a:pt x="6371" y="0"/>
                    <a:pt x="5811" y="0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5"/>
            <p:cNvSpPr/>
            <p:nvPr/>
          </p:nvSpPr>
          <p:spPr>
            <a:xfrm>
              <a:off x="3146200" y="3199875"/>
              <a:ext cx="613200" cy="156575"/>
            </a:xfrm>
            <a:custGeom>
              <a:rect b="b" l="l" r="r" t="t"/>
              <a:pathLst>
                <a:path extrusionOk="0" h="6263" w="24528">
                  <a:moveTo>
                    <a:pt x="12478" y="0"/>
                  </a:moveTo>
                  <a:cubicBezTo>
                    <a:pt x="10883" y="0"/>
                    <a:pt x="9514" y="1191"/>
                    <a:pt x="8966" y="2858"/>
                  </a:cubicBezTo>
                  <a:cubicBezTo>
                    <a:pt x="8299" y="2203"/>
                    <a:pt x="7383" y="1798"/>
                    <a:pt x="6371" y="1798"/>
                  </a:cubicBezTo>
                  <a:cubicBezTo>
                    <a:pt x="4525" y="1798"/>
                    <a:pt x="3001" y="3131"/>
                    <a:pt x="2692" y="4882"/>
                  </a:cubicBezTo>
                  <a:cubicBezTo>
                    <a:pt x="2442" y="4763"/>
                    <a:pt x="2168" y="4679"/>
                    <a:pt x="1870" y="4679"/>
                  </a:cubicBezTo>
                  <a:cubicBezTo>
                    <a:pt x="929" y="4679"/>
                    <a:pt x="156" y="5358"/>
                    <a:pt x="1" y="6263"/>
                  </a:cubicBezTo>
                  <a:lnTo>
                    <a:pt x="24528" y="6263"/>
                  </a:lnTo>
                  <a:cubicBezTo>
                    <a:pt x="24528" y="6251"/>
                    <a:pt x="24528" y="6251"/>
                    <a:pt x="24528" y="6251"/>
                  </a:cubicBezTo>
                  <a:cubicBezTo>
                    <a:pt x="24528" y="4786"/>
                    <a:pt x="23337" y="3596"/>
                    <a:pt x="21873" y="3596"/>
                  </a:cubicBezTo>
                  <a:cubicBezTo>
                    <a:pt x="21503" y="3596"/>
                    <a:pt x="21146" y="3679"/>
                    <a:pt x="20825" y="3810"/>
                  </a:cubicBezTo>
                  <a:cubicBezTo>
                    <a:pt x="20396" y="2286"/>
                    <a:pt x="19003" y="1167"/>
                    <a:pt x="17348" y="1167"/>
                  </a:cubicBezTo>
                  <a:cubicBezTo>
                    <a:pt x="16646" y="1167"/>
                    <a:pt x="16003" y="1369"/>
                    <a:pt x="15443" y="1715"/>
                  </a:cubicBezTo>
                  <a:cubicBezTo>
                    <a:pt x="14753" y="667"/>
                    <a:pt x="13681" y="0"/>
                    <a:pt x="12478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5"/>
            <p:cNvSpPr/>
            <p:nvPr/>
          </p:nvSpPr>
          <p:spPr>
            <a:xfrm>
              <a:off x="3404875" y="2910250"/>
              <a:ext cx="130975" cy="175050"/>
            </a:xfrm>
            <a:custGeom>
              <a:rect b="b" l="l" r="r" t="t"/>
              <a:pathLst>
                <a:path extrusionOk="0" h="7002" w="5239">
                  <a:moveTo>
                    <a:pt x="5239" y="0"/>
                  </a:moveTo>
                  <a:lnTo>
                    <a:pt x="0" y="7001"/>
                  </a:lnTo>
                  <a:lnTo>
                    <a:pt x="4906" y="6870"/>
                  </a:lnTo>
                  <a:lnTo>
                    <a:pt x="5239" y="0"/>
                  </a:lnTo>
                  <a:close/>
                </a:path>
              </a:pathLst>
            </a:custGeom>
            <a:solidFill>
              <a:srgbClr val="80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5"/>
            <p:cNvSpPr/>
            <p:nvPr/>
          </p:nvSpPr>
          <p:spPr>
            <a:xfrm>
              <a:off x="3633175" y="3064725"/>
              <a:ext cx="570625" cy="375375"/>
            </a:xfrm>
            <a:custGeom>
              <a:rect b="b" l="l" r="r" t="t"/>
              <a:pathLst>
                <a:path extrusionOk="0" h="15015" w="22825">
                  <a:moveTo>
                    <a:pt x="22825" y="1"/>
                  </a:moveTo>
                  <a:lnTo>
                    <a:pt x="0" y="2811"/>
                  </a:lnTo>
                  <a:lnTo>
                    <a:pt x="0" y="15014"/>
                  </a:lnTo>
                  <a:lnTo>
                    <a:pt x="22825" y="12205"/>
                  </a:lnTo>
                  <a:lnTo>
                    <a:pt x="228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5"/>
            <p:cNvSpPr/>
            <p:nvPr/>
          </p:nvSpPr>
          <p:spPr>
            <a:xfrm>
              <a:off x="3434050" y="2910250"/>
              <a:ext cx="199150" cy="529850"/>
            </a:xfrm>
            <a:custGeom>
              <a:rect b="b" l="l" r="r" t="t"/>
              <a:pathLst>
                <a:path extrusionOk="0" h="21194" w="7966">
                  <a:moveTo>
                    <a:pt x="4072" y="0"/>
                  </a:moveTo>
                  <a:lnTo>
                    <a:pt x="0" y="6799"/>
                  </a:lnTo>
                  <a:lnTo>
                    <a:pt x="0" y="17598"/>
                  </a:lnTo>
                  <a:lnTo>
                    <a:pt x="7965" y="21193"/>
                  </a:lnTo>
                  <a:lnTo>
                    <a:pt x="7965" y="8990"/>
                  </a:lnTo>
                  <a:lnTo>
                    <a:pt x="4072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5"/>
            <p:cNvSpPr/>
            <p:nvPr/>
          </p:nvSpPr>
          <p:spPr>
            <a:xfrm>
              <a:off x="3633175" y="3064725"/>
              <a:ext cx="570625" cy="375375"/>
            </a:xfrm>
            <a:custGeom>
              <a:rect b="b" l="l" r="r" t="t"/>
              <a:pathLst>
                <a:path extrusionOk="0" h="15015" w="22825">
                  <a:moveTo>
                    <a:pt x="22825" y="1"/>
                  </a:moveTo>
                  <a:lnTo>
                    <a:pt x="0" y="2811"/>
                  </a:lnTo>
                  <a:lnTo>
                    <a:pt x="0" y="15014"/>
                  </a:lnTo>
                  <a:lnTo>
                    <a:pt x="22825" y="12205"/>
                  </a:lnTo>
                  <a:lnTo>
                    <a:pt x="228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5"/>
            <p:cNvSpPr/>
            <p:nvPr/>
          </p:nvSpPr>
          <p:spPr>
            <a:xfrm>
              <a:off x="3575125" y="3003400"/>
              <a:ext cx="628675" cy="184000"/>
            </a:xfrm>
            <a:custGeom>
              <a:rect b="b" l="l" r="r" t="t"/>
              <a:pathLst>
                <a:path extrusionOk="0" h="7360" w="25147">
                  <a:moveTo>
                    <a:pt x="1" y="1"/>
                  </a:moveTo>
                  <a:lnTo>
                    <a:pt x="2322" y="7359"/>
                  </a:lnTo>
                  <a:lnTo>
                    <a:pt x="25147" y="5061"/>
                  </a:lnTo>
                  <a:lnTo>
                    <a:pt x="25147" y="715"/>
                  </a:lnTo>
                  <a:lnTo>
                    <a:pt x="727" y="7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5"/>
            <p:cNvSpPr/>
            <p:nvPr/>
          </p:nvSpPr>
          <p:spPr>
            <a:xfrm>
              <a:off x="3535850" y="2910250"/>
              <a:ext cx="705750" cy="244700"/>
            </a:xfrm>
            <a:custGeom>
              <a:rect b="b" l="l" r="r" t="t"/>
              <a:pathLst>
                <a:path extrusionOk="0" h="9788" w="28230">
                  <a:moveTo>
                    <a:pt x="0" y="0"/>
                  </a:moveTo>
                  <a:lnTo>
                    <a:pt x="3858" y="9787"/>
                  </a:lnTo>
                  <a:lnTo>
                    <a:pt x="28230" y="7227"/>
                  </a:lnTo>
                  <a:lnTo>
                    <a:pt x="28230" y="68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5"/>
            <p:cNvSpPr/>
            <p:nvPr/>
          </p:nvSpPr>
          <p:spPr>
            <a:xfrm>
              <a:off x="3535850" y="2866200"/>
              <a:ext cx="705750" cy="274750"/>
            </a:xfrm>
            <a:custGeom>
              <a:rect b="b" l="l" r="r" t="t"/>
              <a:pathLst>
                <a:path extrusionOk="0" h="10990" w="28230">
                  <a:moveTo>
                    <a:pt x="22253" y="0"/>
                  </a:moveTo>
                  <a:lnTo>
                    <a:pt x="0" y="1762"/>
                  </a:lnTo>
                  <a:lnTo>
                    <a:pt x="3893" y="10990"/>
                  </a:lnTo>
                  <a:lnTo>
                    <a:pt x="28230" y="8632"/>
                  </a:lnTo>
                  <a:lnTo>
                    <a:pt x="22253" y="0"/>
                  </a:lnTo>
                  <a:close/>
                </a:path>
              </a:pathLst>
            </a:custGeom>
            <a:solidFill>
              <a:srgbClr val="AB56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5"/>
            <p:cNvSpPr/>
            <p:nvPr/>
          </p:nvSpPr>
          <p:spPr>
            <a:xfrm>
              <a:off x="3747475" y="3201950"/>
              <a:ext cx="73550" cy="119675"/>
            </a:xfrm>
            <a:custGeom>
              <a:rect b="b" l="l" r="r" t="t"/>
              <a:pathLst>
                <a:path extrusionOk="0" h="4787" w="2942">
                  <a:moveTo>
                    <a:pt x="2941" y="0"/>
                  </a:moveTo>
                  <a:lnTo>
                    <a:pt x="0" y="274"/>
                  </a:lnTo>
                  <a:lnTo>
                    <a:pt x="0" y="4787"/>
                  </a:lnTo>
                  <a:lnTo>
                    <a:pt x="2941" y="4441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5"/>
            <p:cNvSpPr/>
            <p:nvPr/>
          </p:nvSpPr>
          <p:spPr>
            <a:xfrm>
              <a:off x="3881725" y="3192125"/>
              <a:ext cx="73525" cy="216425"/>
            </a:xfrm>
            <a:custGeom>
              <a:rect b="b" l="l" r="r" t="t"/>
              <a:pathLst>
                <a:path extrusionOk="0" h="8657" w="2941">
                  <a:moveTo>
                    <a:pt x="2941" y="1"/>
                  </a:moveTo>
                  <a:lnTo>
                    <a:pt x="0" y="274"/>
                  </a:lnTo>
                  <a:lnTo>
                    <a:pt x="0" y="8656"/>
                  </a:lnTo>
                  <a:lnTo>
                    <a:pt x="2941" y="8299"/>
                  </a:lnTo>
                  <a:lnTo>
                    <a:pt x="2941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5"/>
            <p:cNvSpPr/>
            <p:nvPr/>
          </p:nvSpPr>
          <p:spPr>
            <a:xfrm>
              <a:off x="4015950" y="3182300"/>
              <a:ext cx="73550" cy="119675"/>
            </a:xfrm>
            <a:custGeom>
              <a:rect b="b" l="l" r="r" t="t"/>
              <a:pathLst>
                <a:path extrusionOk="0" h="4787" w="2942">
                  <a:moveTo>
                    <a:pt x="2942" y="1"/>
                  </a:moveTo>
                  <a:lnTo>
                    <a:pt x="1" y="286"/>
                  </a:lnTo>
                  <a:lnTo>
                    <a:pt x="1" y="4787"/>
                  </a:lnTo>
                  <a:lnTo>
                    <a:pt x="2942" y="4442"/>
                  </a:lnTo>
                  <a:lnTo>
                    <a:pt x="2942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5"/>
            <p:cNvSpPr/>
            <p:nvPr/>
          </p:nvSpPr>
          <p:spPr>
            <a:xfrm>
              <a:off x="3487925" y="3140925"/>
              <a:ext cx="63425" cy="111050"/>
            </a:xfrm>
            <a:custGeom>
              <a:rect b="b" l="l" r="r" t="t"/>
              <a:pathLst>
                <a:path extrusionOk="0" h="4442" w="2537">
                  <a:moveTo>
                    <a:pt x="0" y="1"/>
                  </a:moveTo>
                  <a:lnTo>
                    <a:pt x="0" y="4049"/>
                  </a:lnTo>
                  <a:lnTo>
                    <a:pt x="2536" y="4442"/>
                  </a:lnTo>
                  <a:lnTo>
                    <a:pt x="2536" y="3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5"/>
            <p:cNvSpPr/>
            <p:nvPr/>
          </p:nvSpPr>
          <p:spPr>
            <a:xfrm>
              <a:off x="3535850" y="2866200"/>
              <a:ext cx="705750" cy="274750"/>
            </a:xfrm>
            <a:custGeom>
              <a:rect b="b" l="l" r="r" t="t"/>
              <a:pathLst>
                <a:path extrusionOk="0" h="10990" w="28230">
                  <a:moveTo>
                    <a:pt x="22253" y="0"/>
                  </a:moveTo>
                  <a:lnTo>
                    <a:pt x="0" y="1762"/>
                  </a:lnTo>
                  <a:lnTo>
                    <a:pt x="3893" y="10990"/>
                  </a:lnTo>
                  <a:lnTo>
                    <a:pt x="28230" y="8632"/>
                  </a:lnTo>
                  <a:lnTo>
                    <a:pt x="22253" y="0"/>
                  </a:lnTo>
                  <a:close/>
                </a:path>
              </a:pathLst>
            </a:custGeom>
            <a:solidFill>
              <a:srgbClr val="AB56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5"/>
            <p:cNvSpPr/>
            <p:nvPr/>
          </p:nvSpPr>
          <p:spPr>
            <a:xfrm>
              <a:off x="4027275" y="3230825"/>
              <a:ext cx="613200" cy="156575"/>
            </a:xfrm>
            <a:custGeom>
              <a:rect b="b" l="l" r="r" t="t"/>
              <a:pathLst>
                <a:path extrusionOk="0" h="6263" w="24528">
                  <a:moveTo>
                    <a:pt x="12478" y="0"/>
                  </a:moveTo>
                  <a:cubicBezTo>
                    <a:pt x="10883" y="0"/>
                    <a:pt x="9525" y="1191"/>
                    <a:pt x="8966" y="2858"/>
                  </a:cubicBezTo>
                  <a:cubicBezTo>
                    <a:pt x="8299" y="2203"/>
                    <a:pt x="7382" y="1798"/>
                    <a:pt x="6370" y="1798"/>
                  </a:cubicBezTo>
                  <a:cubicBezTo>
                    <a:pt x="4525" y="1798"/>
                    <a:pt x="3001" y="3132"/>
                    <a:pt x="2703" y="4882"/>
                  </a:cubicBezTo>
                  <a:cubicBezTo>
                    <a:pt x="2441" y="4763"/>
                    <a:pt x="2167" y="4679"/>
                    <a:pt x="1870" y="4679"/>
                  </a:cubicBezTo>
                  <a:cubicBezTo>
                    <a:pt x="929" y="4679"/>
                    <a:pt x="155" y="5358"/>
                    <a:pt x="0" y="6263"/>
                  </a:cubicBezTo>
                  <a:lnTo>
                    <a:pt x="24527" y="6263"/>
                  </a:lnTo>
                  <a:cubicBezTo>
                    <a:pt x="24527" y="6251"/>
                    <a:pt x="24527" y="6251"/>
                    <a:pt x="24527" y="6251"/>
                  </a:cubicBezTo>
                  <a:cubicBezTo>
                    <a:pt x="24527" y="4787"/>
                    <a:pt x="23336" y="3596"/>
                    <a:pt x="21872" y="3596"/>
                  </a:cubicBezTo>
                  <a:cubicBezTo>
                    <a:pt x="21503" y="3596"/>
                    <a:pt x="21146" y="3679"/>
                    <a:pt x="20824" y="3810"/>
                  </a:cubicBezTo>
                  <a:cubicBezTo>
                    <a:pt x="20408" y="2286"/>
                    <a:pt x="19015" y="1167"/>
                    <a:pt x="17348" y="1167"/>
                  </a:cubicBezTo>
                  <a:cubicBezTo>
                    <a:pt x="16645" y="1167"/>
                    <a:pt x="16002" y="1370"/>
                    <a:pt x="15443" y="1715"/>
                  </a:cubicBezTo>
                  <a:cubicBezTo>
                    <a:pt x="14752" y="667"/>
                    <a:pt x="13681" y="0"/>
                    <a:pt x="12478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5"/>
            <p:cNvSpPr/>
            <p:nvPr/>
          </p:nvSpPr>
          <p:spPr>
            <a:xfrm>
              <a:off x="4027275" y="3332625"/>
              <a:ext cx="386075" cy="98550"/>
            </a:xfrm>
            <a:custGeom>
              <a:rect b="b" l="l" r="r" t="t"/>
              <a:pathLst>
                <a:path extrusionOk="0" h="3942" w="15443">
                  <a:moveTo>
                    <a:pt x="7858" y="0"/>
                  </a:moveTo>
                  <a:cubicBezTo>
                    <a:pt x="6858" y="0"/>
                    <a:pt x="5989" y="750"/>
                    <a:pt x="5644" y="1798"/>
                  </a:cubicBezTo>
                  <a:cubicBezTo>
                    <a:pt x="5227" y="1393"/>
                    <a:pt x="4644" y="1131"/>
                    <a:pt x="4013" y="1131"/>
                  </a:cubicBezTo>
                  <a:cubicBezTo>
                    <a:pt x="2846" y="1131"/>
                    <a:pt x="1893" y="1977"/>
                    <a:pt x="1703" y="3072"/>
                  </a:cubicBezTo>
                  <a:cubicBezTo>
                    <a:pt x="1536" y="3001"/>
                    <a:pt x="1369" y="2953"/>
                    <a:pt x="1179" y="2953"/>
                  </a:cubicBezTo>
                  <a:cubicBezTo>
                    <a:pt x="584" y="2953"/>
                    <a:pt x="95" y="3382"/>
                    <a:pt x="0" y="3941"/>
                  </a:cubicBezTo>
                  <a:lnTo>
                    <a:pt x="15443" y="3941"/>
                  </a:lnTo>
                  <a:cubicBezTo>
                    <a:pt x="15443" y="3013"/>
                    <a:pt x="14693" y="2262"/>
                    <a:pt x="13776" y="2262"/>
                  </a:cubicBezTo>
                  <a:cubicBezTo>
                    <a:pt x="13538" y="2262"/>
                    <a:pt x="13311" y="2310"/>
                    <a:pt x="13121" y="2405"/>
                  </a:cubicBezTo>
                  <a:cubicBezTo>
                    <a:pt x="12847" y="1441"/>
                    <a:pt x="11966" y="738"/>
                    <a:pt x="10930" y="738"/>
                  </a:cubicBezTo>
                  <a:cubicBezTo>
                    <a:pt x="10490" y="738"/>
                    <a:pt x="10073" y="869"/>
                    <a:pt x="9728" y="1084"/>
                  </a:cubicBezTo>
                  <a:cubicBezTo>
                    <a:pt x="9287" y="429"/>
                    <a:pt x="8620" y="0"/>
                    <a:pt x="7858" y="0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5"/>
            <p:cNvSpPr/>
            <p:nvPr/>
          </p:nvSpPr>
          <p:spPr>
            <a:xfrm>
              <a:off x="6480550" y="1938400"/>
              <a:ext cx="32175" cy="1017700"/>
            </a:xfrm>
            <a:custGeom>
              <a:rect b="b" l="l" r="r" t="t"/>
              <a:pathLst>
                <a:path extrusionOk="0" h="40708" w="1287">
                  <a:moveTo>
                    <a:pt x="1" y="1"/>
                  </a:moveTo>
                  <a:lnTo>
                    <a:pt x="1" y="40708"/>
                  </a:lnTo>
                  <a:lnTo>
                    <a:pt x="1286" y="40708"/>
                  </a:lnTo>
                  <a:lnTo>
                    <a:pt x="1286" y="1"/>
                  </a:ln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5"/>
            <p:cNvSpPr/>
            <p:nvPr/>
          </p:nvSpPr>
          <p:spPr>
            <a:xfrm>
              <a:off x="6502575" y="1938400"/>
              <a:ext cx="10150" cy="1017700"/>
            </a:xfrm>
            <a:custGeom>
              <a:rect b="b" l="l" r="r" t="t"/>
              <a:pathLst>
                <a:path extrusionOk="0" h="40708" w="406">
                  <a:moveTo>
                    <a:pt x="1" y="1"/>
                  </a:moveTo>
                  <a:lnTo>
                    <a:pt x="1" y="40708"/>
                  </a:lnTo>
                  <a:lnTo>
                    <a:pt x="405" y="4070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7F9D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5"/>
            <p:cNvSpPr/>
            <p:nvPr/>
          </p:nvSpPr>
          <p:spPr>
            <a:xfrm>
              <a:off x="6449000" y="1438350"/>
              <a:ext cx="89925" cy="472700"/>
            </a:xfrm>
            <a:custGeom>
              <a:rect b="b" l="l" r="r" t="t"/>
              <a:pathLst>
                <a:path extrusionOk="0" h="18908" w="3597">
                  <a:moveTo>
                    <a:pt x="751" y="0"/>
                  </a:moveTo>
                  <a:lnTo>
                    <a:pt x="0" y="16788"/>
                  </a:lnTo>
                  <a:lnTo>
                    <a:pt x="1751" y="18907"/>
                  </a:lnTo>
                  <a:lnTo>
                    <a:pt x="3596" y="16407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rgbClr val="7F9D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5"/>
            <p:cNvSpPr/>
            <p:nvPr/>
          </p:nvSpPr>
          <p:spPr>
            <a:xfrm>
              <a:off x="6490975" y="1902675"/>
              <a:ext cx="469425" cy="139925"/>
            </a:xfrm>
            <a:custGeom>
              <a:rect b="b" l="l" r="r" t="t"/>
              <a:pathLst>
                <a:path extrusionOk="0" h="5597" w="18777">
                  <a:moveTo>
                    <a:pt x="2405" y="1"/>
                  </a:moveTo>
                  <a:lnTo>
                    <a:pt x="0" y="1346"/>
                  </a:lnTo>
                  <a:lnTo>
                    <a:pt x="2131" y="3620"/>
                  </a:lnTo>
                  <a:lnTo>
                    <a:pt x="18443" y="5597"/>
                  </a:lnTo>
                  <a:lnTo>
                    <a:pt x="18776" y="3799"/>
                  </a:lnTo>
                  <a:lnTo>
                    <a:pt x="2405" y="1"/>
                  </a:lnTo>
                  <a:close/>
                </a:path>
              </a:pathLst>
            </a:custGeom>
            <a:solidFill>
              <a:srgbClr val="7F9D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5"/>
            <p:cNvSpPr/>
            <p:nvPr/>
          </p:nvSpPr>
          <p:spPr>
            <a:xfrm>
              <a:off x="6442750" y="1438350"/>
              <a:ext cx="89925" cy="472700"/>
            </a:xfrm>
            <a:custGeom>
              <a:rect b="b" l="l" r="r" t="t"/>
              <a:pathLst>
                <a:path extrusionOk="0" h="18908" w="3597">
                  <a:moveTo>
                    <a:pt x="762" y="0"/>
                  </a:moveTo>
                  <a:lnTo>
                    <a:pt x="0" y="16788"/>
                  </a:lnTo>
                  <a:lnTo>
                    <a:pt x="1763" y="18907"/>
                  </a:lnTo>
                  <a:lnTo>
                    <a:pt x="3596" y="16407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5"/>
            <p:cNvSpPr/>
            <p:nvPr/>
          </p:nvSpPr>
          <p:spPr>
            <a:xfrm>
              <a:off x="6490975" y="1894050"/>
              <a:ext cx="469425" cy="139625"/>
            </a:xfrm>
            <a:custGeom>
              <a:rect b="b" l="l" r="r" t="t"/>
              <a:pathLst>
                <a:path extrusionOk="0" h="5585" w="18777">
                  <a:moveTo>
                    <a:pt x="2405" y="0"/>
                  </a:moveTo>
                  <a:lnTo>
                    <a:pt x="0" y="1346"/>
                  </a:lnTo>
                  <a:lnTo>
                    <a:pt x="2131" y="3608"/>
                  </a:lnTo>
                  <a:lnTo>
                    <a:pt x="18443" y="5584"/>
                  </a:lnTo>
                  <a:lnTo>
                    <a:pt x="18776" y="3799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5"/>
            <p:cNvSpPr/>
            <p:nvPr/>
          </p:nvSpPr>
          <p:spPr>
            <a:xfrm>
              <a:off x="6070375" y="1919650"/>
              <a:ext cx="421800" cy="263750"/>
            </a:xfrm>
            <a:custGeom>
              <a:rect b="b" l="l" r="r" t="t"/>
              <a:pathLst>
                <a:path extrusionOk="0" h="10550" w="16872">
                  <a:moveTo>
                    <a:pt x="13788" y="0"/>
                  </a:moveTo>
                  <a:lnTo>
                    <a:pt x="1" y="8966"/>
                  </a:lnTo>
                  <a:lnTo>
                    <a:pt x="906" y="10549"/>
                  </a:lnTo>
                  <a:lnTo>
                    <a:pt x="15896" y="2953"/>
                  </a:lnTo>
                  <a:lnTo>
                    <a:pt x="16872" y="381"/>
                  </a:lnTo>
                  <a:lnTo>
                    <a:pt x="13788" y="0"/>
                  </a:lnTo>
                  <a:close/>
                </a:path>
              </a:pathLst>
            </a:custGeom>
            <a:solidFill>
              <a:srgbClr val="7F9D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5"/>
            <p:cNvSpPr/>
            <p:nvPr/>
          </p:nvSpPr>
          <p:spPr>
            <a:xfrm>
              <a:off x="6066225" y="1911025"/>
              <a:ext cx="421500" cy="263750"/>
            </a:xfrm>
            <a:custGeom>
              <a:rect b="b" l="l" r="r" t="t"/>
              <a:pathLst>
                <a:path extrusionOk="0" h="10550" w="16860">
                  <a:moveTo>
                    <a:pt x="13776" y="0"/>
                  </a:moveTo>
                  <a:lnTo>
                    <a:pt x="0" y="8966"/>
                  </a:lnTo>
                  <a:lnTo>
                    <a:pt x="893" y="10549"/>
                  </a:lnTo>
                  <a:lnTo>
                    <a:pt x="15883" y="2941"/>
                  </a:lnTo>
                  <a:lnTo>
                    <a:pt x="16859" y="369"/>
                  </a:lnTo>
                  <a:lnTo>
                    <a:pt x="13776" y="0"/>
                  </a:ln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5"/>
            <p:cNvSpPr/>
            <p:nvPr/>
          </p:nvSpPr>
          <p:spPr>
            <a:xfrm>
              <a:off x="6445725" y="1872925"/>
              <a:ext cx="90800" cy="90800"/>
            </a:xfrm>
            <a:custGeom>
              <a:rect b="b" l="l" r="r" t="t"/>
              <a:pathLst>
                <a:path extrusionOk="0" h="3632" w="3632">
                  <a:moveTo>
                    <a:pt x="1810" y="0"/>
                  </a:moveTo>
                  <a:cubicBezTo>
                    <a:pt x="810" y="0"/>
                    <a:pt x="1" y="810"/>
                    <a:pt x="1" y="1822"/>
                  </a:cubicBezTo>
                  <a:cubicBezTo>
                    <a:pt x="1" y="2822"/>
                    <a:pt x="810" y="3632"/>
                    <a:pt x="1810" y="3632"/>
                  </a:cubicBezTo>
                  <a:cubicBezTo>
                    <a:pt x="2822" y="3632"/>
                    <a:pt x="3632" y="2822"/>
                    <a:pt x="3632" y="1822"/>
                  </a:cubicBezTo>
                  <a:cubicBezTo>
                    <a:pt x="3632" y="810"/>
                    <a:pt x="2822" y="0"/>
                    <a:pt x="1810" y="0"/>
                  </a:cubicBezTo>
                  <a:close/>
                </a:path>
              </a:pathLst>
            </a:custGeom>
            <a:solidFill>
              <a:srgbClr val="7F9D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5"/>
            <p:cNvSpPr/>
            <p:nvPr/>
          </p:nvSpPr>
          <p:spPr>
            <a:xfrm>
              <a:off x="4370175" y="2501850"/>
              <a:ext cx="16975" cy="535525"/>
            </a:xfrm>
            <a:custGeom>
              <a:rect b="b" l="l" r="r" t="t"/>
              <a:pathLst>
                <a:path extrusionOk="0" h="21421" w="679">
                  <a:moveTo>
                    <a:pt x="0" y="1"/>
                  </a:moveTo>
                  <a:lnTo>
                    <a:pt x="0" y="21420"/>
                  </a:lnTo>
                  <a:lnTo>
                    <a:pt x="679" y="21420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5"/>
            <p:cNvSpPr/>
            <p:nvPr/>
          </p:nvSpPr>
          <p:spPr>
            <a:xfrm>
              <a:off x="4381775" y="2501850"/>
              <a:ext cx="5375" cy="535525"/>
            </a:xfrm>
            <a:custGeom>
              <a:rect b="b" l="l" r="r" t="t"/>
              <a:pathLst>
                <a:path extrusionOk="0" h="21421" w="215">
                  <a:moveTo>
                    <a:pt x="1" y="1"/>
                  </a:moveTo>
                  <a:lnTo>
                    <a:pt x="1" y="21420"/>
                  </a:lnTo>
                  <a:lnTo>
                    <a:pt x="215" y="21420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7F9D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5"/>
            <p:cNvSpPr/>
            <p:nvPr/>
          </p:nvSpPr>
          <p:spPr>
            <a:xfrm>
              <a:off x="4364800" y="2250950"/>
              <a:ext cx="105400" cy="238725"/>
            </a:xfrm>
            <a:custGeom>
              <a:rect b="b" l="l" r="r" t="t"/>
              <a:pathLst>
                <a:path extrusionOk="0" h="9549" w="4216">
                  <a:moveTo>
                    <a:pt x="3311" y="0"/>
                  </a:moveTo>
                  <a:lnTo>
                    <a:pt x="1" y="8192"/>
                  </a:lnTo>
                  <a:lnTo>
                    <a:pt x="501" y="9549"/>
                  </a:lnTo>
                  <a:lnTo>
                    <a:pt x="1846" y="8632"/>
                  </a:lnTo>
                  <a:lnTo>
                    <a:pt x="4216" y="310"/>
                  </a:lnTo>
                  <a:lnTo>
                    <a:pt x="3311" y="0"/>
                  </a:lnTo>
                  <a:close/>
                </a:path>
              </a:pathLst>
            </a:custGeom>
            <a:solidFill>
              <a:srgbClr val="7F9D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5"/>
            <p:cNvSpPr/>
            <p:nvPr/>
          </p:nvSpPr>
          <p:spPr>
            <a:xfrm>
              <a:off x="4371950" y="2495900"/>
              <a:ext cx="222075" cy="139325"/>
            </a:xfrm>
            <a:custGeom>
              <a:rect b="b" l="l" r="r" t="t"/>
              <a:pathLst>
                <a:path extrusionOk="0" h="5573" w="8883">
                  <a:moveTo>
                    <a:pt x="1429" y="1"/>
                  </a:moveTo>
                  <a:lnTo>
                    <a:pt x="1" y="239"/>
                  </a:lnTo>
                  <a:lnTo>
                    <a:pt x="656" y="1739"/>
                  </a:lnTo>
                  <a:lnTo>
                    <a:pt x="8406" y="5573"/>
                  </a:lnTo>
                  <a:lnTo>
                    <a:pt x="8883" y="4751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rgbClr val="7F9D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5"/>
            <p:cNvSpPr/>
            <p:nvPr/>
          </p:nvSpPr>
          <p:spPr>
            <a:xfrm>
              <a:off x="4361525" y="2249750"/>
              <a:ext cx="105700" cy="239050"/>
            </a:xfrm>
            <a:custGeom>
              <a:rect b="b" l="l" r="r" t="t"/>
              <a:pathLst>
                <a:path extrusionOk="0" h="9562" w="4228">
                  <a:moveTo>
                    <a:pt x="3323" y="0"/>
                  </a:moveTo>
                  <a:lnTo>
                    <a:pt x="1" y="8204"/>
                  </a:lnTo>
                  <a:lnTo>
                    <a:pt x="513" y="9561"/>
                  </a:lnTo>
                  <a:lnTo>
                    <a:pt x="1858" y="8632"/>
                  </a:lnTo>
                  <a:lnTo>
                    <a:pt x="4228" y="322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5"/>
            <p:cNvSpPr/>
            <p:nvPr/>
          </p:nvSpPr>
          <p:spPr>
            <a:xfrm>
              <a:off x="4373450" y="2491450"/>
              <a:ext cx="222075" cy="139625"/>
            </a:xfrm>
            <a:custGeom>
              <a:rect b="b" l="l" r="r" t="t"/>
              <a:pathLst>
                <a:path extrusionOk="0" h="5585" w="8883">
                  <a:moveTo>
                    <a:pt x="1429" y="0"/>
                  </a:moveTo>
                  <a:lnTo>
                    <a:pt x="0" y="250"/>
                  </a:lnTo>
                  <a:lnTo>
                    <a:pt x="655" y="1739"/>
                  </a:lnTo>
                  <a:lnTo>
                    <a:pt x="8406" y="5584"/>
                  </a:lnTo>
                  <a:lnTo>
                    <a:pt x="8882" y="47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5"/>
            <p:cNvSpPr/>
            <p:nvPr/>
          </p:nvSpPr>
          <p:spPr>
            <a:xfrm>
              <a:off x="4126975" y="2480425"/>
              <a:ext cx="246800" cy="74450"/>
            </a:xfrm>
            <a:custGeom>
              <a:rect b="b" l="l" r="r" t="t"/>
              <a:pathLst>
                <a:path extrusionOk="0" h="2978" w="9872">
                  <a:moveTo>
                    <a:pt x="8407" y="1"/>
                  </a:moveTo>
                  <a:lnTo>
                    <a:pt x="1" y="2037"/>
                  </a:lnTo>
                  <a:lnTo>
                    <a:pt x="168" y="2977"/>
                  </a:lnTo>
                  <a:lnTo>
                    <a:pt x="8942" y="1834"/>
                  </a:lnTo>
                  <a:lnTo>
                    <a:pt x="9871" y="727"/>
                  </a:lnTo>
                  <a:lnTo>
                    <a:pt x="8407" y="1"/>
                  </a:lnTo>
                  <a:close/>
                </a:path>
              </a:pathLst>
            </a:custGeom>
            <a:solidFill>
              <a:srgbClr val="7F9D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5"/>
            <p:cNvSpPr/>
            <p:nvPr/>
          </p:nvSpPr>
          <p:spPr>
            <a:xfrm>
              <a:off x="4126400" y="2475375"/>
              <a:ext cx="246775" cy="74425"/>
            </a:xfrm>
            <a:custGeom>
              <a:rect b="b" l="l" r="r" t="t"/>
              <a:pathLst>
                <a:path extrusionOk="0" h="2977" w="9871">
                  <a:moveTo>
                    <a:pt x="8406" y="0"/>
                  </a:moveTo>
                  <a:lnTo>
                    <a:pt x="0" y="2036"/>
                  </a:lnTo>
                  <a:lnTo>
                    <a:pt x="167" y="2977"/>
                  </a:lnTo>
                  <a:lnTo>
                    <a:pt x="8930" y="1822"/>
                  </a:lnTo>
                  <a:lnTo>
                    <a:pt x="9870" y="727"/>
                  </a:lnTo>
                  <a:lnTo>
                    <a:pt x="8406" y="0"/>
                  </a:ln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5"/>
            <p:cNvSpPr/>
            <p:nvPr/>
          </p:nvSpPr>
          <p:spPr>
            <a:xfrm>
              <a:off x="4351125" y="2469125"/>
              <a:ext cx="47950" cy="47950"/>
            </a:xfrm>
            <a:custGeom>
              <a:rect b="b" l="l" r="r" t="t"/>
              <a:pathLst>
                <a:path extrusionOk="0" h="1918" w="1918">
                  <a:moveTo>
                    <a:pt x="965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89"/>
                    <a:pt x="429" y="1917"/>
                    <a:pt x="965" y="1917"/>
                  </a:cubicBezTo>
                  <a:cubicBezTo>
                    <a:pt x="1489" y="1917"/>
                    <a:pt x="1917" y="1489"/>
                    <a:pt x="1917" y="953"/>
                  </a:cubicBezTo>
                  <a:cubicBezTo>
                    <a:pt x="1917" y="429"/>
                    <a:pt x="1489" y="0"/>
                    <a:pt x="965" y="0"/>
                  </a:cubicBezTo>
                  <a:close/>
                </a:path>
              </a:pathLst>
            </a:custGeom>
            <a:solidFill>
              <a:srgbClr val="7F9D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5"/>
            <p:cNvSpPr/>
            <p:nvPr/>
          </p:nvSpPr>
          <p:spPr>
            <a:xfrm>
              <a:off x="5916800" y="2292325"/>
              <a:ext cx="11625" cy="365225"/>
            </a:xfrm>
            <a:custGeom>
              <a:rect b="b" l="l" r="r" t="t"/>
              <a:pathLst>
                <a:path extrusionOk="0" h="14609" w="465">
                  <a:moveTo>
                    <a:pt x="0" y="0"/>
                  </a:moveTo>
                  <a:lnTo>
                    <a:pt x="0" y="14609"/>
                  </a:lnTo>
                  <a:lnTo>
                    <a:pt x="464" y="14609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5"/>
            <p:cNvSpPr/>
            <p:nvPr/>
          </p:nvSpPr>
          <p:spPr>
            <a:xfrm>
              <a:off x="5924525" y="2292325"/>
              <a:ext cx="3900" cy="365225"/>
            </a:xfrm>
            <a:custGeom>
              <a:rect b="b" l="l" r="r" t="t"/>
              <a:pathLst>
                <a:path extrusionOk="0" h="14609" w="156">
                  <a:moveTo>
                    <a:pt x="1" y="0"/>
                  </a:moveTo>
                  <a:lnTo>
                    <a:pt x="1" y="14609"/>
                  </a:lnTo>
                  <a:lnTo>
                    <a:pt x="155" y="1460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7F9D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5"/>
            <p:cNvSpPr/>
            <p:nvPr/>
          </p:nvSpPr>
          <p:spPr>
            <a:xfrm>
              <a:off x="5912925" y="2120875"/>
              <a:ext cx="72050" cy="163125"/>
            </a:xfrm>
            <a:custGeom>
              <a:rect b="b" l="l" r="r" t="t"/>
              <a:pathLst>
                <a:path extrusionOk="0" h="6525" w="2882">
                  <a:moveTo>
                    <a:pt x="2263" y="0"/>
                  </a:moveTo>
                  <a:lnTo>
                    <a:pt x="0" y="5596"/>
                  </a:lnTo>
                  <a:lnTo>
                    <a:pt x="346" y="6525"/>
                  </a:lnTo>
                  <a:lnTo>
                    <a:pt x="1274" y="5894"/>
                  </a:lnTo>
                  <a:lnTo>
                    <a:pt x="2882" y="214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rgbClr val="7F9D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5"/>
            <p:cNvSpPr/>
            <p:nvPr/>
          </p:nvSpPr>
          <p:spPr>
            <a:xfrm>
              <a:off x="5917975" y="2288150"/>
              <a:ext cx="151525" cy="95275"/>
            </a:xfrm>
            <a:custGeom>
              <a:rect b="b" l="l" r="r" t="t"/>
              <a:pathLst>
                <a:path extrusionOk="0" h="3811" w="6061">
                  <a:moveTo>
                    <a:pt x="977" y="0"/>
                  </a:moveTo>
                  <a:lnTo>
                    <a:pt x="1" y="167"/>
                  </a:lnTo>
                  <a:lnTo>
                    <a:pt x="453" y="1191"/>
                  </a:lnTo>
                  <a:lnTo>
                    <a:pt x="5740" y="3810"/>
                  </a:lnTo>
                  <a:lnTo>
                    <a:pt x="6061" y="3239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7F9D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5"/>
            <p:cNvSpPr/>
            <p:nvPr/>
          </p:nvSpPr>
          <p:spPr>
            <a:xfrm>
              <a:off x="5910825" y="2120275"/>
              <a:ext cx="72075" cy="162825"/>
            </a:xfrm>
            <a:custGeom>
              <a:rect b="b" l="l" r="r" t="t"/>
              <a:pathLst>
                <a:path extrusionOk="0" h="6513" w="2883">
                  <a:moveTo>
                    <a:pt x="2263" y="0"/>
                  </a:moveTo>
                  <a:lnTo>
                    <a:pt x="1" y="5596"/>
                  </a:lnTo>
                  <a:lnTo>
                    <a:pt x="346" y="6513"/>
                  </a:lnTo>
                  <a:lnTo>
                    <a:pt x="1275" y="5894"/>
                  </a:lnTo>
                  <a:lnTo>
                    <a:pt x="2882" y="215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5"/>
            <p:cNvSpPr/>
            <p:nvPr/>
          </p:nvSpPr>
          <p:spPr>
            <a:xfrm>
              <a:off x="5918875" y="2285175"/>
              <a:ext cx="151525" cy="95275"/>
            </a:xfrm>
            <a:custGeom>
              <a:rect b="b" l="l" r="r" t="t"/>
              <a:pathLst>
                <a:path extrusionOk="0" h="3811" w="6061">
                  <a:moveTo>
                    <a:pt x="977" y="0"/>
                  </a:moveTo>
                  <a:lnTo>
                    <a:pt x="0" y="167"/>
                  </a:lnTo>
                  <a:lnTo>
                    <a:pt x="453" y="1191"/>
                  </a:lnTo>
                  <a:lnTo>
                    <a:pt x="5739" y="3810"/>
                  </a:lnTo>
                  <a:lnTo>
                    <a:pt x="6061" y="3239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5"/>
            <p:cNvSpPr/>
            <p:nvPr/>
          </p:nvSpPr>
          <p:spPr>
            <a:xfrm>
              <a:off x="5750700" y="2277725"/>
              <a:ext cx="168500" cy="50625"/>
            </a:xfrm>
            <a:custGeom>
              <a:rect b="b" l="l" r="r" t="t"/>
              <a:pathLst>
                <a:path extrusionOk="0" h="2025" w="6740">
                  <a:moveTo>
                    <a:pt x="5739" y="1"/>
                  </a:moveTo>
                  <a:lnTo>
                    <a:pt x="0" y="1382"/>
                  </a:lnTo>
                  <a:lnTo>
                    <a:pt x="119" y="2025"/>
                  </a:lnTo>
                  <a:lnTo>
                    <a:pt x="6096" y="1239"/>
                  </a:lnTo>
                  <a:lnTo>
                    <a:pt x="6739" y="489"/>
                  </a:lnTo>
                  <a:lnTo>
                    <a:pt x="5739" y="1"/>
                  </a:lnTo>
                  <a:close/>
                </a:path>
              </a:pathLst>
            </a:custGeom>
            <a:solidFill>
              <a:srgbClr val="7F9D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5"/>
            <p:cNvSpPr/>
            <p:nvPr/>
          </p:nvSpPr>
          <p:spPr>
            <a:xfrm>
              <a:off x="5750400" y="2274150"/>
              <a:ext cx="168200" cy="50625"/>
            </a:xfrm>
            <a:custGeom>
              <a:rect b="b" l="l" r="r" t="t"/>
              <a:pathLst>
                <a:path extrusionOk="0" h="2025" w="6728">
                  <a:moveTo>
                    <a:pt x="5739" y="1"/>
                  </a:moveTo>
                  <a:lnTo>
                    <a:pt x="1" y="1382"/>
                  </a:lnTo>
                  <a:lnTo>
                    <a:pt x="108" y="2025"/>
                  </a:lnTo>
                  <a:lnTo>
                    <a:pt x="6097" y="1251"/>
                  </a:lnTo>
                  <a:lnTo>
                    <a:pt x="6728" y="489"/>
                  </a:lnTo>
                  <a:lnTo>
                    <a:pt x="5739" y="1"/>
                  </a:ln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5"/>
            <p:cNvSpPr/>
            <p:nvPr/>
          </p:nvSpPr>
          <p:spPr>
            <a:xfrm>
              <a:off x="5903700" y="2270000"/>
              <a:ext cx="32750" cy="32450"/>
            </a:xfrm>
            <a:custGeom>
              <a:rect b="b" l="l" r="r" t="t"/>
              <a:pathLst>
                <a:path extrusionOk="0" h="1298" w="1310">
                  <a:moveTo>
                    <a:pt x="655" y="0"/>
                  </a:moveTo>
                  <a:cubicBezTo>
                    <a:pt x="298" y="0"/>
                    <a:pt x="0" y="286"/>
                    <a:pt x="0" y="643"/>
                  </a:cubicBezTo>
                  <a:cubicBezTo>
                    <a:pt x="0" y="1012"/>
                    <a:pt x="298" y="1298"/>
                    <a:pt x="655" y="1298"/>
                  </a:cubicBezTo>
                  <a:cubicBezTo>
                    <a:pt x="1012" y="1298"/>
                    <a:pt x="1310" y="1012"/>
                    <a:pt x="1310" y="643"/>
                  </a:cubicBezTo>
                  <a:cubicBezTo>
                    <a:pt x="1310" y="286"/>
                    <a:pt x="1012" y="0"/>
                    <a:pt x="655" y="0"/>
                  </a:cubicBezTo>
                  <a:close/>
                </a:path>
              </a:pathLst>
            </a:custGeom>
            <a:solidFill>
              <a:srgbClr val="7F9D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5"/>
            <p:cNvSpPr/>
            <p:nvPr/>
          </p:nvSpPr>
          <p:spPr>
            <a:xfrm>
              <a:off x="5400050" y="2039600"/>
              <a:ext cx="23250" cy="728700"/>
            </a:xfrm>
            <a:custGeom>
              <a:rect b="b" l="l" r="r" t="t"/>
              <a:pathLst>
                <a:path extrusionOk="0" h="29148" w="930">
                  <a:moveTo>
                    <a:pt x="1" y="1"/>
                  </a:moveTo>
                  <a:lnTo>
                    <a:pt x="1" y="29147"/>
                  </a:lnTo>
                  <a:lnTo>
                    <a:pt x="930" y="29147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5"/>
            <p:cNvSpPr/>
            <p:nvPr/>
          </p:nvSpPr>
          <p:spPr>
            <a:xfrm>
              <a:off x="5415825" y="2039600"/>
              <a:ext cx="7475" cy="728700"/>
            </a:xfrm>
            <a:custGeom>
              <a:rect b="b" l="l" r="r" t="t"/>
              <a:pathLst>
                <a:path extrusionOk="0" h="29148" w="299">
                  <a:moveTo>
                    <a:pt x="1" y="1"/>
                  </a:moveTo>
                  <a:lnTo>
                    <a:pt x="1" y="29147"/>
                  </a:lnTo>
                  <a:lnTo>
                    <a:pt x="299" y="29147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7F9D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5"/>
            <p:cNvSpPr/>
            <p:nvPr/>
          </p:nvSpPr>
          <p:spPr>
            <a:xfrm>
              <a:off x="5198250" y="1783325"/>
              <a:ext cx="213150" cy="283100"/>
            </a:xfrm>
            <a:custGeom>
              <a:rect b="b" l="l" r="r" t="t"/>
              <a:pathLst>
                <a:path extrusionOk="0" h="11324" w="8526">
                  <a:moveTo>
                    <a:pt x="1060" y="0"/>
                  </a:moveTo>
                  <a:lnTo>
                    <a:pt x="0" y="762"/>
                  </a:lnTo>
                  <a:lnTo>
                    <a:pt x="6596" y="10835"/>
                  </a:lnTo>
                  <a:lnTo>
                    <a:pt x="8501" y="11323"/>
                  </a:lnTo>
                  <a:lnTo>
                    <a:pt x="8525" y="9097"/>
                  </a:lnTo>
                  <a:lnTo>
                    <a:pt x="1060" y="0"/>
                  </a:lnTo>
                  <a:close/>
                </a:path>
              </a:pathLst>
            </a:custGeom>
            <a:solidFill>
              <a:srgbClr val="7F9D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5"/>
            <p:cNvSpPr/>
            <p:nvPr/>
          </p:nvSpPr>
          <p:spPr>
            <a:xfrm>
              <a:off x="5420300" y="1920850"/>
              <a:ext cx="312275" cy="171750"/>
            </a:xfrm>
            <a:custGeom>
              <a:rect b="b" l="l" r="r" t="t"/>
              <a:pathLst>
                <a:path extrusionOk="0" h="6870" w="12491">
                  <a:moveTo>
                    <a:pt x="11931" y="0"/>
                  </a:moveTo>
                  <a:lnTo>
                    <a:pt x="834" y="4655"/>
                  </a:lnTo>
                  <a:lnTo>
                    <a:pt x="0" y="6441"/>
                  </a:lnTo>
                  <a:lnTo>
                    <a:pt x="2191" y="6870"/>
                  </a:lnTo>
                  <a:lnTo>
                    <a:pt x="12490" y="117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7F9D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5"/>
            <p:cNvSpPr/>
            <p:nvPr/>
          </p:nvSpPr>
          <p:spPr>
            <a:xfrm>
              <a:off x="5194675" y="1786000"/>
              <a:ext cx="213150" cy="283100"/>
            </a:xfrm>
            <a:custGeom>
              <a:rect b="b" l="l" r="r" t="t"/>
              <a:pathLst>
                <a:path extrusionOk="0" h="11324" w="8526">
                  <a:moveTo>
                    <a:pt x="1060" y="1"/>
                  </a:moveTo>
                  <a:lnTo>
                    <a:pt x="1" y="763"/>
                  </a:lnTo>
                  <a:lnTo>
                    <a:pt x="6597" y="10835"/>
                  </a:lnTo>
                  <a:lnTo>
                    <a:pt x="8502" y="11323"/>
                  </a:lnTo>
                  <a:lnTo>
                    <a:pt x="8525" y="9097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5"/>
            <p:cNvSpPr/>
            <p:nvPr/>
          </p:nvSpPr>
          <p:spPr>
            <a:xfrm>
              <a:off x="5416725" y="1915775"/>
              <a:ext cx="312275" cy="171775"/>
            </a:xfrm>
            <a:custGeom>
              <a:rect b="b" l="l" r="r" t="t"/>
              <a:pathLst>
                <a:path extrusionOk="0" h="6871" w="12491">
                  <a:moveTo>
                    <a:pt x="11931" y="1"/>
                  </a:moveTo>
                  <a:lnTo>
                    <a:pt x="834" y="4656"/>
                  </a:lnTo>
                  <a:lnTo>
                    <a:pt x="1" y="6442"/>
                  </a:lnTo>
                  <a:lnTo>
                    <a:pt x="2179" y="6871"/>
                  </a:lnTo>
                  <a:lnTo>
                    <a:pt x="12490" y="1179"/>
                  </a:lnTo>
                  <a:lnTo>
                    <a:pt x="11931" y="1"/>
                  </a:ln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5"/>
            <p:cNvSpPr/>
            <p:nvPr/>
          </p:nvSpPr>
          <p:spPr>
            <a:xfrm>
              <a:off x="5263125" y="2077400"/>
              <a:ext cx="167625" cy="314950"/>
            </a:xfrm>
            <a:custGeom>
              <a:rect b="b" l="l" r="r" t="t"/>
              <a:pathLst>
                <a:path extrusionOk="0" h="12598" w="6705">
                  <a:moveTo>
                    <a:pt x="6192" y="1"/>
                  </a:moveTo>
                  <a:lnTo>
                    <a:pt x="4252" y="1072"/>
                  </a:lnTo>
                  <a:lnTo>
                    <a:pt x="1" y="12050"/>
                  </a:lnTo>
                  <a:lnTo>
                    <a:pt x="1180" y="12598"/>
                  </a:lnTo>
                  <a:lnTo>
                    <a:pt x="6704" y="1894"/>
                  </a:lnTo>
                  <a:lnTo>
                    <a:pt x="6192" y="1"/>
                  </a:lnTo>
                  <a:close/>
                </a:path>
              </a:pathLst>
            </a:custGeom>
            <a:solidFill>
              <a:srgbClr val="7F9D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5"/>
            <p:cNvSpPr/>
            <p:nvPr/>
          </p:nvSpPr>
          <p:spPr>
            <a:xfrm>
              <a:off x="5256875" y="2074125"/>
              <a:ext cx="167625" cy="314950"/>
            </a:xfrm>
            <a:custGeom>
              <a:rect b="b" l="l" r="r" t="t"/>
              <a:pathLst>
                <a:path extrusionOk="0" h="12598" w="6705">
                  <a:moveTo>
                    <a:pt x="6192" y="1"/>
                  </a:moveTo>
                  <a:lnTo>
                    <a:pt x="4251" y="1072"/>
                  </a:lnTo>
                  <a:lnTo>
                    <a:pt x="1" y="12050"/>
                  </a:lnTo>
                  <a:lnTo>
                    <a:pt x="1180" y="12598"/>
                  </a:lnTo>
                  <a:lnTo>
                    <a:pt x="6704" y="1894"/>
                  </a:lnTo>
                  <a:lnTo>
                    <a:pt x="6192" y="1"/>
                  </a:ln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5"/>
            <p:cNvSpPr/>
            <p:nvPr/>
          </p:nvSpPr>
          <p:spPr>
            <a:xfrm>
              <a:off x="5380125" y="2039000"/>
              <a:ext cx="65200" cy="64925"/>
            </a:xfrm>
            <a:custGeom>
              <a:rect b="b" l="l" r="r" t="t"/>
              <a:pathLst>
                <a:path extrusionOk="0" h="2597" w="2608">
                  <a:moveTo>
                    <a:pt x="1310" y="1"/>
                  </a:moveTo>
                  <a:cubicBezTo>
                    <a:pt x="584" y="1"/>
                    <a:pt x="0" y="584"/>
                    <a:pt x="0" y="1299"/>
                  </a:cubicBezTo>
                  <a:cubicBezTo>
                    <a:pt x="0" y="2013"/>
                    <a:pt x="584" y="2596"/>
                    <a:pt x="1310" y="2596"/>
                  </a:cubicBezTo>
                  <a:cubicBezTo>
                    <a:pt x="2024" y="2596"/>
                    <a:pt x="2608" y="2013"/>
                    <a:pt x="2608" y="1299"/>
                  </a:cubicBezTo>
                  <a:cubicBezTo>
                    <a:pt x="2608" y="584"/>
                    <a:pt x="2024" y="1"/>
                    <a:pt x="1310" y="1"/>
                  </a:cubicBezTo>
                  <a:close/>
                </a:path>
              </a:pathLst>
            </a:custGeom>
            <a:solidFill>
              <a:srgbClr val="7F9D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5"/>
            <p:cNvSpPr/>
            <p:nvPr/>
          </p:nvSpPr>
          <p:spPr>
            <a:xfrm>
              <a:off x="7405375" y="30593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285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5"/>
            <p:cNvSpPr/>
            <p:nvPr/>
          </p:nvSpPr>
          <p:spPr>
            <a:xfrm>
              <a:off x="4008525" y="3049550"/>
              <a:ext cx="3708800" cy="809200"/>
            </a:xfrm>
            <a:custGeom>
              <a:rect b="b" l="l" r="r" t="t"/>
              <a:pathLst>
                <a:path extrusionOk="0" h="32368" w="148352">
                  <a:moveTo>
                    <a:pt x="128403" y="1"/>
                  </a:moveTo>
                  <a:cubicBezTo>
                    <a:pt x="126146" y="1"/>
                    <a:pt x="123944" y="496"/>
                    <a:pt x="122027" y="1780"/>
                  </a:cubicBezTo>
                  <a:cubicBezTo>
                    <a:pt x="113657" y="7400"/>
                    <a:pt x="108359" y="12281"/>
                    <a:pt x="91535" y="12496"/>
                  </a:cubicBezTo>
                  <a:cubicBezTo>
                    <a:pt x="74712" y="12722"/>
                    <a:pt x="55388" y="17187"/>
                    <a:pt x="47780" y="22247"/>
                  </a:cubicBezTo>
                  <a:cubicBezTo>
                    <a:pt x="40803" y="26902"/>
                    <a:pt x="12764" y="26235"/>
                    <a:pt x="0" y="32367"/>
                  </a:cubicBezTo>
                  <a:lnTo>
                    <a:pt x="148352" y="32367"/>
                  </a:lnTo>
                  <a:lnTo>
                    <a:pt x="148352" y="9555"/>
                  </a:lnTo>
                  <a:lnTo>
                    <a:pt x="144221" y="5614"/>
                  </a:lnTo>
                  <a:cubicBezTo>
                    <a:pt x="144221" y="5614"/>
                    <a:pt x="136003" y="1"/>
                    <a:pt x="128403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5"/>
            <p:cNvSpPr/>
            <p:nvPr/>
          </p:nvSpPr>
          <p:spPr>
            <a:xfrm>
              <a:off x="1655813" y="3473125"/>
              <a:ext cx="1529975" cy="390550"/>
            </a:xfrm>
            <a:custGeom>
              <a:rect b="b" l="l" r="r" t="t"/>
              <a:pathLst>
                <a:path extrusionOk="0" h="15622" w="61199">
                  <a:moveTo>
                    <a:pt x="31147" y="1"/>
                  </a:moveTo>
                  <a:cubicBezTo>
                    <a:pt x="27159" y="1"/>
                    <a:pt x="23753" y="2965"/>
                    <a:pt x="22384" y="7145"/>
                  </a:cubicBezTo>
                  <a:cubicBezTo>
                    <a:pt x="20717" y="5501"/>
                    <a:pt x="18419" y="4489"/>
                    <a:pt x="15895" y="4489"/>
                  </a:cubicBezTo>
                  <a:cubicBezTo>
                    <a:pt x="11311" y="4489"/>
                    <a:pt x="7501" y="7811"/>
                    <a:pt x="6739" y="12181"/>
                  </a:cubicBezTo>
                  <a:cubicBezTo>
                    <a:pt x="6108" y="11871"/>
                    <a:pt x="5418" y="11693"/>
                    <a:pt x="4680" y="11693"/>
                  </a:cubicBezTo>
                  <a:cubicBezTo>
                    <a:pt x="2334" y="11693"/>
                    <a:pt x="393" y="13383"/>
                    <a:pt x="0" y="15622"/>
                  </a:cubicBezTo>
                  <a:lnTo>
                    <a:pt x="61199" y="15622"/>
                  </a:lnTo>
                  <a:cubicBezTo>
                    <a:pt x="61199" y="15610"/>
                    <a:pt x="61199" y="15610"/>
                    <a:pt x="61199" y="15598"/>
                  </a:cubicBezTo>
                  <a:cubicBezTo>
                    <a:pt x="61199" y="11943"/>
                    <a:pt x="58234" y="8978"/>
                    <a:pt x="54579" y="8978"/>
                  </a:cubicBezTo>
                  <a:cubicBezTo>
                    <a:pt x="53650" y="8978"/>
                    <a:pt x="52769" y="9169"/>
                    <a:pt x="51959" y="9514"/>
                  </a:cubicBezTo>
                  <a:cubicBezTo>
                    <a:pt x="50912" y="5716"/>
                    <a:pt x="47435" y="2918"/>
                    <a:pt x="43292" y="2918"/>
                  </a:cubicBezTo>
                  <a:cubicBezTo>
                    <a:pt x="41553" y="2918"/>
                    <a:pt x="39922" y="3430"/>
                    <a:pt x="38541" y="4287"/>
                  </a:cubicBezTo>
                  <a:cubicBezTo>
                    <a:pt x="36827" y="1680"/>
                    <a:pt x="34148" y="1"/>
                    <a:pt x="31147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5"/>
            <p:cNvSpPr/>
            <p:nvPr/>
          </p:nvSpPr>
          <p:spPr>
            <a:xfrm>
              <a:off x="5460488" y="3289175"/>
              <a:ext cx="2250625" cy="574500"/>
            </a:xfrm>
            <a:custGeom>
              <a:rect b="b" l="l" r="r" t="t"/>
              <a:pathLst>
                <a:path extrusionOk="0" h="22980" w="90025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5"/>
            <p:cNvSpPr/>
            <p:nvPr/>
          </p:nvSpPr>
          <p:spPr>
            <a:xfrm>
              <a:off x="3512313" y="3449600"/>
              <a:ext cx="1621650" cy="414075"/>
            </a:xfrm>
            <a:custGeom>
              <a:rect b="b" l="l" r="r" t="t"/>
              <a:pathLst>
                <a:path extrusionOk="0" h="16563" w="64866">
                  <a:moveTo>
                    <a:pt x="33016" y="1"/>
                  </a:moveTo>
                  <a:cubicBezTo>
                    <a:pt x="28790" y="1"/>
                    <a:pt x="25182" y="3144"/>
                    <a:pt x="23729" y="7573"/>
                  </a:cubicBezTo>
                  <a:cubicBezTo>
                    <a:pt x="21955" y="5835"/>
                    <a:pt x="19527" y="4763"/>
                    <a:pt x="16848" y="4763"/>
                  </a:cubicBezTo>
                  <a:cubicBezTo>
                    <a:pt x="11990" y="4763"/>
                    <a:pt x="7954" y="8287"/>
                    <a:pt x="7144" y="12919"/>
                  </a:cubicBezTo>
                  <a:cubicBezTo>
                    <a:pt x="6477" y="12597"/>
                    <a:pt x="5739" y="12395"/>
                    <a:pt x="4953" y="12395"/>
                  </a:cubicBezTo>
                  <a:cubicBezTo>
                    <a:pt x="2477" y="12395"/>
                    <a:pt x="417" y="14193"/>
                    <a:pt x="0" y="16562"/>
                  </a:cubicBezTo>
                  <a:lnTo>
                    <a:pt x="64866" y="16562"/>
                  </a:lnTo>
                  <a:cubicBezTo>
                    <a:pt x="64866" y="16550"/>
                    <a:pt x="64866" y="16550"/>
                    <a:pt x="64866" y="16538"/>
                  </a:cubicBezTo>
                  <a:cubicBezTo>
                    <a:pt x="64866" y="12669"/>
                    <a:pt x="61722" y="9526"/>
                    <a:pt x="57841" y="9526"/>
                  </a:cubicBezTo>
                  <a:cubicBezTo>
                    <a:pt x="56865" y="9526"/>
                    <a:pt x="55924" y="9728"/>
                    <a:pt x="55079" y="10097"/>
                  </a:cubicBezTo>
                  <a:cubicBezTo>
                    <a:pt x="53959" y="6061"/>
                    <a:pt x="50280" y="3108"/>
                    <a:pt x="45887" y="3108"/>
                  </a:cubicBezTo>
                  <a:cubicBezTo>
                    <a:pt x="44041" y="3108"/>
                    <a:pt x="42315" y="3644"/>
                    <a:pt x="40851" y="4549"/>
                  </a:cubicBezTo>
                  <a:cubicBezTo>
                    <a:pt x="39029" y="1787"/>
                    <a:pt x="36195" y="1"/>
                    <a:pt x="33016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5"/>
            <p:cNvSpPr/>
            <p:nvPr/>
          </p:nvSpPr>
          <p:spPr>
            <a:xfrm>
              <a:off x="4241588" y="3588925"/>
              <a:ext cx="1076350" cy="274750"/>
            </a:xfrm>
            <a:custGeom>
              <a:rect b="b" l="l" r="r" t="t"/>
              <a:pathLst>
                <a:path extrusionOk="0" h="10990" w="43054">
                  <a:moveTo>
                    <a:pt x="21908" y="0"/>
                  </a:moveTo>
                  <a:cubicBezTo>
                    <a:pt x="19110" y="0"/>
                    <a:pt x="16717" y="2084"/>
                    <a:pt x="15753" y="5025"/>
                  </a:cubicBezTo>
                  <a:cubicBezTo>
                    <a:pt x="14574" y="3882"/>
                    <a:pt x="12955" y="3168"/>
                    <a:pt x="11181" y="3168"/>
                  </a:cubicBezTo>
                  <a:cubicBezTo>
                    <a:pt x="7954" y="3168"/>
                    <a:pt x="5275" y="5501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32" y="8228"/>
                    <a:pt x="275" y="9418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6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53" y="6704"/>
                  </a:cubicBezTo>
                  <a:cubicBezTo>
                    <a:pt x="35815" y="4025"/>
                    <a:pt x="33374" y="2060"/>
                    <a:pt x="30457" y="2060"/>
                  </a:cubicBezTo>
                  <a:cubicBezTo>
                    <a:pt x="29231" y="2060"/>
                    <a:pt x="28088" y="2417"/>
                    <a:pt x="27111" y="3025"/>
                  </a:cubicBezTo>
                  <a:cubicBezTo>
                    <a:pt x="25897" y="1191"/>
                    <a:pt x="24028" y="0"/>
                    <a:pt x="21908" y="0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5"/>
            <p:cNvSpPr/>
            <p:nvPr/>
          </p:nvSpPr>
          <p:spPr>
            <a:xfrm>
              <a:off x="4749063" y="3588900"/>
              <a:ext cx="1076350" cy="274775"/>
            </a:xfrm>
            <a:custGeom>
              <a:rect b="b" l="l" r="r" t="t"/>
              <a:pathLst>
                <a:path extrusionOk="0" h="10991" w="43054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5"/>
            <p:cNvSpPr/>
            <p:nvPr/>
          </p:nvSpPr>
          <p:spPr>
            <a:xfrm>
              <a:off x="2647613" y="3588900"/>
              <a:ext cx="1076350" cy="274775"/>
            </a:xfrm>
            <a:custGeom>
              <a:rect b="b" l="l" r="r" t="t"/>
              <a:pathLst>
                <a:path extrusionOk="0" h="10991" w="43054">
                  <a:moveTo>
                    <a:pt x="21908" y="1"/>
                  </a:moveTo>
                  <a:cubicBezTo>
                    <a:pt x="19110" y="1"/>
                    <a:pt x="16716" y="2084"/>
                    <a:pt x="15752" y="5025"/>
                  </a:cubicBezTo>
                  <a:cubicBezTo>
                    <a:pt x="14573" y="3882"/>
                    <a:pt x="12954" y="3168"/>
                    <a:pt x="11180" y="3168"/>
                  </a:cubicBezTo>
                  <a:cubicBezTo>
                    <a:pt x="7953" y="3168"/>
                    <a:pt x="5275" y="5502"/>
                    <a:pt x="4739" y="8573"/>
                  </a:cubicBezTo>
                  <a:cubicBezTo>
                    <a:pt x="4298" y="8359"/>
                    <a:pt x="3810" y="8228"/>
                    <a:pt x="3286" y="8228"/>
                  </a:cubicBezTo>
                  <a:cubicBezTo>
                    <a:pt x="1631" y="8228"/>
                    <a:pt x="274" y="9419"/>
                    <a:pt x="0" y="10990"/>
                  </a:cubicBezTo>
                  <a:lnTo>
                    <a:pt x="43053" y="10990"/>
                  </a:lnTo>
                  <a:cubicBezTo>
                    <a:pt x="43053" y="10990"/>
                    <a:pt x="43053" y="10990"/>
                    <a:pt x="43053" y="10978"/>
                  </a:cubicBezTo>
                  <a:cubicBezTo>
                    <a:pt x="43053" y="8407"/>
                    <a:pt x="40970" y="6323"/>
                    <a:pt x="38398" y="6323"/>
                  </a:cubicBezTo>
                  <a:cubicBezTo>
                    <a:pt x="37743" y="6323"/>
                    <a:pt x="37124" y="6454"/>
                    <a:pt x="36552" y="6704"/>
                  </a:cubicBezTo>
                  <a:cubicBezTo>
                    <a:pt x="35814" y="4025"/>
                    <a:pt x="33373" y="2061"/>
                    <a:pt x="30456" y="2061"/>
                  </a:cubicBezTo>
                  <a:cubicBezTo>
                    <a:pt x="29230" y="2061"/>
                    <a:pt x="28087" y="2418"/>
                    <a:pt x="27111" y="3025"/>
                  </a:cubicBezTo>
                  <a:cubicBezTo>
                    <a:pt x="25896" y="1191"/>
                    <a:pt x="24027" y="1"/>
                    <a:pt x="21908" y="1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33"/>
          <p:cNvGrpSpPr/>
          <p:nvPr/>
        </p:nvGrpSpPr>
        <p:grpSpPr>
          <a:xfrm>
            <a:off x="1843953" y="404311"/>
            <a:ext cx="5456087" cy="4555237"/>
            <a:chOff x="341100" y="783750"/>
            <a:chExt cx="6212100" cy="5186425"/>
          </a:xfrm>
        </p:grpSpPr>
        <p:sp>
          <p:nvSpPr>
            <p:cNvPr id="400" name="Google Shape;400;p33"/>
            <p:cNvSpPr/>
            <p:nvPr/>
          </p:nvSpPr>
          <p:spPr>
            <a:xfrm>
              <a:off x="341100" y="783750"/>
              <a:ext cx="6212100" cy="4828500"/>
            </a:xfrm>
            <a:custGeom>
              <a:rect b="b" l="l" r="r" t="t"/>
              <a:pathLst>
                <a:path extrusionOk="0" h="193140" w="248484">
                  <a:moveTo>
                    <a:pt x="193048" y="0"/>
                  </a:moveTo>
                  <a:cubicBezTo>
                    <a:pt x="172800" y="0"/>
                    <a:pt x="152013" y="12189"/>
                    <a:pt x="136422" y="15876"/>
                  </a:cubicBezTo>
                  <a:cubicBezTo>
                    <a:pt x="130552" y="17264"/>
                    <a:pt x="124754" y="17623"/>
                    <a:pt x="118977" y="17623"/>
                  </a:cubicBezTo>
                  <a:cubicBezTo>
                    <a:pt x="112798" y="17623"/>
                    <a:pt x="106643" y="17212"/>
                    <a:pt x="100452" y="17212"/>
                  </a:cubicBezTo>
                  <a:cubicBezTo>
                    <a:pt x="88065" y="17212"/>
                    <a:pt x="75531" y="18856"/>
                    <a:pt x="62354" y="28723"/>
                  </a:cubicBezTo>
                  <a:cubicBezTo>
                    <a:pt x="42042" y="43915"/>
                    <a:pt x="42137" y="61369"/>
                    <a:pt x="36196" y="73681"/>
                  </a:cubicBezTo>
                  <a:cubicBezTo>
                    <a:pt x="28611" y="89397"/>
                    <a:pt x="12728" y="100148"/>
                    <a:pt x="5787" y="116722"/>
                  </a:cubicBezTo>
                  <a:cubicBezTo>
                    <a:pt x="1132" y="127830"/>
                    <a:pt x="1" y="141379"/>
                    <a:pt x="4751" y="152654"/>
                  </a:cubicBezTo>
                  <a:cubicBezTo>
                    <a:pt x="13609" y="173705"/>
                    <a:pt x="35553" y="169133"/>
                    <a:pt x="63866" y="182265"/>
                  </a:cubicBezTo>
                  <a:cubicBezTo>
                    <a:pt x="78187" y="188911"/>
                    <a:pt x="85640" y="189269"/>
                    <a:pt x="95118" y="189269"/>
                  </a:cubicBezTo>
                  <a:cubicBezTo>
                    <a:pt x="96264" y="189269"/>
                    <a:pt x="97440" y="189264"/>
                    <a:pt x="98661" y="189264"/>
                  </a:cubicBezTo>
                  <a:cubicBezTo>
                    <a:pt x="106249" y="189264"/>
                    <a:pt x="115586" y="189466"/>
                    <a:pt x="130445" y="192386"/>
                  </a:cubicBezTo>
                  <a:cubicBezTo>
                    <a:pt x="131160" y="192646"/>
                    <a:pt x="135644" y="193140"/>
                    <a:pt x="141946" y="193140"/>
                  </a:cubicBezTo>
                  <a:cubicBezTo>
                    <a:pt x="152657" y="193140"/>
                    <a:pt x="168620" y="191713"/>
                    <a:pt x="180261" y="185289"/>
                  </a:cubicBezTo>
                  <a:cubicBezTo>
                    <a:pt x="214789" y="166216"/>
                    <a:pt x="207122" y="145987"/>
                    <a:pt x="214277" y="126187"/>
                  </a:cubicBezTo>
                  <a:cubicBezTo>
                    <a:pt x="218433" y="114721"/>
                    <a:pt x="227339" y="105994"/>
                    <a:pt x="234077" y="96076"/>
                  </a:cubicBezTo>
                  <a:cubicBezTo>
                    <a:pt x="248484" y="74883"/>
                    <a:pt x="246377" y="48987"/>
                    <a:pt x="234506" y="27913"/>
                  </a:cubicBezTo>
                  <a:cubicBezTo>
                    <a:pt x="222493" y="6573"/>
                    <a:pt x="207916" y="0"/>
                    <a:pt x="193048" y="0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524750" y="855925"/>
              <a:ext cx="5839450" cy="4648425"/>
            </a:xfrm>
            <a:custGeom>
              <a:rect b="b" l="l" r="r" t="t"/>
              <a:pathLst>
                <a:path extrusionOk="0" h="185937" w="233578">
                  <a:moveTo>
                    <a:pt x="121779" y="0"/>
                  </a:moveTo>
                  <a:cubicBezTo>
                    <a:pt x="109175" y="0"/>
                    <a:pt x="96563" y="3745"/>
                    <a:pt x="85785" y="11250"/>
                  </a:cubicBezTo>
                  <a:cubicBezTo>
                    <a:pt x="76082" y="18013"/>
                    <a:pt x="74105" y="21668"/>
                    <a:pt x="58091" y="27753"/>
                  </a:cubicBezTo>
                  <a:cubicBezTo>
                    <a:pt x="39827" y="34694"/>
                    <a:pt x="14943" y="36361"/>
                    <a:pt x="6359" y="57578"/>
                  </a:cubicBezTo>
                  <a:cubicBezTo>
                    <a:pt x="1" y="73294"/>
                    <a:pt x="2644" y="100107"/>
                    <a:pt x="15038" y="121228"/>
                  </a:cubicBezTo>
                  <a:cubicBezTo>
                    <a:pt x="26290" y="140409"/>
                    <a:pt x="41982" y="141814"/>
                    <a:pt x="54067" y="146589"/>
                  </a:cubicBezTo>
                  <a:cubicBezTo>
                    <a:pt x="70891" y="153232"/>
                    <a:pt x="82225" y="165662"/>
                    <a:pt x="99561" y="173735"/>
                  </a:cubicBezTo>
                  <a:cubicBezTo>
                    <a:pt x="114733" y="180786"/>
                    <a:pt x="135375" y="185937"/>
                    <a:pt x="155204" y="185937"/>
                  </a:cubicBezTo>
                  <a:cubicBezTo>
                    <a:pt x="170496" y="185937"/>
                    <a:pt x="185305" y="182874"/>
                    <a:pt x="196752" y="175259"/>
                  </a:cubicBezTo>
                  <a:cubicBezTo>
                    <a:pt x="233578" y="150780"/>
                    <a:pt x="213194" y="117061"/>
                    <a:pt x="201347" y="87891"/>
                  </a:cubicBezTo>
                  <a:cubicBezTo>
                    <a:pt x="186560" y="51517"/>
                    <a:pt x="181512" y="36944"/>
                    <a:pt x="171296" y="24014"/>
                  </a:cubicBezTo>
                  <a:cubicBezTo>
                    <a:pt x="158656" y="8021"/>
                    <a:pt x="140226" y="0"/>
                    <a:pt x="121779" y="0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2342372" y="4406727"/>
              <a:ext cx="954900" cy="1456225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2410222" y="4669852"/>
              <a:ext cx="727175" cy="1249700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1167700" y="4550275"/>
              <a:ext cx="1247500" cy="1225725"/>
            </a:xfrm>
            <a:custGeom>
              <a:rect b="b" l="l" r="r" t="t"/>
              <a:pathLst>
                <a:path extrusionOk="0" h="49029" w="4990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1338200" y="4738950"/>
              <a:ext cx="1042675" cy="1037425"/>
            </a:xfrm>
            <a:custGeom>
              <a:rect b="b" l="l" r="r" t="t"/>
              <a:pathLst>
                <a:path extrusionOk="0" h="41497" w="41707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4343975" y="4619350"/>
              <a:ext cx="1461525" cy="1350825"/>
            </a:xfrm>
            <a:custGeom>
              <a:rect b="b" l="l" r="r" t="t"/>
              <a:pathLst>
                <a:path extrusionOk="0" h="54033" w="58461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4433000" y="4738825"/>
              <a:ext cx="1064425" cy="1104000"/>
            </a:xfrm>
            <a:custGeom>
              <a:rect b="b" l="l" r="r" t="t"/>
              <a:pathLst>
                <a:path extrusionOk="0" h="44160" w="42577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8" name="Google Shape;408;p33"/>
          <p:cNvSpPr txBox="1"/>
          <p:nvPr>
            <p:ph type="title"/>
          </p:nvPr>
        </p:nvSpPr>
        <p:spPr>
          <a:xfrm>
            <a:off x="717525" y="1557700"/>
            <a:ext cx="7709100" cy="7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es?</a:t>
            </a:r>
            <a:endParaRPr/>
          </a:p>
        </p:txBody>
      </p:sp>
      <p:sp>
        <p:nvSpPr>
          <p:cNvPr id="409" name="Google Shape;409;p33"/>
          <p:cNvSpPr txBox="1"/>
          <p:nvPr>
            <p:ph idx="1" type="subTitle"/>
          </p:nvPr>
        </p:nvSpPr>
        <p:spPr>
          <a:xfrm>
            <a:off x="2338800" y="2184750"/>
            <a:ext cx="4466400" cy="9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Un sitio que pretende mejorar la </a:t>
            </a:r>
            <a:r>
              <a:rPr lang="en"/>
              <a:t>conciencia</a:t>
            </a:r>
            <a:r>
              <a:rPr lang="en"/>
              <a:t> ambiental e impulsar mejores hábitos de lectura en las personas.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4"/>
          <p:cNvSpPr txBox="1"/>
          <p:nvPr>
            <p:ph type="title"/>
          </p:nvPr>
        </p:nvSpPr>
        <p:spPr>
          <a:xfrm>
            <a:off x="2007013" y="2410950"/>
            <a:ext cx="2119500" cy="7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SOLUCIÓN</a:t>
            </a:r>
            <a:endParaRPr/>
          </a:p>
        </p:txBody>
      </p:sp>
      <p:sp>
        <p:nvSpPr>
          <p:cNvPr id="415" name="Google Shape;415;p34"/>
          <p:cNvSpPr txBox="1"/>
          <p:nvPr>
            <p:ph idx="2" type="title"/>
          </p:nvPr>
        </p:nvSpPr>
        <p:spPr>
          <a:xfrm>
            <a:off x="2007013" y="1436675"/>
            <a:ext cx="2119500" cy="13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16" name="Google Shape;416;p34"/>
          <p:cNvSpPr txBox="1"/>
          <p:nvPr>
            <p:ph idx="3" type="title"/>
          </p:nvPr>
        </p:nvSpPr>
        <p:spPr>
          <a:xfrm>
            <a:off x="5017488" y="2410950"/>
            <a:ext cx="2119500" cy="7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PROCESO</a:t>
            </a:r>
            <a:endParaRPr/>
          </a:p>
        </p:txBody>
      </p:sp>
      <p:sp>
        <p:nvSpPr>
          <p:cNvPr id="417" name="Google Shape;417;p34"/>
          <p:cNvSpPr txBox="1"/>
          <p:nvPr>
            <p:ph idx="4" type="title"/>
          </p:nvPr>
        </p:nvSpPr>
        <p:spPr>
          <a:xfrm>
            <a:off x="5017488" y="1436675"/>
            <a:ext cx="2119500" cy="13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418" name="Google Shape;418;p34"/>
          <p:cNvCxnSpPr/>
          <p:nvPr/>
        </p:nvCxnSpPr>
        <p:spPr>
          <a:xfrm>
            <a:off x="4562000" y="1993950"/>
            <a:ext cx="0" cy="1196400"/>
          </a:xfrm>
          <a:prstGeom prst="straightConnector1">
            <a:avLst/>
          </a:prstGeom>
          <a:noFill/>
          <a:ln cap="flat" cmpd="sng" w="19050">
            <a:solidFill>
              <a:srgbClr val="053B5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9" name="Google Shape;419;p34"/>
          <p:cNvGrpSpPr/>
          <p:nvPr/>
        </p:nvGrpSpPr>
        <p:grpSpPr>
          <a:xfrm flipH="1">
            <a:off x="2843664" y="2672006"/>
            <a:ext cx="446222" cy="77476"/>
            <a:chOff x="6146875" y="1767300"/>
            <a:chExt cx="331025" cy="57475"/>
          </a:xfrm>
        </p:grpSpPr>
        <p:sp>
          <p:nvSpPr>
            <p:cNvPr id="420" name="Google Shape;420;p34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" name="Google Shape;423;p34"/>
          <p:cNvGrpSpPr/>
          <p:nvPr/>
        </p:nvGrpSpPr>
        <p:grpSpPr>
          <a:xfrm flipH="1">
            <a:off x="5854139" y="2672006"/>
            <a:ext cx="446222" cy="77476"/>
            <a:chOff x="6146875" y="1767300"/>
            <a:chExt cx="331025" cy="57475"/>
          </a:xfrm>
        </p:grpSpPr>
        <p:sp>
          <p:nvSpPr>
            <p:cNvPr id="424" name="Google Shape;424;p34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0EBFF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5"/>
          <p:cNvSpPr txBox="1"/>
          <p:nvPr>
            <p:ph type="title"/>
          </p:nvPr>
        </p:nvSpPr>
        <p:spPr>
          <a:xfrm>
            <a:off x="956525" y="2253825"/>
            <a:ext cx="3418800" cy="7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SOLUCIÓN</a:t>
            </a:r>
            <a:endParaRPr/>
          </a:p>
        </p:txBody>
      </p:sp>
      <p:sp>
        <p:nvSpPr>
          <p:cNvPr id="432" name="Google Shape;432;p35"/>
          <p:cNvSpPr txBox="1"/>
          <p:nvPr>
            <p:ph idx="2" type="title"/>
          </p:nvPr>
        </p:nvSpPr>
        <p:spPr>
          <a:xfrm>
            <a:off x="956525" y="458050"/>
            <a:ext cx="40494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33" name="Google Shape;433;p35"/>
          <p:cNvSpPr txBox="1"/>
          <p:nvPr>
            <p:ph idx="1" type="subTitle"/>
          </p:nvPr>
        </p:nvSpPr>
        <p:spPr>
          <a:xfrm>
            <a:off x="956525" y="2885600"/>
            <a:ext cx="3418800" cy="17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Framework y herramientas usadas para el desarrollo.</a:t>
            </a:r>
            <a:endParaRPr/>
          </a:p>
        </p:txBody>
      </p:sp>
      <p:grpSp>
        <p:nvGrpSpPr>
          <p:cNvPr id="434" name="Google Shape;434;p35"/>
          <p:cNvGrpSpPr/>
          <p:nvPr/>
        </p:nvGrpSpPr>
        <p:grpSpPr>
          <a:xfrm flipH="1">
            <a:off x="1075264" y="2286756"/>
            <a:ext cx="446222" cy="77476"/>
            <a:chOff x="6146875" y="1767300"/>
            <a:chExt cx="331025" cy="57475"/>
          </a:xfrm>
        </p:grpSpPr>
        <p:sp>
          <p:nvSpPr>
            <p:cNvPr id="435" name="Google Shape;435;p35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35"/>
          <p:cNvGrpSpPr/>
          <p:nvPr/>
        </p:nvGrpSpPr>
        <p:grpSpPr>
          <a:xfrm>
            <a:off x="4228336" y="442538"/>
            <a:ext cx="4405477" cy="4401963"/>
            <a:chOff x="1736800" y="621675"/>
            <a:chExt cx="4451775" cy="4448225"/>
          </a:xfrm>
        </p:grpSpPr>
        <p:sp>
          <p:nvSpPr>
            <p:cNvPr id="439" name="Google Shape;439;p35"/>
            <p:cNvSpPr/>
            <p:nvPr/>
          </p:nvSpPr>
          <p:spPr>
            <a:xfrm>
              <a:off x="2950350" y="621675"/>
              <a:ext cx="3168575" cy="3683275"/>
            </a:xfrm>
            <a:custGeom>
              <a:rect b="b" l="l" r="r" t="t"/>
              <a:pathLst>
                <a:path extrusionOk="0" h="147331" w="126743">
                  <a:moveTo>
                    <a:pt x="30909" y="1"/>
                  </a:moveTo>
                  <a:cubicBezTo>
                    <a:pt x="27620" y="1"/>
                    <a:pt x="24316" y="644"/>
                    <a:pt x="21289" y="1809"/>
                  </a:cubicBezTo>
                  <a:cubicBezTo>
                    <a:pt x="4585" y="8250"/>
                    <a:pt x="1894" y="30443"/>
                    <a:pt x="798" y="45838"/>
                  </a:cubicBezTo>
                  <a:cubicBezTo>
                    <a:pt x="1" y="56970"/>
                    <a:pt x="1763" y="68353"/>
                    <a:pt x="4573" y="79104"/>
                  </a:cubicBezTo>
                  <a:cubicBezTo>
                    <a:pt x="7252" y="89391"/>
                    <a:pt x="10919" y="99821"/>
                    <a:pt x="16872" y="108703"/>
                  </a:cubicBezTo>
                  <a:cubicBezTo>
                    <a:pt x="24516" y="120121"/>
                    <a:pt x="36208" y="129717"/>
                    <a:pt x="48257" y="136075"/>
                  </a:cubicBezTo>
                  <a:cubicBezTo>
                    <a:pt x="59206" y="141857"/>
                    <a:pt x="71298" y="147331"/>
                    <a:pt x="83763" y="147331"/>
                  </a:cubicBezTo>
                  <a:cubicBezTo>
                    <a:pt x="86980" y="147331"/>
                    <a:pt x="90223" y="146966"/>
                    <a:pt x="93477" y="146148"/>
                  </a:cubicBezTo>
                  <a:cubicBezTo>
                    <a:pt x="118670" y="139814"/>
                    <a:pt x="126743" y="111060"/>
                    <a:pt x="120778" y="88522"/>
                  </a:cubicBezTo>
                  <a:cubicBezTo>
                    <a:pt x="114622" y="65245"/>
                    <a:pt x="94334" y="48767"/>
                    <a:pt x="73177" y="39278"/>
                  </a:cubicBezTo>
                  <a:cubicBezTo>
                    <a:pt x="67581" y="36765"/>
                    <a:pt x="60175" y="33920"/>
                    <a:pt x="55924" y="29312"/>
                  </a:cubicBezTo>
                  <a:cubicBezTo>
                    <a:pt x="52436" y="25526"/>
                    <a:pt x="52436" y="20359"/>
                    <a:pt x="51233" y="15632"/>
                  </a:cubicBezTo>
                  <a:cubicBezTo>
                    <a:pt x="49995" y="10774"/>
                    <a:pt x="47340" y="6547"/>
                    <a:pt x="43185" y="3642"/>
                  </a:cubicBezTo>
                  <a:cubicBezTo>
                    <a:pt x="39567" y="1122"/>
                    <a:pt x="35251" y="1"/>
                    <a:pt x="30909" y="1"/>
                  </a:cubicBezTo>
                  <a:close/>
                </a:path>
              </a:pathLst>
            </a:custGeom>
            <a:solidFill>
              <a:srgbClr val="3FB3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1743950" y="2590925"/>
              <a:ext cx="3777575" cy="2478975"/>
            </a:xfrm>
            <a:custGeom>
              <a:rect b="b" l="l" r="r" t="t"/>
              <a:pathLst>
                <a:path extrusionOk="0" h="99159" w="151103">
                  <a:moveTo>
                    <a:pt x="80976" y="0"/>
                  </a:moveTo>
                  <a:cubicBezTo>
                    <a:pt x="80204" y="0"/>
                    <a:pt x="79434" y="12"/>
                    <a:pt x="78665" y="36"/>
                  </a:cubicBezTo>
                  <a:cubicBezTo>
                    <a:pt x="73998" y="179"/>
                    <a:pt x="69664" y="929"/>
                    <a:pt x="65295" y="1727"/>
                  </a:cubicBezTo>
                  <a:cubicBezTo>
                    <a:pt x="60520" y="2156"/>
                    <a:pt x="55722" y="2560"/>
                    <a:pt x="50912" y="2894"/>
                  </a:cubicBezTo>
                  <a:cubicBezTo>
                    <a:pt x="47459" y="3132"/>
                    <a:pt x="44006" y="3394"/>
                    <a:pt x="40613" y="3799"/>
                  </a:cubicBezTo>
                  <a:cubicBezTo>
                    <a:pt x="39833" y="3747"/>
                    <a:pt x="39057" y="3709"/>
                    <a:pt x="38304" y="3709"/>
                  </a:cubicBezTo>
                  <a:cubicBezTo>
                    <a:pt x="36286" y="3709"/>
                    <a:pt x="34441" y="3980"/>
                    <a:pt x="33183" y="4977"/>
                  </a:cubicBezTo>
                  <a:cubicBezTo>
                    <a:pt x="32433" y="5132"/>
                    <a:pt x="31695" y="5299"/>
                    <a:pt x="30957" y="5477"/>
                  </a:cubicBezTo>
                  <a:cubicBezTo>
                    <a:pt x="16300" y="9013"/>
                    <a:pt x="6763" y="18491"/>
                    <a:pt x="3406" y="29647"/>
                  </a:cubicBezTo>
                  <a:cubicBezTo>
                    <a:pt x="1" y="40994"/>
                    <a:pt x="3084" y="54281"/>
                    <a:pt x="9514" y="65723"/>
                  </a:cubicBezTo>
                  <a:cubicBezTo>
                    <a:pt x="15038" y="75545"/>
                    <a:pt x="24087" y="84308"/>
                    <a:pt x="36303" y="90226"/>
                  </a:cubicBezTo>
                  <a:cubicBezTo>
                    <a:pt x="49235" y="96492"/>
                    <a:pt x="65296" y="99158"/>
                    <a:pt x="79683" y="99158"/>
                  </a:cubicBezTo>
                  <a:cubicBezTo>
                    <a:pt x="80303" y="99158"/>
                    <a:pt x="80921" y="99153"/>
                    <a:pt x="81535" y="99144"/>
                  </a:cubicBezTo>
                  <a:cubicBezTo>
                    <a:pt x="97203" y="98894"/>
                    <a:pt x="111693" y="94834"/>
                    <a:pt x="123826" y="88571"/>
                  </a:cubicBezTo>
                  <a:cubicBezTo>
                    <a:pt x="135780" y="82415"/>
                    <a:pt x="144757" y="73474"/>
                    <a:pt x="148031" y="62472"/>
                  </a:cubicBezTo>
                  <a:cubicBezTo>
                    <a:pt x="151103" y="52126"/>
                    <a:pt x="148198" y="40232"/>
                    <a:pt x="142185" y="29826"/>
                  </a:cubicBezTo>
                  <a:cubicBezTo>
                    <a:pt x="138304" y="23099"/>
                    <a:pt x="132541" y="16872"/>
                    <a:pt x="124993" y="11954"/>
                  </a:cubicBezTo>
                  <a:cubicBezTo>
                    <a:pt x="116206" y="6227"/>
                    <a:pt x="105562" y="3084"/>
                    <a:pt x="94786" y="1215"/>
                  </a:cubicBezTo>
                  <a:cubicBezTo>
                    <a:pt x="90180" y="420"/>
                    <a:pt x="85557" y="0"/>
                    <a:pt x="80976" y="0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4102875" y="1393400"/>
              <a:ext cx="2085700" cy="1942975"/>
            </a:xfrm>
            <a:custGeom>
              <a:rect b="b" l="l" r="r" t="t"/>
              <a:pathLst>
                <a:path extrusionOk="0" h="77719" w="83428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3636950" y="1852825"/>
              <a:ext cx="1947450" cy="1333525"/>
            </a:xfrm>
            <a:custGeom>
              <a:rect b="b" l="l" r="r" t="t"/>
              <a:pathLst>
                <a:path extrusionOk="0" h="53341" w="77898">
                  <a:moveTo>
                    <a:pt x="77657" y="0"/>
                  </a:moveTo>
                  <a:cubicBezTo>
                    <a:pt x="77524" y="0"/>
                    <a:pt x="77309" y="98"/>
                    <a:pt x="77038" y="330"/>
                  </a:cubicBezTo>
                  <a:cubicBezTo>
                    <a:pt x="77038" y="330"/>
                    <a:pt x="75681" y="1521"/>
                    <a:pt x="73430" y="3497"/>
                  </a:cubicBezTo>
                  <a:cubicBezTo>
                    <a:pt x="72299" y="4486"/>
                    <a:pt x="70954" y="5664"/>
                    <a:pt x="69430" y="6998"/>
                  </a:cubicBezTo>
                  <a:cubicBezTo>
                    <a:pt x="68668" y="7665"/>
                    <a:pt x="67870" y="8367"/>
                    <a:pt x="67037" y="9093"/>
                  </a:cubicBezTo>
                  <a:cubicBezTo>
                    <a:pt x="66203" y="9820"/>
                    <a:pt x="65334" y="10594"/>
                    <a:pt x="64441" y="11391"/>
                  </a:cubicBezTo>
                  <a:cubicBezTo>
                    <a:pt x="63548" y="12177"/>
                    <a:pt x="62631" y="12999"/>
                    <a:pt x="61691" y="13832"/>
                  </a:cubicBezTo>
                  <a:cubicBezTo>
                    <a:pt x="61453" y="14034"/>
                    <a:pt x="61215" y="14249"/>
                    <a:pt x="60976" y="14463"/>
                  </a:cubicBezTo>
                  <a:cubicBezTo>
                    <a:pt x="60750" y="14677"/>
                    <a:pt x="60512" y="14892"/>
                    <a:pt x="60274" y="15106"/>
                  </a:cubicBezTo>
                  <a:cubicBezTo>
                    <a:pt x="59798" y="15535"/>
                    <a:pt x="59321" y="15975"/>
                    <a:pt x="58845" y="16416"/>
                  </a:cubicBezTo>
                  <a:cubicBezTo>
                    <a:pt x="57881" y="17297"/>
                    <a:pt x="56916" y="18190"/>
                    <a:pt x="55940" y="19083"/>
                  </a:cubicBezTo>
                  <a:lnTo>
                    <a:pt x="55571" y="19416"/>
                  </a:lnTo>
                  <a:lnTo>
                    <a:pt x="55214" y="19773"/>
                  </a:lnTo>
                  <a:cubicBezTo>
                    <a:pt x="54976" y="20011"/>
                    <a:pt x="54738" y="20250"/>
                    <a:pt x="54499" y="20488"/>
                  </a:cubicBezTo>
                  <a:cubicBezTo>
                    <a:pt x="54035" y="20964"/>
                    <a:pt x="53571" y="21440"/>
                    <a:pt x="53106" y="21916"/>
                  </a:cubicBezTo>
                  <a:cubicBezTo>
                    <a:pt x="51261" y="23845"/>
                    <a:pt x="49463" y="25798"/>
                    <a:pt x="47725" y="27691"/>
                  </a:cubicBezTo>
                  <a:cubicBezTo>
                    <a:pt x="45975" y="29572"/>
                    <a:pt x="44284" y="31370"/>
                    <a:pt x="42653" y="33025"/>
                  </a:cubicBezTo>
                  <a:cubicBezTo>
                    <a:pt x="41033" y="34668"/>
                    <a:pt x="39259" y="36406"/>
                    <a:pt x="37342" y="38085"/>
                  </a:cubicBezTo>
                  <a:cubicBezTo>
                    <a:pt x="36378" y="38918"/>
                    <a:pt x="35390" y="39752"/>
                    <a:pt x="34354" y="40538"/>
                  </a:cubicBezTo>
                  <a:cubicBezTo>
                    <a:pt x="33318" y="41335"/>
                    <a:pt x="32247" y="42109"/>
                    <a:pt x="31151" y="42824"/>
                  </a:cubicBezTo>
                  <a:cubicBezTo>
                    <a:pt x="30044" y="43550"/>
                    <a:pt x="28913" y="44205"/>
                    <a:pt x="27746" y="44812"/>
                  </a:cubicBezTo>
                  <a:cubicBezTo>
                    <a:pt x="27460" y="44967"/>
                    <a:pt x="27175" y="45122"/>
                    <a:pt x="26877" y="45253"/>
                  </a:cubicBezTo>
                  <a:cubicBezTo>
                    <a:pt x="26579" y="45395"/>
                    <a:pt x="26293" y="45538"/>
                    <a:pt x="25996" y="45669"/>
                  </a:cubicBezTo>
                  <a:cubicBezTo>
                    <a:pt x="25401" y="45919"/>
                    <a:pt x="24793" y="46146"/>
                    <a:pt x="24186" y="46384"/>
                  </a:cubicBezTo>
                  <a:cubicBezTo>
                    <a:pt x="23888" y="46503"/>
                    <a:pt x="23591" y="46622"/>
                    <a:pt x="23293" y="46741"/>
                  </a:cubicBezTo>
                  <a:cubicBezTo>
                    <a:pt x="23138" y="46800"/>
                    <a:pt x="22995" y="46860"/>
                    <a:pt x="22853" y="46919"/>
                  </a:cubicBezTo>
                  <a:cubicBezTo>
                    <a:pt x="22698" y="46967"/>
                    <a:pt x="22543" y="47027"/>
                    <a:pt x="22400" y="47074"/>
                  </a:cubicBezTo>
                  <a:cubicBezTo>
                    <a:pt x="21793" y="47289"/>
                    <a:pt x="21198" y="47491"/>
                    <a:pt x="20602" y="47693"/>
                  </a:cubicBezTo>
                  <a:cubicBezTo>
                    <a:pt x="20317" y="47801"/>
                    <a:pt x="20019" y="47908"/>
                    <a:pt x="19721" y="48003"/>
                  </a:cubicBezTo>
                  <a:cubicBezTo>
                    <a:pt x="19435" y="48098"/>
                    <a:pt x="19138" y="48182"/>
                    <a:pt x="18852" y="48277"/>
                  </a:cubicBezTo>
                  <a:cubicBezTo>
                    <a:pt x="18257" y="48455"/>
                    <a:pt x="17685" y="48634"/>
                    <a:pt x="17114" y="48813"/>
                  </a:cubicBezTo>
                  <a:cubicBezTo>
                    <a:pt x="12566" y="50170"/>
                    <a:pt x="8470" y="51087"/>
                    <a:pt x="5553" y="51753"/>
                  </a:cubicBezTo>
                  <a:cubicBezTo>
                    <a:pt x="4100" y="52075"/>
                    <a:pt x="2922" y="52337"/>
                    <a:pt x="2112" y="52503"/>
                  </a:cubicBezTo>
                  <a:cubicBezTo>
                    <a:pt x="1314" y="52682"/>
                    <a:pt x="874" y="52777"/>
                    <a:pt x="874" y="52777"/>
                  </a:cubicBezTo>
                  <a:cubicBezTo>
                    <a:pt x="47" y="52974"/>
                    <a:pt x="1" y="53340"/>
                    <a:pt x="641" y="53340"/>
                  </a:cubicBezTo>
                  <a:cubicBezTo>
                    <a:pt x="739" y="53340"/>
                    <a:pt x="852" y="53332"/>
                    <a:pt x="981" y="53313"/>
                  </a:cubicBezTo>
                  <a:cubicBezTo>
                    <a:pt x="981" y="53313"/>
                    <a:pt x="1421" y="53218"/>
                    <a:pt x="2231" y="53063"/>
                  </a:cubicBezTo>
                  <a:cubicBezTo>
                    <a:pt x="3041" y="52896"/>
                    <a:pt x="4219" y="52658"/>
                    <a:pt x="5684" y="52361"/>
                  </a:cubicBezTo>
                  <a:cubicBezTo>
                    <a:pt x="8625" y="51741"/>
                    <a:pt x="12732" y="50884"/>
                    <a:pt x="17340" y="49575"/>
                  </a:cubicBezTo>
                  <a:cubicBezTo>
                    <a:pt x="17911" y="49408"/>
                    <a:pt x="18495" y="49241"/>
                    <a:pt x="19090" y="49063"/>
                  </a:cubicBezTo>
                  <a:cubicBezTo>
                    <a:pt x="19388" y="48979"/>
                    <a:pt x="19686" y="48884"/>
                    <a:pt x="19983" y="48801"/>
                  </a:cubicBezTo>
                  <a:cubicBezTo>
                    <a:pt x="20281" y="48705"/>
                    <a:pt x="20578" y="48598"/>
                    <a:pt x="20876" y="48503"/>
                  </a:cubicBezTo>
                  <a:cubicBezTo>
                    <a:pt x="21471" y="48301"/>
                    <a:pt x="22079" y="48098"/>
                    <a:pt x="22686" y="47896"/>
                  </a:cubicBezTo>
                  <a:cubicBezTo>
                    <a:pt x="22841" y="47848"/>
                    <a:pt x="22995" y="47789"/>
                    <a:pt x="23150" y="47741"/>
                  </a:cubicBezTo>
                  <a:cubicBezTo>
                    <a:pt x="23293" y="47681"/>
                    <a:pt x="23448" y="47622"/>
                    <a:pt x="23603" y="47562"/>
                  </a:cubicBezTo>
                  <a:cubicBezTo>
                    <a:pt x="23900" y="47455"/>
                    <a:pt x="24210" y="47336"/>
                    <a:pt x="24519" y="47217"/>
                  </a:cubicBezTo>
                  <a:cubicBezTo>
                    <a:pt x="25127" y="46979"/>
                    <a:pt x="25746" y="46753"/>
                    <a:pt x="26365" y="46515"/>
                  </a:cubicBezTo>
                  <a:cubicBezTo>
                    <a:pt x="26663" y="46372"/>
                    <a:pt x="26972" y="46229"/>
                    <a:pt x="27270" y="46086"/>
                  </a:cubicBezTo>
                  <a:cubicBezTo>
                    <a:pt x="27579" y="45955"/>
                    <a:pt x="27877" y="45800"/>
                    <a:pt x="28175" y="45646"/>
                  </a:cubicBezTo>
                  <a:cubicBezTo>
                    <a:pt x="29365" y="45038"/>
                    <a:pt x="30544" y="44372"/>
                    <a:pt x="31675" y="43645"/>
                  </a:cubicBezTo>
                  <a:cubicBezTo>
                    <a:pt x="32806" y="42919"/>
                    <a:pt x="33902" y="42145"/>
                    <a:pt x="34961" y="41347"/>
                  </a:cubicBezTo>
                  <a:cubicBezTo>
                    <a:pt x="36021" y="40538"/>
                    <a:pt x="37033" y="39704"/>
                    <a:pt x="38021" y="38859"/>
                  </a:cubicBezTo>
                  <a:cubicBezTo>
                    <a:pt x="39974" y="37168"/>
                    <a:pt x="41772" y="35430"/>
                    <a:pt x="43415" y="33763"/>
                  </a:cubicBezTo>
                  <a:cubicBezTo>
                    <a:pt x="45046" y="32108"/>
                    <a:pt x="46748" y="30286"/>
                    <a:pt x="48475" y="28381"/>
                  </a:cubicBezTo>
                  <a:cubicBezTo>
                    <a:pt x="50213" y="26488"/>
                    <a:pt x="51999" y="24524"/>
                    <a:pt x="53809" y="22595"/>
                  </a:cubicBezTo>
                  <a:cubicBezTo>
                    <a:pt x="54273" y="22107"/>
                    <a:pt x="54726" y="21631"/>
                    <a:pt x="55190" y="21154"/>
                  </a:cubicBezTo>
                  <a:cubicBezTo>
                    <a:pt x="55416" y="20916"/>
                    <a:pt x="55642" y="20678"/>
                    <a:pt x="55881" y="20452"/>
                  </a:cubicBezTo>
                  <a:lnTo>
                    <a:pt x="56226" y="20095"/>
                  </a:lnTo>
                  <a:lnTo>
                    <a:pt x="56583" y="19761"/>
                  </a:lnTo>
                  <a:cubicBezTo>
                    <a:pt x="57547" y="18857"/>
                    <a:pt x="58512" y="17952"/>
                    <a:pt x="59452" y="17071"/>
                  </a:cubicBezTo>
                  <a:cubicBezTo>
                    <a:pt x="59929" y="16618"/>
                    <a:pt x="60393" y="16178"/>
                    <a:pt x="60869" y="15749"/>
                  </a:cubicBezTo>
                  <a:cubicBezTo>
                    <a:pt x="61095" y="15523"/>
                    <a:pt x="61334" y="15308"/>
                    <a:pt x="61560" y="15094"/>
                  </a:cubicBezTo>
                  <a:cubicBezTo>
                    <a:pt x="61798" y="14880"/>
                    <a:pt x="62024" y="14666"/>
                    <a:pt x="62262" y="14451"/>
                  </a:cubicBezTo>
                  <a:cubicBezTo>
                    <a:pt x="63191" y="13606"/>
                    <a:pt x="64096" y="12784"/>
                    <a:pt x="64977" y="11987"/>
                  </a:cubicBezTo>
                  <a:cubicBezTo>
                    <a:pt x="72049" y="5581"/>
                    <a:pt x="77407" y="735"/>
                    <a:pt x="77407" y="735"/>
                  </a:cubicBezTo>
                  <a:cubicBezTo>
                    <a:pt x="77868" y="321"/>
                    <a:pt x="77898" y="0"/>
                    <a:pt x="77657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5"/>
            <p:cNvSpPr/>
            <p:nvPr/>
          </p:nvSpPr>
          <p:spPr>
            <a:xfrm>
              <a:off x="4653100" y="2680525"/>
              <a:ext cx="490125" cy="66750"/>
            </a:xfrm>
            <a:custGeom>
              <a:rect b="b" l="l" r="r" t="t"/>
              <a:pathLst>
                <a:path extrusionOk="0" h="2670" w="19605">
                  <a:moveTo>
                    <a:pt x="13901" y="0"/>
                  </a:moveTo>
                  <a:cubicBezTo>
                    <a:pt x="13437" y="0"/>
                    <a:pt x="12960" y="12"/>
                    <a:pt x="12472" y="24"/>
                  </a:cubicBezTo>
                  <a:cubicBezTo>
                    <a:pt x="12234" y="24"/>
                    <a:pt x="11996" y="36"/>
                    <a:pt x="11758" y="36"/>
                  </a:cubicBezTo>
                  <a:cubicBezTo>
                    <a:pt x="11639" y="48"/>
                    <a:pt x="11520" y="48"/>
                    <a:pt x="11401" y="48"/>
                  </a:cubicBezTo>
                  <a:cubicBezTo>
                    <a:pt x="11282" y="60"/>
                    <a:pt x="11163" y="72"/>
                    <a:pt x="11044" y="72"/>
                  </a:cubicBezTo>
                  <a:cubicBezTo>
                    <a:pt x="10579" y="107"/>
                    <a:pt x="10127" y="143"/>
                    <a:pt x="9710" y="179"/>
                  </a:cubicBezTo>
                  <a:cubicBezTo>
                    <a:pt x="9472" y="203"/>
                    <a:pt x="9222" y="226"/>
                    <a:pt x="8972" y="250"/>
                  </a:cubicBezTo>
                  <a:cubicBezTo>
                    <a:pt x="8722" y="286"/>
                    <a:pt x="8460" y="322"/>
                    <a:pt x="8198" y="357"/>
                  </a:cubicBezTo>
                  <a:cubicBezTo>
                    <a:pt x="7674" y="429"/>
                    <a:pt x="7138" y="500"/>
                    <a:pt x="6602" y="584"/>
                  </a:cubicBezTo>
                  <a:cubicBezTo>
                    <a:pt x="6067" y="679"/>
                    <a:pt x="5519" y="786"/>
                    <a:pt x="4995" y="881"/>
                  </a:cubicBezTo>
                  <a:cubicBezTo>
                    <a:pt x="4733" y="941"/>
                    <a:pt x="4471" y="988"/>
                    <a:pt x="4221" y="1036"/>
                  </a:cubicBezTo>
                  <a:cubicBezTo>
                    <a:pt x="3971" y="1096"/>
                    <a:pt x="3733" y="1155"/>
                    <a:pt x="3495" y="1215"/>
                  </a:cubicBezTo>
                  <a:cubicBezTo>
                    <a:pt x="3019" y="1334"/>
                    <a:pt x="2566" y="1441"/>
                    <a:pt x="2161" y="1536"/>
                  </a:cubicBezTo>
                  <a:cubicBezTo>
                    <a:pt x="1769" y="1655"/>
                    <a:pt x="1411" y="1762"/>
                    <a:pt x="1114" y="1846"/>
                  </a:cubicBezTo>
                  <a:cubicBezTo>
                    <a:pt x="530" y="2024"/>
                    <a:pt x="173" y="2131"/>
                    <a:pt x="173" y="2131"/>
                  </a:cubicBezTo>
                  <a:cubicBezTo>
                    <a:pt x="1" y="2200"/>
                    <a:pt x="117" y="2669"/>
                    <a:pt x="307" y="2669"/>
                  </a:cubicBezTo>
                  <a:cubicBezTo>
                    <a:pt x="314" y="2669"/>
                    <a:pt x="321" y="2668"/>
                    <a:pt x="328" y="2667"/>
                  </a:cubicBezTo>
                  <a:cubicBezTo>
                    <a:pt x="328" y="2667"/>
                    <a:pt x="685" y="2584"/>
                    <a:pt x="1280" y="2453"/>
                  </a:cubicBezTo>
                  <a:cubicBezTo>
                    <a:pt x="1578" y="2393"/>
                    <a:pt x="1923" y="2310"/>
                    <a:pt x="2328" y="2227"/>
                  </a:cubicBezTo>
                  <a:cubicBezTo>
                    <a:pt x="2733" y="2155"/>
                    <a:pt x="3173" y="2084"/>
                    <a:pt x="3650" y="2000"/>
                  </a:cubicBezTo>
                  <a:cubicBezTo>
                    <a:pt x="3888" y="1953"/>
                    <a:pt x="4126" y="1917"/>
                    <a:pt x="4376" y="1870"/>
                  </a:cubicBezTo>
                  <a:cubicBezTo>
                    <a:pt x="4626" y="1834"/>
                    <a:pt x="4888" y="1798"/>
                    <a:pt x="5150" y="1762"/>
                  </a:cubicBezTo>
                  <a:cubicBezTo>
                    <a:pt x="5674" y="1691"/>
                    <a:pt x="6210" y="1619"/>
                    <a:pt x="6733" y="1548"/>
                  </a:cubicBezTo>
                  <a:cubicBezTo>
                    <a:pt x="7269" y="1489"/>
                    <a:pt x="7805" y="1429"/>
                    <a:pt x="8317" y="1381"/>
                  </a:cubicBezTo>
                  <a:cubicBezTo>
                    <a:pt x="8579" y="1346"/>
                    <a:pt x="8829" y="1322"/>
                    <a:pt x="9079" y="1298"/>
                  </a:cubicBezTo>
                  <a:cubicBezTo>
                    <a:pt x="9329" y="1274"/>
                    <a:pt x="9567" y="1250"/>
                    <a:pt x="9805" y="1239"/>
                  </a:cubicBezTo>
                  <a:cubicBezTo>
                    <a:pt x="10222" y="1191"/>
                    <a:pt x="10663" y="1155"/>
                    <a:pt x="11127" y="1108"/>
                  </a:cubicBezTo>
                  <a:cubicBezTo>
                    <a:pt x="11234" y="1096"/>
                    <a:pt x="11353" y="1084"/>
                    <a:pt x="11460" y="1072"/>
                  </a:cubicBezTo>
                  <a:cubicBezTo>
                    <a:pt x="11579" y="1072"/>
                    <a:pt x="11698" y="1060"/>
                    <a:pt x="11817" y="1060"/>
                  </a:cubicBezTo>
                  <a:cubicBezTo>
                    <a:pt x="12056" y="1036"/>
                    <a:pt x="12282" y="1024"/>
                    <a:pt x="12520" y="1012"/>
                  </a:cubicBezTo>
                  <a:cubicBezTo>
                    <a:pt x="12996" y="977"/>
                    <a:pt x="13460" y="941"/>
                    <a:pt x="13925" y="917"/>
                  </a:cubicBezTo>
                  <a:cubicBezTo>
                    <a:pt x="14389" y="893"/>
                    <a:pt x="14842" y="881"/>
                    <a:pt x="15258" y="869"/>
                  </a:cubicBezTo>
                  <a:cubicBezTo>
                    <a:pt x="15830" y="838"/>
                    <a:pt x="16354" y="838"/>
                    <a:pt x="16802" y="838"/>
                  </a:cubicBezTo>
                  <a:lnTo>
                    <a:pt x="16802" y="838"/>
                  </a:lnTo>
                  <a:cubicBezTo>
                    <a:pt x="17026" y="838"/>
                    <a:pt x="17231" y="838"/>
                    <a:pt x="17413" y="834"/>
                  </a:cubicBezTo>
                  <a:cubicBezTo>
                    <a:pt x="17866" y="834"/>
                    <a:pt x="18189" y="834"/>
                    <a:pt x="18314" y="827"/>
                  </a:cubicBezTo>
                  <a:lnTo>
                    <a:pt x="18314" y="827"/>
                  </a:lnTo>
                  <a:cubicBezTo>
                    <a:pt x="18323" y="833"/>
                    <a:pt x="18333" y="839"/>
                    <a:pt x="18342" y="846"/>
                  </a:cubicBezTo>
                  <a:cubicBezTo>
                    <a:pt x="18378" y="858"/>
                    <a:pt x="18413" y="869"/>
                    <a:pt x="18449" y="881"/>
                  </a:cubicBezTo>
                  <a:cubicBezTo>
                    <a:pt x="18509" y="905"/>
                    <a:pt x="18556" y="917"/>
                    <a:pt x="18616" y="929"/>
                  </a:cubicBezTo>
                  <a:cubicBezTo>
                    <a:pt x="18711" y="953"/>
                    <a:pt x="18794" y="977"/>
                    <a:pt x="18866" y="988"/>
                  </a:cubicBezTo>
                  <a:cubicBezTo>
                    <a:pt x="19009" y="1012"/>
                    <a:pt x="19104" y="1024"/>
                    <a:pt x="19175" y="1036"/>
                  </a:cubicBezTo>
                  <a:cubicBezTo>
                    <a:pt x="19318" y="1060"/>
                    <a:pt x="19330" y="1060"/>
                    <a:pt x="19330" y="1060"/>
                  </a:cubicBezTo>
                  <a:cubicBezTo>
                    <a:pt x="19533" y="1060"/>
                    <a:pt x="19604" y="607"/>
                    <a:pt x="19414" y="524"/>
                  </a:cubicBezTo>
                  <a:cubicBezTo>
                    <a:pt x="19414" y="524"/>
                    <a:pt x="19402" y="524"/>
                    <a:pt x="19271" y="500"/>
                  </a:cubicBezTo>
                  <a:cubicBezTo>
                    <a:pt x="19199" y="488"/>
                    <a:pt x="19104" y="465"/>
                    <a:pt x="18973" y="441"/>
                  </a:cubicBezTo>
                  <a:cubicBezTo>
                    <a:pt x="18914" y="429"/>
                    <a:pt x="18830" y="417"/>
                    <a:pt x="18759" y="393"/>
                  </a:cubicBezTo>
                  <a:cubicBezTo>
                    <a:pt x="18723" y="381"/>
                    <a:pt x="18675" y="369"/>
                    <a:pt x="18640" y="357"/>
                  </a:cubicBezTo>
                  <a:cubicBezTo>
                    <a:pt x="18616" y="346"/>
                    <a:pt x="18604" y="334"/>
                    <a:pt x="18580" y="334"/>
                  </a:cubicBezTo>
                  <a:cubicBezTo>
                    <a:pt x="18568" y="322"/>
                    <a:pt x="18556" y="322"/>
                    <a:pt x="18544" y="310"/>
                  </a:cubicBezTo>
                  <a:lnTo>
                    <a:pt x="18449" y="274"/>
                  </a:lnTo>
                  <a:lnTo>
                    <a:pt x="18402" y="262"/>
                  </a:lnTo>
                  <a:cubicBezTo>
                    <a:pt x="18354" y="250"/>
                    <a:pt x="18009" y="215"/>
                    <a:pt x="17449" y="167"/>
                  </a:cubicBezTo>
                  <a:cubicBezTo>
                    <a:pt x="16889" y="119"/>
                    <a:pt x="16127" y="36"/>
                    <a:pt x="15258" y="36"/>
                  </a:cubicBezTo>
                  <a:cubicBezTo>
                    <a:pt x="14830" y="24"/>
                    <a:pt x="14377" y="12"/>
                    <a:pt x="13901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5"/>
            <p:cNvSpPr/>
            <p:nvPr/>
          </p:nvSpPr>
          <p:spPr>
            <a:xfrm>
              <a:off x="5039700" y="1915525"/>
              <a:ext cx="186000" cy="408475"/>
            </a:xfrm>
            <a:custGeom>
              <a:rect b="b" l="l" r="r" t="t"/>
              <a:pathLst>
                <a:path extrusionOk="0" h="16339" w="7440">
                  <a:moveTo>
                    <a:pt x="7065" y="0"/>
                  </a:moveTo>
                  <a:cubicBezTo>
                    <a:pt x="6996" y="0"/>
                    <a:pt x="6934" y="18"/>
                    <a:pt x="6902" y="61"/>
                  </a:cubicBezTo>
                  <a:cubicBezTo>
                    <a:pt x="6902" y="61"/>
                    <a:pt x="6771" y="370"/>
                    <a:pt x="6569" y="870"/>
                  </a:cubicBezTo>
                  <a:cubicBezTo>
                    <a:pt x="6367" y="1406"/>
                    <a:pt x="6081" y="2097"/>
                    <a:pt x="5759" y="2930"/>
                  </a:cubicBezTo>
                  <a:cubicBezTo>
                    <a:pt x="5140" y="4573"/>
                    <a:pt x="4378" y="6609"/>
                    <a:pt x="3771" y="8205"/>
                  </a:cubicBezTo>
                  <a:cubicBezTo>
                    <a:pt x="3473" y="9002"/>
                    <a:pt x="3128" y="9895"/>
                    <a:pt x="2759" y="10788"/>
                  </a:cubicBezTo>
                  <a:cubicBezTo>
                    <a:pt x="2378" y="11681"/>
                    <a:pt x="1973" y="12562"/>
                    <a:pt x="1580" y="13336"/>
                  </a:cubicBezTo>
                  <a:cubicBezTo>
                    <a:pt x="1378" y="13717"/>
                    <a:pt x="1187" y="14086"/>
                    <a:pt x="1009" y="14408"/>
                  </a:cubicBezTo>
                  <a:cubicBezTo>
                    <a:pt x="830" y="14717"/>
                    <a:pt x="663" y="15003"/>
                    <a:pt x="533" y="15241"/>
                  </a:cubicBezTo>
                  <a:cubicBezTo>
                    <a:pt x="247" y="15706"/>
                    <a:pt x="68" y="15991"/>
                    <a:pt x="68" y="15991"/>
                  </a:cubicBezTo>
                  <a:cubicBezTo>
                    <a:pt x="0" y="16117"/>
                    <a:pt x="265" y="16339"/>
                    <a:pt x="429" y="16339"/>
                  </a:cubicBezTo>
                  <a:cubicBezTo>
                    <a:pt x="466" y="16339"/>
                    <a:pt x="499" y="16327"/>
                    <a:pt x="521" y="16301"/>
                  </a:cubicBezTo>
                  <a:cubicBezTo>
                    <a:pt x="521" y="16301"/>
                    <a:pt x="723" y="16027"/>
                    <a:pt x="1056" y="15587"/>
                  </a:cubicBezTo>
                  <a:cubicBezTo>
                    <a:pt x="1211" y="15360"/>
                    <a:pt x="1402" y="15086"/>
                    <a:pt x="1616" y="14765"/>
                  </a:cubicBezTo>
                  <a:cubicBezTo>
                    <a:pt x="1818" y="14455"/>
                    <a:pt x="2045" y="14098"/>
                    <a:pt x="2283" y="13729"/>
                  </a:cubicBezTo>
                  <a:cubicBezTo>
                    <a:pt x="2735" y="12955"/>
                    <a:pt x="3211" y="12086"/>
                    <a:pt x="3640" y="11193"/>
                  </a:cubicBezTo>
                  <a:cubicBezTo>
                    <a:pt x="4069" y="10288"/>
                    <a:pt x="4462" y="9383"/>
                    <a:pt x="4759" y="8574"/>
                  </a:cubicBezTo>
                  <a:cubicBezTo>
                    <a:pt x="5378" y="6966"/>
                    <a:pt x="6009" y="4871"/>
                    <a:pt x="6521" y="3192"/>
                  </a:cubicBezTo>
                  <a:cubicBezTo>
                    <a:pt x="7033" y="1501"/>
                    <a:pt x="7414" y="227"/>
                    <a:pt x="7414" y="227"/>
                  </a:cubicBezTo>
                  <a:cubicBezTo>
                    <a:pt x="7439" y="102"/>
                    <a:pt x="7229" y="0"/>
                    <a:pt x="7065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955000" y="777275"/>
              <a:ext cx="1748150" cy="2266025"/>
            </a:xfrm>
            <a:custGeom>
              <a:rect b="b" l="l" r="r" t="t"/>
              <a:pathLst>
                <a:path extrusionOk="0" h="90641" w="69926">
                  <a:moveTo>
                    <a:pt x="18523" y="0"/>
                  </a:moveTo>
                  <a:cubicBezTo>
                    <a:pt x="16491" y="0"/>
                    <a:pt x="14474" y="212"/>
                    <a:pt x="12514" y="681"/>
                  </a:cubicBezTo>
                  <a:cubicBezTo>
                    <a:pt x="8025" y="1752"/>
                    <a:pt x="3239" y="4252"/>
                    <a:pt x="1334" y="8503"/>
                  </a:cubicBezTo>
                  <a:cubicBezTo>
                    <a:pt x="1274" y="8562"/>
                    <a:pt x="1227" y="8610"/>
                    <a:pt x="1167" y="8670"/>
                  </a:cubicBezTo>
                  <a:cubicBezTo>
                    <a:pt x="762" y="8991"/>
                    <a:pt x="715" y="9455"/>
                    <a:pt x="858" y="9836"/>
                  </a:cubicBezTo>
                  <a:cubicBezTo>
                    <a:pt x="703" y="10384"/>
                    <a:pt x="596" y="10944"/>
                    <a:pt x="536" y="11551"/>
                  </a:cubicBezTo>
                  <a:cubicBezTo>
                    <a:pt x="0" y="16968"/>
                    <a:pt x="3263" y="22302"/>
                    <a:pt x="6311" y="26505"/>
                  </a:cubicBezTo>
                  <a:cubicBezTo>
                    <a:pt x="13490" y="36399"/>
                    <a:pt x="23503" y="43602"/>
                    <a:pt x="32862" y="51258"/>
                  </a:cubicBezTo>
                  <a:cubicBezTo>
                    <a:pt x="42625" y="59271"/>
                    <a:pt x="49923" y="67689"/>
                    <a:pt x="56198" y="78619"/>
                  </a:cubicBezTo>
                  <a:cubicBezTo>
                    <a:pt x="57321" y="80578"/>
                    <a:pt x="62210" y="90640"/>
                    <a:pt x="65877" y="90640"/>
                  </a:cubicBezTo>
                  <a:cubicBezTo>
                    <a:pt x="66176" y="90640"/>
                    <a:pt x="66467" y="90573"/>
                    <a:pt x="66747" y="90430"/>
                  </a:cubicBezTo>
                  <a:cubicBezTo>
                    <a:pt x="69926" y="88810"/>
                    <a:pt x="69759" y="78154"/>
                    <a:pt x="69795" y="74952"/>
                  </a:cubicBezTo>
                  <a:cubicBezTo>
                    <a:pt x="69842" y="69999"/>
                    <a:pt x="69247" y="64998"/>
                    <a:pt x="68342" y="60104"/>
                  </a:cubicBezTo>
                  <a:cubicBezTo>
                    <a:pt x="68080" y="58676"/>
                    <a:pt x="67794" y="57271"/>
                    <a:pt x="67497" y="55866"/>
                  </a:cubicBezTo>
                  <a:cubicBezTo>
                    <a:pt x="65187" y="45305"/>
                    <a:pt x="61413" y="34423"/>
                    <a:pt x="56007" y="25029"/>
                  </a:cubicBezTo>
                  <a:cubicBezTo>
                    <a:pt x="51007" y="16349"/>
                    <a:pt x="43982" y="8039"/>
                    <a:pt x="34683" y="3824"/>
                  </a:cubicBezTo>
                  <a:cubicBezTo>
                    <a:pt x="29749" y="1583"/>
                    <a:pt x="24080" y="0"/>
                    <a:pt x="18523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2544625" y="1125700"/>
              <a:ext cx="1171925" cy="2553025"/>
            </a:xfrm>
            <a:custGeom>
              <a:rect b="b" l="l" r="r" t="t"/>
              <a:pathLst>
                <a:path extrusionOk="0" h="102121" w="46877">
                  <a:moveTo>
                    <a:pt x="249" y="0"/>
                  </a:moveTo>
                  <a:cubicBezTo>
                    <a:pt x="0" y="0"/>
                    <a:pt x="69" y="331"/>
                    <a:pt x="644" y="817"/>
                  </a:cubicBezTo>
                  <a:cubicBezTo>
                    <a:pt x="644" y="817"/>
                    <a:pt x="1049" y="1162"/>
                    <a:pt x="1799" y="1805"/>
                  </a:cubicBezTo>
                  <a:cubicBezTo>
                    <a:pt x="2180" y="2114"/>
                    <a:pt x="2633" y="2519"/>
                    <a:pt x="3157" y="2984"/>
                  </a:cubicBezTo>
                  <a:cubicBezTo>
                    <a:pt x="3419" y="3222"/>
                    <a:pt x="3704" y="3472"/>
                    <a:pt x="4002" y="3746"/>
                  </a:cubicBezTo>
                  <a:cubicBezTo>
                    <a:pt x="4300" y="4008"/>
                    <a:pt x="4609" y="4305"/>
                    <a:pt x="4943" y="4603"/>
                  </a:cubicBezTo>
                  <a:cubicBezTo>
                    <a:pt x="6264" y="5805"/>
                    <a:pt x="7788" y="7317"/>
                    <a:pt x="9467" y="9032"/>
                  </a:cubicBezTo>
                  <a:cubicBezTo>
                    <a:pt x="11134" y="10770"/>
                    <a:pt x="12932" y="12747"/>
                    <a:pt x="14765" y="14926"/>
                  </a:cubicBezTo>
                  <a:cubicBezTo>
                    <a:pt x="18409" y="19295"/>
                    <a:pt x="22100" y="24522"/>
                    <a:pt x="25231" y="30035"/>
                  </a:cubicBezTo>
                  <a:cubicBezTo>
                    <a:pt x="26791" y="32785"/>
                    <a:pt x="28219" y="35619"/>
                    <a:pt x="29529" y="38381"/>
                  </a:cubicBezTo>
                  <a:cubicBezTo>
                    <a:pt x="29696" y="38726"/>
                    <a:pt x="29862" y="39071"/>
                    <a:pt x="30029" y="39405"/>
                  </a:cubicBezTo>
                  <a:cubicBezTo>
                    <a:pt x="30184" y="39750"/>
                    <a:pt x="30339" y="40095"/>
                    <a:pt x="30505" y="40441"/>
                  </a:cubicBezTo>
                  <a:cubicBezTo>
                    <a:pt x="30815" y="41131"/>
                    <a:pt x="31124" y="41798"/>
                    <a:pt x="31422" y="42477"/>
                  </a:cubicBezTo>
                  <a:cubicBezTo>
                    <a:pt x="31720" y="43143"/>
                    <a:pt x="32006" y="43810"/>
                    <a:pt x="32291" y="44465"/>
                  </a:cubicBezTo>
                  <a:cubicBezTo>
                    <a:pt x="32363" y="44632"/>
                    <a:pt x="32434" y="44798"/>
                    <a:pt x="32506" y="44953"/>
                  </a:cubicBezTo>
                  <a:cubicBezTo>
                    <a:pt x="32577" y="45120"/>
                    <a:pt x="32637" y="45286"/>
                    <a:pt x="32708" y="45453"/>
                  </a:cubicBezTo>
                  <a:cubicBezTo>
                    <a:pt x="32839" y="45775"/>
                    <a:pt x="32970" y="46096"/>
                    <a:pt x="33113" y="46418"/>
                  </a:cubicBezTo>
                  <a:cubicBezTo>
                    <a:pt x="33649" y="47691"/>
                    <a:pt x="34161" y="49025"/>
                    <a:pt x="34708" y="50394"/>
                  </a:cubicBezTo>
                  <a:cubicBezTo>
                    <a:pt x="34970" y="51085"/>
                    <a:pt x="35232" y="51787"/>
                    <a:pt x="35494" y="52490"/>
                  </a:cubicBezTo>
                  <a:cubicBezTo>
                    <a:pt x="35625" y="52835"/>
                    <a:pt x="35768" y="53192"/>
                    <a:pt x="35899" y="53549"/>
                  </a:cubicBezTo>
                  <a:cubicBezTo>
                    <a:pt x="36018" y="53907"/>
                    <a:pt x="36149" y="54264"/>
                    <a:pt x="36280" y="54621"/>
                  </a:cubicBezTo>
                  <a:cubicBezTo>
                    <a:pt x="36411" y="54990"/>
                    <a:pt x="36542" y="55347"/>
                    <a:pt x="36661" y="55716"/>
                  </a:cubicBezTo>
                  <a:cubicBezTo>
                    <a:pt x="36732" y="55895"/>
                    <a:pt x="36792" y="56073"/>
                    <a:pt x="36863" y="56252"/>
                  </a:cubicBezTo>
                  <a:cubicBezTo>
                    <a:pt x="36923" y="56443"/>
                    <a:pt x="36982" y="56621"/>
                    <a:pt x="37054" y="56812"/>
                  </a:cubicBezTo>
                  <a:cubicBezTo>
                    <a:pt x="37304" y="57550"/>
                    <a:pt x="37554" y="58288"/>
                    <a:pt x="37804" y="59026"/>
                  </a:cubicBezTo>
                  <a:cubicBezTo>
                    <a:pt x="38280" y="60526"/>
                    <a:pt x="38780" y="62027"/>
                    <a:pt x="39233" y="63551"/>
                  </a:cubicBezTo>
                  <a:cubicBezTo>
                    <a:pt x="39697" y="65075"/>
                    <a:pt x="40126" y="66599"/>
                    <a:pt x="40554" y="68123"/>
                  </a:cubicBezTo>
                  <a:cubicBezTo>
                    <a:pt x="40769" y="68885"/>
                    <a:pt x="40971" y="69647"/>
                    <a:pt x="41173" y="70409"/>
                  </a:cubicBezTo>
                  <a:cubicBezTo>
                    <a:pt x="41376" y="71159"/>
                    <a:pt x="41566" y="71921"/>
                    <a:pt x="41757" y="72671"/>
                  </a:cubicBezTo>
                  <a:cubicBezTo>
                    <a:pt x="41852" y="73052"/>
                    <a:pt x="41947" y="73421"/>
                    <a:pt x="42043" y="73802"/>
                  </a:cubicBezTo>
                  <a:cubicBezTo>
                    <a:pt x="42126" y="74171"/>
                    <a:pt x="42221" y="74540"/>
                    <a:pt x="42304" y="74921"/>
                  </a:cubicBezTo>
                  <a:cubicBezTo>
                    <a:pt x="42388" y="75290"/>
                    <a:pt x="42483" y="75659"/>
                    <a:pt x="42566" y="76028"/>
                  </a:cubicBezTo>
                  <a:cubicBezTo>
                    <a:pt x="42650" y="76397"/>
                    <a:pt x="42745" y="76766"/>
                    <a:pt x="42816" y="77124"/>
                  </a:cubicBezTo>
                  <a:cubicBezTo>
                    <a:pt x="43126" y="78588"/>
                    <a:pt x="43436" y="80029"/>
                    <a:pt x="43686" y="81422"/>
                  </a:cubicBezTo>
                  <a:cubicBezTo>
                    <a:pt x="44733" y="87018"/>
                    <a:pt x="45341" y="91995"/>
                    <a:pt x="45722" y="95554"/>
                  </a:cubicBezTo>
                  <a:cubicBezTo>
                    <a:pt x="45817" y="96447"/>
                    <a:pt x="45900" y="97257"/>
                    <a:pt x="45972" y="97960"/>
                  </a:cubicBezTo>
                  <a:cubicBezTo>
                    <a:pt x="46055" y="98650"/>
                    <a:pt x="46114" y="99257"/>
                    <a:pt x="46150" y="99745"/>
                  </a:cubicBezTo>
                  <a:cubicBezTo>
                    <a:pt x="46245" y="100734"/>
                    <a:pt x="46305" y="101269"/>
                    <a:pt x="46305" y="101269"/>
                  </a:cubicBezTo>
                  <a:cubicBezTo>
                    <a:pt x="46369" y="101838"/>
                    <a:pt x="46515" y="102121"/>
                    <a:pt x="46640" y="102121"/>
                  </a:cubicBezTo>
                  <a:cubicBezTo>
                    <a:pt x="46769" y="102121"/>
                    <a:pt x="46877" y="101820"/>
                    <a:pt x="46853" y="101222"/>
                  </a:cubicBezTo>
                  <a:cubicBezTo>
                    <a:pt x="46853" y="101222"/>
                    <a:pt x="46805" y="100686"/>
                    <a:pt x="46734" y="99698"/>
                  </a:cubicBezTo>
                  <a:cubicBezTo>
                    <a:pt x="46686" y="99210"/>
                    <a:pt x="46638" y="98602"/>
                    <a:pt x="46579" y="97900"/>
                  </a:cubicBezTo>
                  <a:cubicBezTo>
                    <a:pt x="46507" y="97198"/>
                    <a:pt x="46436" y="96388"/>
                    <a:pt x="46353" y="95495"/>
                  </a:cubicBezTo>
                  <a:cubicBezTo>
                    <a:pt x="46007" y="91923"/>
                    <a:pt x="45472" y="86922"/>
                    <a:pt x="44483" y="81279"/>
                  </a:cubicBezTo>
                  <a:cubicBezTo>
                    <a:pt x="44245" y="79874"/>
                    <a:pt x="43948" y="78421"/>
                    <a:pt x="43650" y="76945"/>
                  </a:cubicBezTo>
                  <a:cubicBezTo>
                    <a:pt x="43590" y="76576"/>
                    <a:pt x="43495" y="76207"/>
                    <a:pt x="43412" y="75838"/>
                  </a:cubicBezTo>
                  <a:cubicBezTo>
                    <a:pt x="43328" y="75469"/>
                    <a:pt x="43245" y="75088"/>
                    <a:pt x="43162" y="74719"/>
                  </a:cubicBezTo>
                  <a:cubicBezTo>
                    <a:pt x="43078" y="74338"/>
                    <a:pt x="42995" y="73969"/>
                    <a:pt x="42912" y="73588"/>
                  </a:cubicBezTo>
                  <a:cubicBezTo>
                    <a:pt x="42816" y="73218"/>
                    <a:pt x="42721" y="72837"/>
                    <a:pt x="42626" y="72456"/>
                  </a:cubicBezTo>
                  <a:cubicBezTo>
                    <a:pt x="42447" y="71694"/>
                    <a:pt x="42269" y="70932"/>
                    <a:pt x="42066" y="70170"/>
                  </a:cubicBezTo>
                  <a:cubicBezTo>
                    <a:pt x="41876" y="69408"/>
                    <a:pt x="41673" y="68646"/>
                    <a:pt x="41471" y="67873"/>
                  </a:cubicBezTo>
                  <a:cubicBezTo>
                    <a:pt x="41054" y="66337"/>
                    <a:pt x="40638" y="64801"/>
                    <a:pt x="40173" y="63265"/>
                  </a:cubicBezTo>
                  <a:cubicBezTo>
                    <a:pt x="39733" y="61741"/>
                    <a:pt x="39245" y="60217"/>
                    <a:pt x="38768" y="58717"/>
                  </a:cubicBezTo>
                  <a:cubicBezTo>
                    <a:pt x="38518" y="57967"/>
                    <a:pt x="38268" y="57216"/>
                    <a:pt x="38030" y="56478"/>
                  </a:cubicBezTo>
                  <a:cubicBezTo>
                    <a:pt x="37971" y="56288"/>
                    <a:pt x="37899" y="56109"/>
                    <a:pt x="37840" y="55919"/>
                  </a:cubicBezTo>
                  <a:cubicBezTo>
                    <a:pt x="37780" y="55740"/>
                    <a:pt x="37709" y="55550"/>
                    <a:pt x="37649" y="55371"/>
                  </a:cubicBezTo>
                  <a:cubicBezTo>
                    <a:pt x="37518" y="55002"/>
                    <a:pt x="37387" y="54633"/>
                    <a:pt x="37268" y="54276"/>
                  </a:cubicBezTo>
                  <a:cubicBezTo>
                    <a:pt x="37137" y="53907"/>
                    <a:pt x="37006" y="53549"/>
                    <a:pt x="36887" y="53192"/>
                  </a:cubicBezTo>
                  <a:cubicBezTo>
                    <a:pt x="36756" y="52823"/>
                    <a:pt x="36613" y="52478"/>
                    <a:pt x="36482" y="52121"/>
                  </a:cubicBezTo>
                  <a:cubicBezTo>
                    <a:pt x="36220" y="51406"/>
                    <a:pt x="35970" y="50704"/>
                    <a:pt x="35696" y="50013"/>
                  </a:cubicBezTo>
                  <a:cubicBezTo>
                    <a:pt x="35161" y="48644"/>
                    <a:pt x="34637" y="47287"/>
                    <a:pt x="34101" y="46013"/>
                  </a:cubicBezTo>
                  <a:cubicBezTo>
                    <a:pt x="33958" y="45679"/>
                    <a:pt x="33827" y="45358"/>
                    <a:pt x="33696" y="45036"/>
                  </a:cubicBezTo>
                  <a:cubicBezTo>
                    <a:pt x="33625" y="44870"/>
                    <a:pt x="33553" y="44703"/>
                    <a:pt x="33482" y="44536"/>
                  </a:cubicBezTo>
                  <a:cubicBezTo>
                    <a:pt x="33410" y="44382"/>
                    <a:pt x="33339" y="44215"/>
                    <a:pt x="33268" y="44048"/>
                  </a:cubicBezTo>
                  <a:cubicBezTo>
                    <a:pt x="32982" y="43393"/>
                    <a:pt x="32696" y="42715"/>
                    <a:pt x="32398" y="42036"/>
                  </a:cubicBezTo>
                  <a:cubicBezTo>
                    <a:pt x="32089" y="41369"/>
                    <a:pt x="31779" y="40691"/>
                    <a:pt x="31458" y="40000"/>
                  </a:cubicBezTo>
                  <a:cubicBezTo>
                    <a:pt x="31303" y="39655"/>
                    <a:pt x="31136" y="39309"/>
                    <a:pt x="30982" y="38964"/>
                  </a:cubicBezTo>
                  <a:cubicBezTo>
                    <a:pt x="30815" y="38619"/>
                    <a:pt x="30648" y="38274"/>
                    <a:pt x="30482" y="37928"/>
                  </a:cubicBezTo>
                  <a:cubicBezTo>
                    <a:pt x="29136" y="35142"/>
                    <a:pt x="27684" y="32309"/>
                    <a:pt x="26088" y="29546"/>
                  </a:cubicBezTo>
                  <a:cubicBezTo>
                    <a:pt x="22885" y="23998"/>
                    <a:pt x="19111" y="18759"/>
                    <a:pt x="15384" y="14414"/>
                  </a:cubicBezTo>
                  <a:cubicBezTo>
                    <a:pt x="13515" y="12235"/>
                    <a:pt x="11682" y="10258"/>
                    <a:pt x="9979" y="8532"/>
                  </a:cubicBezTo>
                  <a:cubicBezTo>
                    <a:pt x="8264" y="6829"/>
                    <a:pt x="6705" y="5329"/>
                    <a:pt x="5359" y="4139"/>
                  </a:cubicBezTo>
                  <a:cubicBezTo>
                    <a:pt x="5026" y="3841"/>
                    <a:pt x="4716" y="3555"/>
                    <a:pt x="4419" y="3281"/>
                  </a:cubicBezTo>
                  <a:cubicBezTo>
                    <a:pt x="4109" y="3019"/>
                    <a:pt x="3823" y="2769"/>
                    <a:pt x="3550" y="2543"/>
                  </a:cubicBezTo>
                  <a:cubicBezTo>
                    <a:pt x="3014" y="2079"/>
                    <a:pt x="2561" y="1674"/>
                    <a:pt x="2180" y="1364"/>
                  </a:cubicBezTo>
                  <a:cubicBezTo>
                    <a:pt x="1406" y="733"/>
                    <a:pt x="990" y="388"/>
                    <a:pt x="990" y="388"/>
                  </a:cubicBezTo>
                  <a:cubicBezTo>
                    <a:pt x="657" y="117"/>
                    <a:pt x="397" y="0"/>
                    <a:pt x="249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3414400" y="1814125"/>
              <a:ext cx="59600" cy="670275"/>
            </a:xfrm>
            <a:custGeom>
              <a:rect b="b" l="l" r="r" t="t"/>
              <a:pathLst>
                <a:path extrusionOk="0" h="26811" w="2384">
                  <a:moveTo>
                    <a:pt x="289" y="0"/>
                  </a:moveTo>
                  <a:cubicBezTo>
                    <a:pt x="158" y="0"/>
                    <a:pt x="25" y="72"/>
                    <a:pt x="1" y="212"/>
                  </a:cubicBezTo>
                  <a:cubicBezTo>
                    <a:pt x="1" y="212"/>
                    <a:pt x="1" y="724"/>
                    <a:pt x="13" y="1557"/>
                  </a:cubicBezTo>
                  <a:cubicBezTo>
                    <a:pt x="13" y="2390"/>
                    <a:pt x="24" y="3557"/>
                    <a:pt x="48" y="4891"/>
                  </a:cubicBezTo>
                  <a:cubicBezTo>
                    <a:pt x="84" y="7558"/>
                    <a:pt x="179" y="10868"/>
                    <a:pt x="322" y="13463"/>
                  </a:cubicBezTo>
                  <a:cubicBezTo>
                    <a:pt x="501" y="16047"/>
                    <a:pt x="798" y="19357"/>
                    <a:pt x="1156" y="22000"/>
                  </a:cubicBezTo>
                  <a:cubicBezTo>
                    <a:pt x="1239" y="22667"/>
                    <a:pt x="1310" y="23286"/>
                    <a:pt x="1394" y="23845"/>
                  </a:cubicBezTo>
                  <a:cubicBezTo>
                    <a:pt x="1477" y="24405"/>
                    <a:pt x="1560" y="24893"/>
                    <a:pt x="1620" y="25310"/>
                  </a:cubicBezTo>
                  <a:cubicBezTo>
                    <a:pt x="1751" y="26143"/>
                    <a:pt x="1822" y="26643"/>
                    <a:pt x="1822" y="26643"/>
                  </a:cubicBezTo>
                  <a:cubicBezTo>
                    <a:pt x="1848" y="26757"/>
                    <a:pt x="1960" y="26811"/>
                    <a:pt x="2076" y="26811"/>
                  </a:cubicBezTo>
                  <a:cubicBezTo>
                    <a:pt x="2226" y="26811"/>
                    <a:pt x="2383" y="26721"/>
                    <a:pt x="2370" y="26560"/>
                  </a:cubicBezTo>
                  <a:cubicBezTo>
                    <a:pt x="2370" y="26560"/>
                    <a:pt x="2322" y="26060"/>
                    <a:pt x="2251" y="25238"/>
                  </a:cubicBezTo>
                  <a:cubicBezTo>
                    <a:pt x="2203" y="24822"/>
                    <a:pt x="2156" y="24322"/>
                    <a:pt x="2108" y="23762"/>
                  </a:cubicBezTo>
                  <a:cubicBezTo>
                    <a:pt x="2048" y="23202"/>
                    <a:pt x="2013" y="22583"/>
                    <a:pt x="1953" y="21917"/>
                  </a:cubicBezTo>
                  <a:cubicBezTo>
                    <a:pt x="1727" y="19273"/>
                    <a:pt x="1560" y="15975"/>
                    <a:pt x="1394" y="13392"/>
                  </a:cubicBezTo>
                  <a:cubicBezTo>
                    <a:pt x="1072" y="8224"/>
                    <a:pt x="560" y="200"/>
                    <a:pt x="560" y="200"/>
                  </a:cubicBezTo>
                  <a:cubicBezTo>
                    <a:pt x="537" y="66"/>
                    <a:pt x="414" y="0"/>
                    <a:pt x="289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5"/>
            <p:cNvSpPr/>
            <p:nvPr/>
          </p:nvSpPr>
          <p:spPr>
            <a:xfrm>
              <a:off x="2742000" y="1801225"/>
              <a:ext cx="531925" cy="236125"/>
            </a:xfrm>
            <a:custGeom>
              <a:rect b="b" l="l" r="r" t="t"/>
              <a:pathLst>
                <a:path extrusionOk="0" h="9445" w="21277">
                  <a:moveTo>
                    <a:pt x="1569" y="0"/>
                  </a:moveTo>
                  <a:cubicBezTo>
                    <a:pt x="1521" y="0"/>
                    <a:pt x="1475" y="1"/>
                    <a:pt x="1429" y="1"/>
                  </a:cubicBezTo>
                  <a:cubicBezTo>
                    <a:pt x="1239" y="1"/>
                    <a:pt x="1072" y="13"/>
                    <a:pt x="929" y="25"/>
                  </a:cubicBezTo>
                  <a:cubicBezTo>
                    <a:pt x="786" y="25"/>
                    <a:pt x="655" y="37"/>
                    <a:pt x="560" y="49"/>
                  </a:cubicBezTo>
                  <a:cubicBezTo>
                    <a:pt x="358" y="61"/>
                    <a:pt x="239" y="73"/>
                    <a:pt x="239" y="73"/>
                  </a:cubicBezTo>
                  <a:cubicBezTo>
                    <a:pt x="0" y="132"/>
                    <a:pt x="48" y="585"/>
                    <a:pt x="286" y="632"/>
                  </a:cubicBezTo>
                  <a:cubicBezTo>
                    <a:pt x="286" y="632"/>
                    <a:pt x="393" y="620"/>
                    <a:pt x="584" y="620"/>
                  </a:cubicBezTo>
                  <a:cubicBezTo>
                    <a:pt x="616" y="616"/>
                    <a:pt x="650" y="615"/>
                    <a:pt x="687" y="615"/>
                  </a:cubicBezTo>
                  <a:cubicBezTo>
                    <a:pt x="761" y="615"/>
                    <a:pt x="846" y="620"/>
                    <a:pt x="941" y="620"/>
                  </a:cubicBezTo>
                  <a:cubicBezTo>
                    <a:pt x="1084" y="620"/>
                    <a:pt x="1239" y="620"/>
                    <a:pt x="1417" y="632"/>
                  </a:cubicBezTo>
                  <a:cubicBezTo>
                    <a:pt x="2120" y="668"/>
                    <a:pt x="3096" y="811"/>
                    <a:pt x="4191" y="1085"/>
                  </a:cubicBezTo>
                  <a:cubicBezTo>
                    <a:pt x="5287" y="1347"/>
                    <a:pt x="6489" y="1751"/>
                    <a:pt x="7668" y="2216"/>
                  </a:cubicBezTo>
                  <a:cubicBezTo>
                    <a:pt x="8847" y="2680"/>
                    <a:pt x="9990" y="3216"/>
                    <a:pt x="10990" y="3692"/>
                  </a:cubicBezTo>
                  <a:cubicBezTo>
                    <a:pt x="12978" y="4657"/>
                    <a:pt x="15479" y="6014"/>
                    <a:pt x="17419" y="7228"/>
                  </a:cubicBezTo>
                  <a:cubicBezTo>
                    <a:pt x="19372" y="8419"/>
                    <a:pt x="20789" y="9419"/>
                    <a:pt x="20789" y="9419"/>
                  </a:cubicBezTo>
                  <a:cubicBezTo>
                    <a:pt x="20814" y="9436"/>
                    <a:pt x="20841" y="9444"/>
                    <a:pt x="20870" y="9444"/>
                  </a:cubicBezTo>
                  <a:cubicBezTo>
                    <a:pt x="21056" y="9444"/>
                    <a:pt x="21277" y="9113"/>
                    <a:pt x="21122" y="8979"/>
                  </a:cubicBezTo>
                  <a:cubicBezTo>
                    <a:pt x="21122" y="8979"/>
                    <a:pt x="19765" y="7859"/>
                    <a:pt x="17860" y="6550"/>
                  </a:cubicBezTo>
                  <a:cubicBezTo>
                    <a:pt x="16907" y="5883"/>
                    <a:pt x="15824" y="5169"/>
                    <a:pt x="14717" y="4514"/>
                  </a:cubicBezTo>
                  <a:cubicBezTo>
                    <a:pt x="13597" y="3847"/>
                    <a:pt x="12466" y="3228"/>
                    <a:pt x="11454" y="2728"/>
                  </a:cubicBezTo>
                  <a:cubicBezTo>
                    <a:pt x="10430" y="2240"/>
                    <a:pt x="9240" y="1728"/>
                    <a:pt x="8013" y="1299"/>
                  </a:cubicBezTo>
                  <a:cubicBezTo>
                    <a:pt x="6787" y="859"/>
                    <a:pt x="5513" y="513"/>
                    <a:pt x="4358" y="287"/>
                  </a:cubicBezTo>
                  <a:cubicBezTo>
                    <a:pt x="3275" y="86"/>
                    <a:pt x="2296" y="0"/>
                    <a:pt x="1569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5"/>
            <p:cNvSpPr/>
            <p:nvPr/>
          </p:nvSpPr>
          <p:spPr>
            <a:xfrm>
              <a:off x="2896175" y="1225675"/>
              <a:ext cx="58250" cy="290675"/>
            </a:xfrm>
            <a:custGeom>
              <a:rect b="b" l="l" r="r" t="t"/>
              <a:pathLst>
                <a:path extrusionOk="0" h="11627" w="2330">
                  <a:moveTo>
                    <a:pt x="372" y="0"/>
                  </a:moveTo>
                  <a:cubicBezTo>
                    <a:pt x="220" y="0"/>
                    <a:pt x="24" y="52"/>
                    <a:pt x="1" y="128"/>
                  </a:cubicBezTo>
                  <a:cubicBezTo>
                    <a:pt x="1" y="128"/>
                    <a:pt x="13" y="354"/>
                    <a:pt x="37" y="711"/>
                  </a:cubicBezTo>
                  <a:cubicBezTo>
                    <a:pt x="48" y="1080"/>
                    <a:pt x="72" y="1580"/>
                    <a:pt x="96" y="2164"/>
                  </a:cubicBezTo>
                  <a:cubicBezTo>
                    <a:pt x="144" y="3318"/>
                    <a:pt x="179" y="4771"/>
                    <a:pt x="310" y="5914"/>
                  </a:cubicBezTo>
                  <a:cubicBezTo>
                    <a:pt x="429" y="7045"/>
                    <a:pt x="703" y="8510"/>
                    <a:pt x="1060" y="9641"/>
                  </a:cubicBezTo>
                  <a:cubicBezTo>
                    <a:pt x="1156" y="9926"/>
                    <a:pt x="1227" y="10188"/>
                    <a:pt x="1322" y="10426"/>
                  </a:cubicBezTo>
                  <a:cubicBezTo>
                    <a:pt x="1406" y="10665"/>
                    <a:pt x="1477" y="10879"/>
                    <a:pt x="1549" y="11046"/>
                  </a:cubicBezTo>
                  <a:cubicBezTo>
                    <a:pt x="1703" y="11391"/>
                    <a:pt x="1787" y="11593"/>
                    <a:pt x="1787" y="11593"/>
                  </a:cubicBezTo>
                  <a:cubicBezTo>
                    <a:pt x="1800" y="11616"/>
                    <a:pt x="1832" y="11626"/>
                    <a:pt x="1876" y="11626"/>
                  </a:cubicBezTo>
                  <a:cubicBezTo>
                    <a:pt x="2033" y="11626"/>
                    <a:pt x="2329" y="11496"/>
                    <a:pt x="2311" y="11403"/>
                  </a:cubicBezTo>
                  <a:cubicBezTo>
                    <a:pt x="2311" y="11403"/>
                    <a:pt x="2251" y="11188"/>
                    <a:pt x="2156" y="10843"/>
                  </a:cubicBezTo>
                  <a:cubicBezTo>
                    <a:pt x="2108" y="10677"/>
                    <a:pt x="2061" y="10462"/>
                    <a:pt x="2001" y="10224"/>
                  </a:cubicBezTo>
                  <a:cubicBezTo>
                    <a:pt x="1942" y="9998"/>
                    <a:pt x="1906" y="9724"/>
                    <a:pt x="1846" y="9450"/>
                  </a:cubicBezTo>
                  <a:cubicBezTo>
                    <a:pt x="1632" y="8331"/>
                    <a:pt x="1489" y="6914"/>
                    <a:pt x="1370" y="5795"/>
                  </a:cubicBezTo>
                  <a:cubicBezTo>
                    <a:pt x="1251" y="4688"/>
                    <a:pt x="1072" y="3247"/>
                    <a:pt x="906" y="2092"/>
                  </a:cubicBezTo>
                  <a:cubicBezTo>
                    <a:pt x="822" y="1509"/>
                    <a:pt x="727" y="997"/>
                    <a:pt x="668" y="640"/>
                  </a:cubicBezTo>
                  <a:cubicBezTo>
                    <a:pt x="596" y="282"/>
                    <a:pt x="549" y="56"/>
                    <a:pt x="549" y="56"/>
                  </a:cubicBezTo>
                  <a:cubicBezTo>
                    <a:pt x="531" y="17"/>
                    <a:pt x="459" y="0"/>
                    <a:pt x="372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5"/>
            <p:cNvSpPr/>
            <p:nvPr/>
          </p:nvSpPr>
          <p:spPr>
            <a:xfrm>
              <a:off x="1736800" y="1865100"/>
              <a:ext cx="1752800" cy="1023700"/>
            </a:xfrm>
            <a:custGeom>
              <a:rect b="b" l="l" r="r" t="t"/>
              <a:pathLst>
                <a:path extrusionOk="0" h="40948" w="70112">
                  <a:moveTo>
                    <a:pt x="18049" y="1"/>
                  </a:moveTo>
                  <a:cubicBezTo>
                    <a:pt x="11492" y="1"/>
                    <a:pt x="4224" y="1919"/>
                    <a:pt x="1442" y="7055"/>
                  </a:cubicBezTo>
                  <a:cubicBezTo>
                    <a:pt x="418" y="8960"/>
                    <a:pt x="1" y="11293"/>
                    <a:pt x="453" y="14127"/>
                  </a:cubicBezTo>
                  <a:cubicBezTo>
                    <a:pt x="1489" y="20604"/>
                    <a:pt x="6788" y="25307"/>
                    <a:pt x="11872" y="28926"/>
                  </a:cubicBezTo>
                  <a:cubicBezTo>
                    <a:pt x="18587" y="33689"/>
                    <a:pt x="27528" y="34260"/>
                    <a:pt x="35482" y="34796"/>
                  </a:cubicBezTo>
                  <a:cubicBezTo>
                    <a:pt x="41363" y="35201"/>
                    <a:pt x="47281" y="35356"/>
                    <a:pt x="53139" y="36141"/>
                  </a:cubicBezTo>
                  <a:cubicBezTo>
                    <a:pt x="57306" y="36689"/>
                    <a:pt x="61604" y="37523"/>
                    <a:pt x="65414" y="39380"/>
                  </a:cubicBezTo>
                  <a:cubicBezTo>
                    <a:pt x="66259" y="39809"/>
                    <a:pt x="67081" y="40261"/>
                    <a:pt x="67890" y="40773"/>
                  </a:cubicBezTo>
                  <a:cubicBezTo>
                    <a:pt x="68085" y="40895"/>
                    <a:pt x="68284" y="40948"/>
                    <a:pt x="68475" y="40948"/>
                  </a:cubicBezTo>
                  <a:cubicBezTo>
                    <a:pt x="69387" y="40948"/>
                    <a:pt x="70111" y="39750"/>
                    <a:pt x="69176" y="39130"/>
                  </a:cubicBezTo>
                  <a:cubicBezTo>
                    <a:pt x="69081" y="39070"/>
                    <a:pt x="68986" y="39011"/>
                    <a:pt x="68891" y="38951"/>
                  </a:cubicBezTo>
                  <a:cubicBezTo>
                    <a:pt x="68867" y="38892"/>
                    <a:pt x="68843" y="38832"/>
                    <a:pt x="68807" y="38785"/>
                  </a:cubicBezTo>
                  <a:cubicBezTo>
                    <a:pt x="65390" y="32903"/>
                    <a:pt x="61342" y="27319"/>
                    <a:pt x="56770" y="22211"/>
                  </a:cubicBezTo>
                  <a:cubicBezTo>
                    <a:pt x="56449" y="21806"/>
                    <a:pt x="56115" y="21402"/>
                    <a:pt x="55770" y="20997"/>
                  </a:cubicBezTo>
                  <a:cubicBezTo>
                    <a:pt x="51638" y="16115"/>
                    <a:pt x="46828" y="11638"/>
                    <a:pt x="41470" y="8126"/>
                  </a:cubicBezTo>
                  <a:cubicBezTo>
                    <a:pt x="36303" y="4733"/>
                    <a:pt x="30612" y="2006"/>
                    <a:pt x="24552" y="673"/>
                  </a:cubicBezTo>
                  <a:cubicBezTo>
                    <a:pt x="22631" y="244"/>
                    <a:pt x="20385" y="1"/>
                    <a:pt x="18049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5"/>
            <p:cNvSpPr/>
            <p:nvPr/>
          </p:nvSpPr>
          <p:spPr>
            <a:xfrm>
              <a:off x="2112150" y="2219350"/>
              <a:ext cx="1607200" cy="1043925"/>
            </a:xfrm>
            <a:custGeom>
              <a:rect b="b" l="l" r="r" t="t"/>
              <a:pathLst>
                <a:path extrusionOk="0" h="41757" w="64288">
                  <a:moveTo>
                    <a:pt x="487" y="0"/>
                  </a:moveTo>
                  <a:cubicBezTo>
                    <a:pt x="23" y="0"/>
                    <a:pt x="1" y="382"/>
                    <a:pt x="644" y="600"/>
                  </a:cubicBezTo>
                  <a:cubicBezTo>
                    <a:pt x="644" y="600"/>
                    <a:pt x="2049" y="1064"/>
                    <a:pt x="4382" y="1826"/>
                  </a:cubicBezTo>
                  <a:cubicBezTo>
                    <a:pt x="6704" y="2600"/>
                    <a:pt x="9966" y="3695"/>
                    <a:pt x="13633" y="5017"/>
                  </a:cubicBezTo>
                  <a:cubicBezTo>
                    <a:pt x="17301" y="6339"/>
                    <a:pt x="21384" y="7910"/>
                    <a:pt x="25373" y="9625"/>
                  </a:cubicBezTo>
                  <a:cubicBezTo>
                    <a:pt x="29362" y="11339"/>
                    <a:pt x="33255" y="13220"/>
                    <a:pt x="36577" y="15030"/>
                  </a:cubicBezTo>
                  <a:cubicBezTo>
                    <a:pt x="38244" y="15935"/>
                    <a:pt x="39994" y="16947"/>
                    <a:pt x="41768" y="18054"/>
                  </a:cubicBezTo>
                  <a:cubicBezTo>
                    <a:pt x="43542" y="19150"/>
                    <a:pt x="45352" y="20340"/>
                    <a:pt x="47102" y="21614"/>
                  </a:cubicBezTo>
                  <a:cubicBezTo>
                    <a:pt x="48852" y="22888"/>
                    <a:pt x="50555" y="24234"/>
                    <a:pt x="52150" y="25615"/>
                  </a:cubicBezTo>
                  <a:cubicBezTo>
                    <a:pt x="52555" y="25972"/>
                    <a:pt x="52948" y="26317"/>
                    <a:pt x="53341" y="26663"/>
                  </a:cubicBezTo>
                  <a:cubicBezTo>
                    <a:pt x="53722" y="27008"/>
                    <a:pt x="54091" y="27365"/>
                    <a:pt x="54472" y="27710"/>
                  </a:cubicBezTo>
                  <a:cubicBezTo>
                    <a:pt x="54662" y="27877"/>
                    <a:pt x="54841" y="28056"/>
                    <a:pt x="55008" y="28234"/>
                  </a:cubicBezTo>
                  <a:cubicBezTo>
                    <a:pt x="55186" y="28425"/>
                    <a:pt x="55365" y="28591"/>
                    <a:pt x="55532" y="28782"/>
                  </a:cubicBezTo>
                  <a:cubicBezTo>
                    <a:pt x="55889" y="29139"/>
                    <a:pt x="56222" y="29496"/>
                    <a:pt x="56555" y="29853"/>
                  </a:cubicBezTo>
                  <a:cubicBezTo>
                    <a:pt x="57877" y="31270"/>
                    <a:pt x="59032" y="32675"/>
                    <a:pt x="59996" y="33997"/>
                  </a:cubicBezTo>
                  <a:cubicBezTo>
                    <a:pt x="60961" y="35318"/>
                    <a:pt x="61723" y="36557"/>
                    <a:pt x="62259" y="37640"/>
                  </a:cubicBezTo>
                  <a:cubicBezTo>
                    <a:pt x="62806" y="38724"/>
                    <a:pt x="63163" y="39617"/>
                    <a:pt x="63366" y="40248"/>
                  </a:cubicBezTo>
                  <a:cubicBezTo>
                    <a:pt x="63413" y="40414"/>
                    <a:pt x="63461" y="40545"/>
                    <a:pt x="63509" y="40676"/>
                  </a:cubicBezTo>
                  <a:cubicBezTo>
                    <a:pt x="63521" y="40736"/>
                    <a:pt x="63544" y="40783"/>
                    <a:pt x="63556" y="40843"/>
                  </a:cubicBezTo>
                  <a:cubicBezTo>
                    <a:pt x="63568" y="40890"/>
                    <a:pt x="63580" y="40938"/>
                    <a:pt x="63592" y="40986"/>
                  </a:cubicBezTo>
                  <a:cubicBezTo>
                    <a:pt x="63640" y="41152"/>
                    <a:pt x="63663" y="41236"/>
                    <a:pt x="63663" y="41236"/>
                  </a:cubicBezTo>
                  <a:cubicBezTo>
                    <a:pt x="63763" y="41585"/>
                    <a:pt x="63920" y="41756"/>
                    <a:pt x="64045" y="41756"/>
                  </a:cubicBezTo>
                  <a:cubicBezTo>
                    <a:pt x="64187" y="41756"/>
                    <a:pt x="64287" y="41532"/>
                    <a:pt x="64211" y="41093"/>
                  </a:cubicBezTo>
                  <a:cubicBezTo>
                    <a:pt x="64211" y="41093"/>
                    <a:pt x="64187" y="41010"/>
                    <a:pt x="64152" y="40831"/>
                  </a:cubicBezTo>
                  <a:cubicBezTo>
                    <a:pt x="64140" y="40783"/>
                    <a:pt x="64128" y="40736"/>
                    <a:pt x="64116" y="40688"/>
                  </a:cubicBezTo>
                  <a:cubicBezTo>
                    <a:pt x="64104" y="40629"/>
                    <a:pt x="64080" y="40569"/>
                    <a:pt x="64068" y="40509"/>
                  </a:cubicBezTo>
                  <a:cubicBezTo>
                    <a:pt x="64033" y="40379"/>
                    <a:pt x="63985" y="40236"/>
                    <a:pt x="63937" y="40069"/>
                  </a:cubicBezTo>
                  <a:cubicBezTo>
                    <a:pt x="63735" y="39414"/>
                    <a:pt x="63390" y="38474"/>
                    <a:pt x="62854" y="37354"/>
                  </a:cubicBezTo>
                  <a:cubicBezTo>
                    <a:pt x="62306" y="36223"/>
                    <a:pt x="61556" y="34937"/>
                    <a:pt x="60604" y="33568"/>
                  </a:cubicBezTo>
                  <a:cubicBezTo>
                    <a:pt x="59639" y="32199"/>
                    <a:pt x="58484" y="30746"/>
                    <a:pt x="57175" y="29282"/>
                  </a:cubicBezTo>
                  <a:cubicBezTo>
                    <a:pt x="56841" y="28913"/>
                    <a:pt x="56508" y="28556"/>
                    <a:pt x="56163" y="28187"/>
                  </a:cubicBezTo>
                  <a:cubicBezTo>
                    <a:pt x="55996" y="27996"/>
                    <a:pt x="55805" y="27817"/>
                    <a:pt x="55639" y="27627"/>
                  </a:cubicBezTo>
                  <a:cubicBezTo>
                    <a:pt x="55460" y="27436"/>
                    <a:pt x="55281" y="27258"/>
                    <a:pt x="55091" y="27079"/>
                  </a:cubicBezTo>
                  <a:cubicBezTo>
                    <a:pt x="54710" y="26722"/>
                    <a:pt x="54341" y="26353"/>
                    <a:pt x="53948" y="25984"/>
                  </a:cubicBezTo>
                  <a:cubicBezTo>
                    <a:pt x="53567" y="25639"/>
                    <a:pt x="53174" y="25281"/>
                    <a:pt x="52769" y="24912"/>
                  </a:cubicBezTo>
                  <a:cubicBezTo>
                    <a:pt x="51174" y="23495"/>
                    <a:pt x="49459" y="22102"/>
                    <a:pt x="47709" y="20793"/>
                  </a:cubicBezTo>
                  <a:cubicBezTo>
                    <a:pt x="45947" y="19483"/>
                    <a:pt x="44137" y="18257"/>
                    <a:pt x="42339" y="17126"/>
                  </a:cubicBezTo>
                  <a:cubicBezTo>
                    <a:pt x="40553" y="16006"/>
                    <a:pt x="38791" y="14971"/>
                    <a:pt x="37101" y="14066"/>
                  </a:cubicBezTo>
                  <a:cubicBezTo>
                    <a:pt x="33743" y="12220"/>
                    <a:pt x="29802" y="10363"/>
                    <a:pt x="25778" y="8684"/>
                  </a:cubicBezTo>
                  <a:cubicBezTo>
                    <a:pt x="21742" y="7005"/>
                    <a:pt x="17610" y="5481"/>
                    <a:pt x="13907" y="4231"/>
                  </a:cubicBezTo>
                  <a:cubicBezTo>
                    <a:pt x="10204" y="2957"/>
                    <a:pt x="6930" y="1933"/>
                    <a:pt x="4585" y="1207"/>
                  </a:cubicBezTo>
                  <a:cubicBezTo>
                    <a:pt x="2239" y="493"/>
                    <a:pt x="822" y="52"/>
                    <a:pt x="822" y="52"/>
                  </a:cubicBezTo>
                  <a:cubicBezTo>
                    <a:pt x="693" y="16"/>
                    <a:pt x="581" y="0"/>
                    <a:pt x="487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2695475" y="2245500"/>
              <a:ext cx="328950" cy="329525"/>
            </a:xfrm>
            <a:custGeom>
              <a:rect b="b" l="l" r="r" t="t"/>
              <a:pathLst>
                <a:path extrusionOk="0" h="13181" w="13158">
                  <a:moveTo>
                    <a:pt x="362" y="1"/>
                  </a:moveTo>
                  <a:cubicBezTo>
                    <a:pt x="191" y="1"/>
                    <a:pt x="1" y="385"/>
                    <a:pt x="123" y="518"/>
                  </a:cubicBezTo>
                  <a:cubicBezTo>
                    <a:pt x="123" y="518"/>
                    <a:pt x="409" y="697"/>
                    <a:pt x="873" y="994"/>
                  </a:cubicBezTo>
                  <a:cubicBezTo>
                    <a:pt x="1087" y="1161"/>
                    <a:pt x="1349" y="1364"/>
                    <a:pt x="1647" y="1590"/>
                  </a:cubicBezTo>
                  <a:cubicBezTo>
                    <a:pt x="1790" y="1709"/>
                    <a:pt x="1933" y="1840"/>
                    <a:pt x="2100" y="1971"/>
                  </a:cubicBezTo>
                  <a:cubicBezTo>
                    <a:pt x="2242" y="2114"/>
                    <a:pt x="2409" y="2245"/>
                    <a:pt x="2576" y="2399"/>
                  </a:cubicBezTo>
                  <a:cubicBezTo>
                    <a:pt x="3874" y="3602"/>
                    <a:pt x="5302" y="5293"/>
                    <a:pt x="6433" y="6638"/>
                  </a:cubicBezTo>
                  <a:cubicBezTo>
                    <a:pt x="7564" y="7972"/>
                    <a:pt x="9041" y="9674"/>
                    <a:pt x="10303" y="10984"/>
                  </a:cubicBezTo>
                  <a:cubicBezTo>
                    <a:pt x="10636" y="11305"/>
                    <a:pt x="10934" y="11603"/>
                    <a:pt x="11208" y="11877"/>
                  </a:cubicBezTo>
                  <a:cubicBezTo>
                    <a:pt x="11494" y="12139"/>
                    <a:pt x="11744" y="12365"/>
                    <a:pt x="11958" y="12567"/>
                  </a:cubicBezTo>
                  <a:cubicBezTo>
                    <a:pt x="12398" y="12936"/>
                    <a:pt x="12660" y="13163"/>
                    <a:pt x="12660" y="13163"/>
                  </a:cubicBezTo>
                  <a:cubicBezTo>
                    <a:pt x="12678" y="13175"/>
                    <a:pt x="12699" y="13180"/>
                    <a:pt x="12721" y="13180"/>
                  </a:cubicBezTo>
                  <a:cubicBezTo>
                    <a:pt x="12891" y="13180"/>
                    <a:pt x="13157" y="12850"/>
                    <a:pt x="13041" y="12734"/>
                  </a:cubicBezTo>
                  <a:cubicBezTo>
                    <a:pt x="13041" y="12734"/>
                    <a:pt x="12803" y="12496"/>
                    <a:pt x="12410" y="12091"/>
                  </a:cubicBezTo>
                  <a:cubicBezTo>
                    <a:pt x="12220" y="11889"/>
                    <a:pt x="11994" y="11639"/>
                    <a:pt x="11744" y="11365"/>
                  </a:cubicBezTo>
                  <a:cubicBezTo>
                    <a:pt x="11494" y="11079"/>
                    <a:pt x="11220" y="10758"/>
                    <a:pt x="10934" y="10412"/>
                  </a:cubicBezTo>
                  <a:cubicBezTo>
                    <a:pt x="9779" y="9043"/>
                    <a:pt x="8422" y="7269"/>
                    <a:pt x="7279" y="5924"/>
                  </a:cubicBezTo>
                  <a:cubicBezTo>
                    <a:pt x="6136" y="4566"/>
                    <a:pt x="4564" y="2923"/>
                    <a:pt x="3123" y="1768"/>
                  </a:cubicBezTo>
                  <a:cubicBezTo>
                    <a:pt x="2945" y="1614"/>
                    <a:pt x="2754" y="1495"/>
                    <a:pt x="2588" y="1364"/>
                  </a:cubicBezTo>
                  <a:cubicBezTo>
                    <a:pt x="2409" y="1233"/>
                    <a:pt x="2254" y="1114"/>
                    <a:pt x="2088" y="994"/>
                  </a:cubicBezTo>
                  <a:cubicBezTo>
                    <a:pt x="1766" y="792"/>
                    <a:pt x="1468" y="602"/>
                    <a:pt x="1218" y="447"/>
                  </a:cubicBezTo>
                  <a:cubicBezTo>
                    <a:pt x="706" y="173"/>
                    <a:pt x="397" y="6"/>
                    <a:pt x="397" y="6"/>
                  </a:cubicBezTo>
                  <a:cubicBezTo>
                    <a:pt x="385" y="2"/>
                    <a:pt x="374" y="1"/>
                    <a:pt x="362" y="1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2179125" y="2402975"/>
              <a:ext cx="489325" cy="87375"/>
            </a:xfrm>
            <a:custGeom>
              <a:rect b="b" l="l" r="r" t="t"/>
              <a:pathLst>
                <a:path extrusionOk="0" h="3495" w="19573">
                  <a:moveTo>
                    <a:pt x="14883" y="0"/>
                  </a:moveTo>
                  <a:cubicBezTo>
                    <a:pt x="14840" y="0"/>
                    <a:pt x="14796" y="2"/>
                    <a:pt x="14753" y="6"/>
                  </a:cubicBezTo>
                  <a:cubicBezTo>
                    <a:pt x="14622" y="6"/>
                    <a:pt x="14491" y="18"/>
                    <a:pt x="14348" y="18"/>
                  </a:cubicBezTo>
                  <a:cubicBezTo>
                    <a:pt x="14086" y="29"/>
                    <a:pt x="13812" y="41"/>
                    <a:pt x="13538" y="53"/>
                  </a:cubicBezTo>
                  <a:cubicBezTo>
                    <a:pt x="13264" y="77"/>
                    <a:pt x="12990" y="101"/>
                    <a:pt x="12717" y="125"/>
                  </a:cubicBezTo>
                  <a:cubicBezTo>
                    <a:pt x="12169" y="172"/>
                    <a:pt x="11621" y="256"/>
                    <a:pt x="11097" y="315"/>
                  </a:cubicBezTo>
                  <a:cubicBezTo>
                    <a:pt x="10573" y="387"/>
                    <a:pt x="10061" y="470"/>
                    <a:pt x="9597" y="553"/>
                  </a:cubicBezTo>
                  <a:cubicBezTo>
                    <a:pt x="7716" y="899"/>
                    <a:pt x="5358" y="1518"/>
                    <a:pt x="3477" y="2042"/>
                  </a:cubicBezTo>
                  <a:cubicBezTo>
                    <a:pt x="2537" y="2292"/>
                    <a:pt x="1715" y="2518"/>
                    <a:pt x="1132" y="2685"/>
                  </a:cubicBezTo>
                  <a:cubicBezTo>
                    <a:pt x="536" y="2839"/>
                    <a:pt x="179" y="2935"/>
                    <a:pt x="179" y="2935"/>
                  </a:cubicBezTo>
                  <a:cubicBezTo>
                    <a:pt x="1" y="3018"/>
                    <a:pt x="96" y="3482"/>
                    <a:pt x="298" y="3494"/>
                  </a:cubicBezTo>
                  <a:cubicBezTo>
                    <a:pt x="298" y="3494"/>
                    <a:pt x="667" y="3435"/>
                    <a:pt x="1275" y="3327"/>
                  </a:cubicBezTo>
                  <a:cubicBezTo>
                    <a:pt x="1870" y="3208"/>
                    <a:pt x="2715" y="3042"/>
                    <a:pt x="3668" y="2851"/>
                  </a:cubicBezTo>
                  <a:cubicBezTo>
                    <a:pt x="5585" y="2470"/>
                    <a:pt x="7942" y="1982"/>
                    <a:pt x="9800" y="1649"/>
                  </a:cubicBezTo>
                  <a:cubicBezTo>
                    <a:pt x="11645" y="1292"/>
                    <a:pt x="14002" y="922"/>
                    <a:pt x="15919" y="839"/>
                  </a:cubicBezTo>
                  <a:cubicBezTo>
                    <a:pt x="16038" y="833"/>
                    <a:pt x="16154" y="833"/>
                    <a:pt x="16269" y="833"/>
                  </a:cubicBezTo>
                  <a:cubicBezTo>
                    <a:pt x="16384" y="833"/>
                    <a:pt x="16497" y="833"/>
                    <a:pt x="16610" y="827"/>
                  </a:cubicBezTo>
                  <a:lnTo>
                    <a:pt x="17253" y="827"/>
                  </a:lnTo>
                  <a:cubicBezTo>
                    <a:pt x="17646" y="851"/>
                    <a:pt x="18015" y="875"/>
                    <a:pt x="18312" y="887"/>
                  </a:cubicBezTo>
                  <a:cubicBezTo>
                    <a:pt x="18896" y="970"/>
                    <a:pt x="19253" y="1018"/>
                    <a:pt x="19253" y="1018"/>
                  </a:cubicBezTo>
                  <a:cubicBezTo>
                    <a:pt x="19255" y="1018"/>
                    <a:pt x="19257" y="1018"/>
                    <a:pt x="19259" y="1018"/>
                  </a:cubicBezTo>
                  <a:cubicBezTo>
                    <a:pt x="19446" y="1018"/>
                    <a:pt x="19572" y="505"/>
                    <a:pt x="19372" y="458"/>
                  </a:cubicBezTo>
                  <a:cubicBezTo>
                    <a:pt x="19372" y="458"/>
                    <a:pt x="19015" y="375"/>
                    <a:pt x="18396" y="244"/>
                  </a:cubicBezTo>
                  <a:cubicBezTo>
                    <a:pt x="18086" y="196"/>
                    <a:pt x="17717" y="149"/>
                    <a:pt x="17300" y="89"/>
                  </a:cubicBezTo>
                  <a:cubicBezTo>
                    <a:pt x="17086" y="77"/>
                    <a:pt x="16860" y="65"/>
                    <a:pt x="16634" y="41"/>
                  </a:cubicBezTo>
                  <a:cubicBezTo>
                    <a:pt x="16407" y="29"/>
                    <a:pt x="16157" y="6"/>
                    <a:pt x="15919" y="6"/>
                  </a:cubicBezTo>
                  <a:lnTo>
                    <a:pt x="15145" y="6"/>
                  </a:lnTo>
                  <a:cubicBezTo>
                    <a:pt x="15058" y="6"/>
                    <a:pt x="14971" y="0"/>
                    <a:pt x="14883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2525000" y="1956025"/>
              <a:ext cx="2631025" cy="2630700"/>
            </a:xfrm>
            <a:custGeom>
              <a:rect b="b" l="l" r="r" t="t"/>
              <a:pathLst>
                <a:path extrusionOk="0" h="105228" w="105241">
                  <a:moveTo>
                    <a:pt x="52614" y="1"/>
                  </a:moveTo>
                  <a:cubicBezTo>
                    <a:pt x="23563" y="1"/>
                    <a:pt x="1" y="23551"/>
                    <a:pt x="1" y="52614"/>
                  </a:cubicBezTo>
                  <a:cubicBezTo>
                    <a:pt x="1" y="81677"/>
                    <a:pt x="23563" y="105228"/>
                    <a:pt x="52614" y="105228"/>
                  </a:cubicBezTo>
                  <a:cubicBezTo>
                    <a:pt x="81678" y="105228"/>
                    <a:pt x="105240" y="81677"/>
                    <a:pt x="105240" y="52614"/>
                  </a:cubicBezTo>
                  <a:cubicBezTo>
                    <a:pt x="105240" y="23551"/>
                    <a:pt x="81678" y="1"/>
                    <a:pt x="52614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4178175" y="4397625"/>
              <a:ext cx="88750" cy="32875"/>
            </a:xfrm>
            <a:custGeom>
              <a:rect b="b" l="l" r="r" t="t"/>
              <a:pathLst>
                <a:path extrusionOk="0" h="1315" w="3550">
                  <a:moveTo>
                    <a:pt x="1702" y="1"/>
                  </a:moveTo>
                  <a:cubicBezTo>
                    <a:pt x="1127" y="1"/>
                    <a:pt x="621" y="113"/>
                    <a:pt x="251" y="694"/>
                  </a:cubicBezTo>
                  <a:cubicBezTo>
                    <a:pt x="0" y="1204"/>
                    <a:pt x="466" y="1315"/>
                    <a:pt x="914" y="1315"/>
                  </a:cubicBezTo>
                  <a:cubicBezTo>
                    <a:pt x="1104" y="1315"/>
                    <a:pt x="1290" y="1295"/>
                    <a:pt x="1418" y="1277"/>
                  </a:cubicBezTo>
                  <a:cubicBezTo>
                    <a:pt x="1763" y="1230"/>
                    <a:pt x="3549" y="920"/>
                    <a:pt x="3442" y="301"/>
                  </a:cubicBezTo>
                  <a:cubicBezTo>
                    <a:pt x="3393" y="56"/>
                    <a:pt x="3004" y="24"/>
                    <a:pt x="2687" y="24"/>
                  </a:cubicBezTo>
                  <a:cubicBezTo>
                    <a:pt x="2572" y="24"/>
                    <a:pt x="2466" y="28"/>
                    <a:pt x="2390" y="28"/>
                  </a:cubicBezTo>
                  <a:cubicBezTo>
                    <a:pt x="2369" y="28"/>
                    <a:pt x="2351" y="28"/>
                    <a:pt x="2335" y="27"/>
                  </a:cubicBezTo>
                  <a:cubicBezTo>
                    <a:pt x="2117" y="15"/>
                    <a:pt x="1905" y="1"/>
                    <a:pt x="1702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3759975" y="2855825"/>
              <a:ext cx="289350" cy="91800"/>
            </a:xfrm>
            <a:custGeom>
              <a:rect b="b" l="l" r="r" t="t"/>
              <a:pathLst>
                <a:path extrusionOk="0" h="3672" w="11574">
                  <a:moveTo>
                    <a:pt x="3129" y="1"/>
                  </a:moveTo>
                  <a:cubicBezTo>
                    <a:pt x="2199" y="1"/>
                    <a:pt x="1385" y="597"/>
                    <a:pt x="453" y="715"/>
                  </a:cubicBezTo>
                  <a:cubicBezTo>
                    <a:pt x="440" y="712"/>
                    <a:pt x="429" y="711"/>
                    <a:pt x="417" y="711"/>
                  </a:cubicBezTo>
                  <a:cubicBezTo>
                    <a:pt x="386" y="711"/>
                    <a:pt x="357" y="722"/>
                    <a:pt x="322" y="739"/>
                  </a:cubicBezTo>
                  <a:cubicBezTo>
                    <a:pt x="179" y="858"/>
                    <a:pt x="156" y="870"/>
                    <a:pt x="60" y="1049"/>
                  </a:cubicBezTo>
                  <a:cubicBezTo>
                    <a:pt x="1" y="1156"/>
                    <a:pt x="60" y="1275"/>
                    <a:pt x="179" y="1323"/>
                  </a:cubicBezTo>
                  <a:cubicBezTo>
                    <a:pt x="409" y="1413"/>
                    <a:pt x="616" y="1449"/>
                    <a:pt x="810" y="1449"/>
                  </a:cubicBezTo>
                  <a:cubicBezTo>
                    <a:pt x="1551" y="1449"/>
                    <a:pt x="2099" y="929"/>
                    <a:pt x="2944" y="929"/>
                  </a:cubicBezTo>
                  <a:cubicBezTo>
                    <a:pt x="2959" y="929"/>
                    <a:pt x="2974" y="929"/>
                    <a:pt x="2989" y="930"/>
                  </a:cubicBezTo>
                  <a:cubicBezTo>
                    <a:pt x="3882" y="954"/>
                    <a:pt x="4299" y="1680"/>
                    <a:pt x="5073" y="1870"/>
                  </a:cubicBezTo>
                  <a:cubicBezTo>
                    <a:pt x="5799" y="2061"/>
                    <a:pt x="6180" y="1989"/>
                    <a:pt x="6835" y="2478"/>
                  </a:cubicBezTo>
                  <a:cubicBezTo>
                    <a:pt x="7085" y="2668"/>
                    <a:pt x="8097" y="2894"/>
                    <a:pt x="7526" y="3347"/>
                  </a:cubicBezTo>
                  <a:cubicBezTo>
                    <a:pt x="7395" y="3454"/>
                    <a:pt x="7514" y="3668"/>
                    <a:pt x="7656" y="3668"/>
                  </a:cubicBezTo>
                  <a:cubicBezTo>
                    <a:pt x="7787" y="3670"/>
                    <a:pt x="7930" y="3671"/>
                    <a:pt x="8083" y="3671"/>
                  </a:cubicBezTo>
                  <a:cubicBezTo>
                    <a:pt x="9172" y="3671"/>
                    <a:pt x="10737" y="3597"/>
                    <a:pt x="11478" y="2918"/>
                  </a:cubicBezTo>
                  <a:cubicBezTo>
                    <a:pt x="11574" y="2823"/>
                    <a:pt x="11538" y="2680"/>
                    <a:pt x="11443" y="2620"/>
                  </a:cubicBezTo>
                  <a:cubicBezTo>
                    <a:pt x="10109" y="1704"/>
                    <a:pt x="8002" y="1608"/>
                    <a:pt x="6442" y="1120"/>
                  </a:cubicBezTo>
                  <a:cubicBezTo>
                    <a:pt x="5454" y="811"/>
                    <a:pt x="4216" y="25"/>
                    <a:pt x="3156" y="1"/>
                  </a:cubicBezTo>
                  <a:cubicBezTo>
                    <a:pt x="3147" y="1"/>
                    <a:pt x="3138" y="1"/>
                    <a:pt x="312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3922500" y="2967700"/>
              <a:ext cx="77800" cy="27925"/>
            </a:xfrm>
            <a:custGeom>
              <a:rect b="b" l="l" r="r" t="t"/>
              <a:pathLst>
                <a:path extrusionOk="0" h="1117" w="3112">
                  <a:moveTo>
                    <a:pt x="337" y="0"/>
                  </a:moveTo>
                  <a:cubicBezTo>
                    <a:pt x="283" y="0"/>
                    <a:pt x="230" y="15"/>
                    <a:pt x="179" y="50"/>
                  </a:cubicBezTo>
                  <a:cubicBezTo>
                    <a:pt x="1" y="181"/>
                    <a:pt x="1" y="491"/>
                    <a:pt x="108" y="658"/>
                  </a:cubicBezTo>
                  <a:cubicBezTo>
                    <a:pt x="251" y="884"/>
                    <a:pt x="560" y="920"/>
                    <a:pt x="798" y="943"/>
                  </a:cubicBezTo>
                  <a:cubicBezTo>
                    <a:pt x="1203" y="979"/>
                    <a:pt x="1560" y="955"/>
                    <a:pt x="1965" y="1074"/>
                  </a:cubicBezTo>
                  <a:cubicBezTo>
                    <a:pt x="2048" y="1100"/>
                    <a:pt x="2176" y="1117"/>
                    <a:pt x="2312" y="1117"/>
                  </a:cubicBezTo>
                  <a:cubicBezTo>
                    <a:pt x="2680" y="1117"/>
                    <a:pt x="3111" y="992"/>
                    <a:pt x="2894" y="574"/>
                  </a:cubicBezTo>
                  <a:cubicBezTo>
                    <a:pt x="2751" y="312"/>
                    <a:pt x="2358" y="158"/>
                    <a:pt x="2084" y="98"/>
                  </a:cubicBezTo>
                  <a:cubicBezTo>
                    <a:pt x="2031" y="88"/>
                    <a:pt x="1979" y="83"/>
                    <a:pt x="1928" y="83"/>
                  </a:cubicBezTo>
                  <a:cubicBezTo>
                    <a:pt x="1607" y="83"/>
                    <a:pt x="1327" y="261"/>
                    <a:pt x="1025" y="261"/>
                  </a:cubicBezTo>
                  <a:cubicBezTo>
                    <a:pt x="989" y="261"/>
                    <a:pt x="954" y="258"/>
                    <a:pt x="917" y="253"/>
                  </a:cubicBezTo>
                  <a:cubicBezTo>
                    <a:pt x="749" y="197"/>
                    <a:pt x="536" y="0"/>
                    <a:pt x="337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5"/>
            <p:cNvSpPr/>
            <p:nvPr/>
          </p:nvSpPr>
          <p:spPr>
            <a:xfrm>
              <a:off x="4042750" y="2932100"/>
              <a:ext cx="156725" cy="70025"/>
            </a:xfrm>
            <a:custGeom>
              <a:rect b="b" l="l" r="r" t="t"/>
              <a:pathLst>
                <a:path extrusionOk="0" h="2801" w="6269">
                  <a:moveTo>
                    <a:pt x="1479" y="1"/>
                  </a:moveTo>
                  <a:cubicBezTo>
                    <a:pt x="1168" y="1"/>
                    <a:pt x="881" y="65"/>
                    <a:pt x="656" y="236"/>
                  </a:cubicBezTo>
                  <a:cubicBezTo>
                    <a:pt x="644" y="248"/>
                    <a:pt x="632" y="260"/>
                    <a:pt x="620" y="272"/>
                  </a:cubicBezTo>
                  <a:cubicBezTo>
                    <a:pt x="572" y="331"/>
                    <a:pt x="536" y="415"/>
                    <a:pt x="584" y="498"/>
                  </a:cubicBezTo>
                  <a:cubicBezTo>
                    <a:pt x="763" y="820"/>
                    <a:pt x="2037" y="1177"/>
                    <a:pt x="2013" y="1462"/>
                  </a:cubicBezTo>
                  <a:cubicBezTo>
                    <a:pt x="2013" y="1441"/>
                    <a:pt x="1814" y="1427"/>
                    <a:pt x="1543" y="1427"/>
                  </a:cubicBezTo>
                  <a:cubicBezTo>
                    <a:pt x="1059" y="1427"/>
                    <a:pt x="346" y="1471"/>
                    <a:pt x="132" y="1593"/>
                  </a:cubicBezTo>
                  <a:cubicBezTo>
                    <a:pt x="25" y="1641"/>
                    <a:pt x="1" y="1808"/>
                    <a:pt x="84" y="1891"/>
                  </a:cubicBezTo>
                  <a:cubicBezTo>
                    <a:pt x="358" y="2129"/>
                    <a:pt x="739" y="2153"/>
                    <a:pt x="1084" y="2189"/>
                  </a:cubicBezTo>
                  <a:cubicBezTo>
                    <a:pt x="1117" y="2191"/>
                    <a:pt x="1150" y="2192"/>
                    <a:pt x="1185" y="2192"/>
                  </a:cubicBezTo>
                  <a:cubicBezTo>
                    <a:pt x="1376" y="2192"/>
                    <a:pt x="1598" y="2160"/>
                    <a:pt x="1803" y="2160"/>
                  </a:cubicBezTo>
                  <a:cubicBezTo>
                    <a:pt x="1917" y="2160"/>
                    <a:pt x="2025" y="2170"/>
                    <a:pt x="2120" y="2201"/>
                  </a:cubicBezTo>
                  <a:cubicBezTo>
                    <a:pt x="2239" y="2236"/>
                    <a:pt x="2620" y="2713"/>
                    <a:pt x="2787" y="2748"/>
                  </a:cubicBezTo>
                  <a:cubicBezTo>
                    <a:pt x="2924" y="2783"/>
                    <a:pt x="2968" y="2801"/>
                    <a:pt x="3008" y="2801"/>
                  </a:cubicBezTo>
                  <a:cubicBezTo>
                    <a:pt x="3052" y="2801"/>
                    <a:pt x="3091" y="2780"/>
                    <a:pt x="3239" y="2736"/>
                  </a:cubicBezTo>
                  <a:cubicBezTo>
                    <a:pt x="3891" y="2553"/>
                    <a:pt x="2687" y="2151"/>
                    <a:pt x="4035" y="2151"/>
                  </a:cubicBezTo>
                  <a:cubicBezTo>
                    <a:pt x="4091" y="2151"/>
                    <a:pt x="4151" y="2152"/>
                    <a:pt x="4216" y="2153"/>
                  </a:cubicBezTo>
                  <a:cubicBezTo>
                    <a:pt x="4404" y="2153"/>
                    <a:pt x="4531" y="2298"/>
                    <a:pt x="4712" y="2298"/>
                  </a:cubicBezTo>
                  <a:cubicBezTo>
                    <a:pt x="4725" y="2298"/>
                    <a:pt x="4738" y="2298"/>
                    <a:pt x="4751" y="2296"/>
                  </a:cubicBezTo>
                  <a:cubicBezTo>
                    <a:pt x="4823" y="2296"/>
                    <a:pt x="4918" y="2248"/>
                    <a:pt x="4930" y="2165"/>
                  </a:cubicBezTo>
                  <a:cubicBezTo>
                    <a:pt x="4988" y="1789"/>
                    <a:pt x="5359" y="1686"/>
                    <a:pt x="5719" y="1686"/>
                  </a:cubicBezTo>
                  <a:cubicBezTo>
                    <a:pt x="5803" y="1686"/>
                    <a:pt x="5887" y="1692"/>
                    <a:pt x="5966" y="1701"/>
                  </a:cubicBezTo>
                  <a:cubicBezTo>
                    <a:pt x="5977" y="1702"/>
                    <a:pt x="5989" y="1703"/>
                    <a:pt x="6000" y="1703"/>
                  </a:cubicBezTo>
                  <a:cubicBezTo>
                    <a:pt x="6142" y="1703"/>
                    <a:pt x="6268" y="1570"/>
                    <a:pt x="6180" y="1427"/>
                  </a:cubicBezTo>
                  <a:cubicBezTo>
                    <a:pt x="5668" y="570"/>
                    <a:pt x="4335" y="736"/>
                    <a:pt x="3537" y="498"/>
                  </a:cubicBezTo>
                  <a:cubicBezTo>
                    <a:pt x="3016" y="333"/>
                    <a:pt x="2185" y="1"/>
                    <a:pt x="147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5"/>
            <p:cNvSpPr/>
            <p:nvPr/>
          </p:nvSpPr>
          <p:spPr>
            <a:xfrm>
              <a:off x="4212125" y="2968325"/>
              <a:ext cx="65725" cy="32225"/>
            </a:xfrm>
            <a:custGeom>
              <a:rect b="b" l="l" r="r" t="t"/>
              <a:pathLst>
                <a:path extrusionOk="0" h="1289" w="2629">
                  <a:moveTo>
                    <a:pt x="1267" y="1"/>
                  </a:moveTo>
                  <a:cubicBezTo>
                    <a:pt x="1051" y="1"/>
                    <a:pt x="840" y="31"/>
                    <a:pt x="667" y="85"/>
                  </a:cubicBezTo>
                  <a:cubicBezTo>
                    <a:pt x="298" y="204"/>
                    <a:pt x="0" y="549"/>
                    <a:pt x="477" y="775"/>
                  </a:cubicBezTo>
                  <a:cubicBezTo>
                    <a:pt x="786" y="918"/>
                    <a:pt x="1143" y="1002"/>
                    <a:pt x="1477" y="1109"/>
                  </a:cubicBezTo>
                  <a:cubicBezTo>
                    <a:pt x="1679" y="1180"/>
                    <a:pt x="1905" y="1276"/>
                    <a:pt x="2132" y="1287"/>
                  </a:cubicBezTo>
                  <a:cubicBezTo>
                    <a:pt x="2142" y="1288"/>
                    <a:pt x="2151" y="1288"/>
                    <a:pt x="2161" y="1288"/>
                  </a:cubicBezTo>
                  <a:cubicBezTo>
                    <a:pt x="2629" y="1288"/>
                    <a:pt x="2556" y="722"/>
                    <a:pt x="2370" y="418"/>
                  </a:cubicBezTo>
                  <a:cubicBezTo>
                    <a:pt x="2370" y="406"/>
                    <a:pt x="2358" y="406"/>
                    <a:pt x="2358" y="394"/>
                  </a:cubicBezTo>
                  <a:cubicBezTo>
                    <a:pt x="2346" y="394"/>
                    <a:pt x="2346" y="383"/>
                    <a:pt x="2346" y="383"/>
                  </a:cubicBezTo>
                  <a:cubicBezTo>
                    <a:pt x="2105" y="110"/>
                    <a:pt x="1675" y="1"/>
                    <a:pt x="1267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5"/>
            <p:cNvSpPr/>
            <p:nvPr/>
          </p:nvSpPr>
          <p:spPr>
            <a:xfrm>
              <a:off x="3918025" y="2797925"/>
              <a:ext cx="53625" cy="58200"/>
            </a:xfrm>
            <a:custGeom>
              <a:rect b="b" l="l" r="r" t="t"/>
              <a:pathLst>
                <a:path extrusionOk="0" h="2328" w="2145">
                  <a:moveTo>
                    <a:pt x="502" y="0"/>
                  </a:moveTo>
                  <a:cubicBezTo>
                    <a:pt x="471" y="0"/>
                    <a:pt x="436" y="8"/>
                    <a:pt x="406" y="31"/>
                  </a:cubicBezTo>
                  <a:cubicBezTo>
                    <a:pt x="1" y="269"/>
                    <a:pt x="191" y="1043"/>
                    <a:pt x="322" y="1388"/>
                  </a:cubicBezTo>
                  <a:cubicBezTo>
                    <a:pt x="476" y="1817"/>
                    <a:pt x="915" y="2328"/>
                    <a:pt x="1413" y="2328"/>
                  </a:cubicBezTo>
                  <a:cubicBezTo>
                    <a:pt x="1454" y="2328"/>
                    <a:pt x="1495" y="2324"/>
                    <a:pt x="1537" y="2317"/>
                  </a:cubicBezTo>
                  <a:cubicBezTo>
                    <a:pt x="2144" y="2210"/>
                    <a:pt x="1632" y="1424"/>
                    <a:pt x="1477" y="1150"/>
                  </a:cubicBezTo>
                  <a:cubicBezTo>
                    <a:pt x="1323" y="853"/>
                    <a:pt x="977" y="43"/>
                    <a:pt x="549" y="7"/>
                  </a:cubicBezTo>
                  <a:cubicBezTo>
                    <a:pt x="536" y="3"/>
                    <a:pt x="519" y="0"/>
                    <a:pt x="502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5"/>
            <p:cNvSpPr/>
            <p:nvPr/>
          </p:nvSpPr>
          <p:spPr>
            <a:xfrm>
              <a:off x="3800175" y="2889750"/>
              <a:ext cx="37525" cy="28300"/>
            </a:xfrm>
            <a:custGeom>
              <a:rect b="b" l="l" r="r" t="t"/>
              <a:pathLst>
                <a:path extrusionOk="0" h="1132" w="1501">
                  <a:moveTo>
                    <a:pt x="721" y="0"/>
                  </a:moveTo>
                  <a:cubicBezTo>
                    <a:pt x="418" y="0"/>
                    <a:pt x="117" y="126"/>
                    <a:pt x="12" y="382"/>
                  </a:cubicBezTo>
                  <a:cubicBezTo>
                    <a:pt x="0" y="430"/>
                    <a:pt x="0" y="454"/>
                    <a:pt x="12" y="489"/>
                  </a:cubicBezTo>
                  <a:cubicBezTo>
                    <a:pt x="12" y="811"/>
                    <a:pt x="393" y="1073"/>
                    <a:pt x="667" y="1121"/>
                  </a:cubicBezTo>
                  <a:cubicBezTo>
                    <a:pt x="707" y="1128"/>
                    <a:pt x="750" y="1131"/>
                    <a:pt x="793" y="1131"/>
                  </a:cubicBezTo>
                  <a:cubicBezTo>
                    <a:pt x="1113" y="1131"/>
                    <a:pt x="1500" y="942"/>
                    <a:pt x="1500" y="597"/>
                  </a:cubicBezTo>
                  <a:cubicBezTo>
                    <a:pt x="1500" y="203"/>
                    <a:pt x="1108" y="0"/>
                    <a:pt x="721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5"/>
            <p:cNvSpPr/>
            <p:nvPr/>
          </p:nvSpPr>
          <p:spPr>
            <a:xfrm>
              <a:off x="4054075" y="2895650"/>
              <a:ext cx="42875" cy="32800"/>
            </a:xfrm>
            <a:custGeom>
              <a:rect b="b" l="l" r="r" t="t"/>
              <a:pathLst>
                <a:path extrusionOk="0" h="1312" w="1715">
                  <a:moveTo>
                    <a:pt x="797" y="1"/>
                  </a:moveTo>
                  <a:cubicBezTo>
                    <a:pt x="716" y="1"/>
                    <a:pt x="636" y="13"/>
                    <a:pt x="560" y="39"/>
                  </a:cubicBezTo>
                  <a:cubicBezTo>
                    <a:pt x="560" y="39"/>
                    <a:pt x="548" y="51"/>
                    <a:pt x="548" y="51"/>
                  </a:cubicBezTo>
                  <a:lnTo>
                    <a:pt x="512" y="51"/>
                  </a:lnTo>
                  <a:cubicBezTo>
                    <a:pt x="179" y="230"/>
                    <a:pt x="0" y="646"/>
                    <a:pt x="238" y="980"/>
                  </a:cubicBezTo>
                  <a:cubicBezTo>
                    <a:pt x="388" y="1191"/>
                    <a:pt x="649" y="1311"/>
                    <a:pt x="904" y="1311"/>
                  </a:cubicBezTo>
                  <a:cubicBezTo>
                    <a:pt x="994" y="1311"/>
                    <a:pt x="1083" y="1296"/>
                    <a:pt x="1167" y="1266"/>
                  </a:cubicBezTo>
                  <a:cubicBezTo>
                    <a:pt x="1512" y="1135"/>
                    <a:pt x="1715" y="742"/>
                    <a:pt x="1524" y="396"/>
                  </a:cubicBezTo>
                  <a:cubicBezTo>
                    <a:pt x="1376" y="155"/>
                    <a:pt x="1082" y="1"/>
                    <a:pt x="797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5"/>
            <p:cNvSpPr/>
            <p:nvPr/>
          </p:nvSpPr>
          <p:spPr>
            <a:xfrm>
              <a:off x="3014650" y="1963250"/>
              <a:ext cx="1907400" cy="2504750"/>
            </a:xfrm>
            <a:custGeom>
              <a:rect b="b" l="l" r="r" t="t"/>
              <a:pathLst>
                <a:path extrusionOk="0" h="100190" w="76296">
                  <a:moveTo>
                    <a:pt x="35267" y="1963"/>
                  </a:moveTo>
                  <a:cubicBezTo>
                    <a:pt x="35411" y="1963"/>
                    <a:pt x="35575" y="1983"/>
                    <a:pt x="35791" y="2033"/>
                  </a:cubicBezTo>
                  <a:cubicBezTo>
                    <a:pt x="35606" y="2008"/>
                    <a:pt x="35431" y="1996"/>
                    <a:pt x="35255" y="1996"/>
                  </a:cubicBezTo>
                  <a:cubicBezTo>
                    <a:pt x="35103" y="1996"/>
                    <a:pt x="34951" y="2005"/>
                    <a:pt x="34791" y="2021"/>
                  </a:cubicBezTo>
                  <a:cubicBezTo>
                    <a:pt x="34886" y="1997"/>
                    <a:pt x="34981" y="1974"/>
                    <a:pt x="35088" y="1974"/>
                  </a:cubicBezTo>
                  <a:cubicBezTo>
                    <a:pt x="35146" y="1966"/>
                    <a:pt x="35205" y="1963"/>
                    <a:pt x="35267" y="1963"/>
                  </a:cubicBezTo>
                  <a:close/>
                  <a:moveTo>
                    <a:pt x="20348" y="1628"/>
                  </a:moveTo>
                  <a:cubicBezTo>
                    <a:pt x="19622" y="1771"/>
                    <a:pt x="18884" y="1938"/>
                    <a:pt x="18181" y="2117"/>
                  </a:cubicBezTo>
                  <a:cubicBezTo>
                    <a:pt x="18884" y="1926"/>
                    <a:pt x="19610" y="1759"/>
                    <a:pt x="20348" y="1628"/>
                  </a:cubicBezTo>
                  <a:close/>
                  <a:moveTo>
                    <a:pt x="42875" y="4486"/>
                  </a:moveTo>
                  <a:lnTo>
                    <a:pt x="42875" y="4486"/>
                  </a:lnTo>
                  <a:cubicBezTo>
                    <a:pt x="43030" y="4593"/>
                    <a:pt x="43173" y="4712"/>
                    <a:pt x="43280" y="4855"/>
                  </a:cubicBezTo>
                  <a:cubicBezTo>
                    <a:pt x="43065" y="4676"/>
                    <a:pt x="43054" y="4629"/>
                    <a:pt x="42875" y="4486"/>
                  </a:cubicBezTo>
                  <a:close/>
                  <a:moveTo>
                    <a:pt x="15872" y="4236"/>
                  </a:moveTo>
                  <a:cubicBezTo>
                    <a:pt x="15860" y="4283"/>
                    <a:pt x="15872" y="4331"/>
                    <a:pt x="15895" y="4379"/>
                  </a:cubicBezTo>
                  <a:cubicBezTo>
                    <a:pt x="16055" y="4720"/>
                    <a:pt x="16185" y="4819"/>
                    <a:pt x="16320" y="4819"/>
                  </a:cubicBezTo>
                  <a:cubicBezTo>
                    <a:pt x="16507" y="4819"/>
                    <a:pt x="16705" y="4632"/>
                    <a:pt x="17007" y="4632"/>
                  </a:cubicBezTo>
                  <a:cubicBezTo>
                    <a:pt x="17075" y="4632"/>
                    <a:pt x="17149" y="4641"/>
                    <a:pt x="17229" y="4664"/>
                  </a:cubicBezTo>
                  <a:cubicBezTo>
                    <a:pt x="17372" y="4712"/>
                    <a:pt x="17419" y="4843"/>
                    <a:pt x="17515" y="4986"/>
                  </a:cubicBezTo>
                  <a:cubicBezTo>
                    <a:pt x="16748" y="4865"/>
                    <a:pt x="15969" y="4778"/>
                    <a:pt x="15177" y="4778"/>
                  </a:cubicBezTo>
                  <a:cubicBezTo>
                    <a:pt x="14640" y="4778"/>
                    <a:pt x="14098" y="4818"/>
                    <a:pt x="13550" y="4915"/>
                  </a:cubicBezTo>
                  <a:cubicBezTo>
                    <a:pt x="13193" y="4974"/>
                    <a:pt x="12943" y="5081"/>
                    <a:pt x="12597" y="5176"/>
                  </a:cubicBezTo>
                  <a:cubicBezTo>
                    <a:pt x="12323" y="5248"/>
                    <a:pt x="12026" y="5260"/>
                    <a:pt x="11728" y="5284"/>
                  </a:cubicBezTo>
                  <a:cubicBezTo>
                    <a:pt x="11835" y="5272"/>
                    <a:pt x="11931" y="5260"/>
                    <a:pt x="12038" y="5236"/>
                  </a:cubicBezTo>
                  <a:cubicBezTo>
                    <a:pt x="13205" y="4986"/>
                    <a:pt x="14395" y="4700"/>
                    <a:pt x="15514" y="4343"/>
                  </a:cubicBezTo>
                  <a:cubicBezTo>
                    <a:pt x="15550" y="4343"/>
                    <a:pt x="15693" y="4295"/>
                    <a:pt x="15872" y="4236"/>
                  </a:cubicBezTo>
                  <a:close/>
                  <a:moveTo>
                    <a:pt x="14645" y="6069"/>
                  </a:moveTo>
                  <a:cubicBezTo>
                    <a:pt x="14752" y="6069"/>
                    <a:pt x="14860" y="6081"/>
                    <a:pt x="14967" y="6081"/>
                  </a:cubicBezTo>
                  <a:cubicBezTo>
                    <a:pt x="15050" y="6093"/>
                    <a:pt x="15121" y="6105"/>
                    <a:pt x="15205" y="6117"/>
                  </a:cubicBezTo>
                  <a:cubicBezTo>
                    <a:pt x="15324" y="6141"/>
                    <a:pt x="15348" y="6153"/>
                    <a:pt x="15276" y="6153"/>
                  </a:cubicBezTo>
                  <a:cubicBezTo>
                    <a:pt x="15169" y="6308"/>
                    <a:pt x="14740" y="6450"/>
                    <a:pt x="14550" y="6522"/>
                  </a:cubicBezTo>
                  <a:cubicBezTo>
                    <a:pt x="14401" y="6583"/>
                    <a:pt x="14141" y="6709"/>
                    <a:pt x="13930" y="6709"/>
                  </a:cubicBezTo>
                  <a:cubicBezTo>
                    <a:pt x="13854" y="6709"/>
                    <a:pt x="13785" y="6693"/>
                    <a:pt x="13728" y="6653"/>
                  </a:cubicBezTo>
                  <a:cubicBezTo>
                    <a:pt x="13312" y="6355"/>
                    <a:pt x="13597" y="6248"/>
                    <a:pt x="13788" y="6188"/>
                  </a:cubicBezTo>
                  <a:cubicBezTo>
                    <a:pt x="14062" y="6093"/>
                    <a:pt x="14359" y="6069"/>
                    <a:pt x="14645" y="6069"/>
                  </a:cubicBezTo>
                  <a:close/>
                  <a:moveTo>
                    <a:pt x="17995" y="7090"/>
                  </a:moveTo>
                  <a:cubicBezTo>
                    <a:pt x="18097" y="7090"/>
                    <a:pt x="18200" y="7099"/>
                    <a:pt x="18300" y="7117"/>
                  </a:cubicBezTo>
                  <a:cubicBezTo>
                    <a:pt x="18396" y="7141"/>
                    <a:pt x="18539" y="7153"/>
                    <a:pt x="18550" y="7272"/>
                  </a:cubicBezTo>
                  <a:cubicBezTo>
                    <a:pt x="18550" y="7367"/>
                    <a:pt x="18241" y="7546"/>
                    <a:pt x="18181" y="7570"/>
                  </a:cubicBezTo>
                  <a:cubicBezTo>
                    <a:pt x="17999" y="7670"/>
                    <a:pt x="17769" y="7749"/>
                    <a:pt x="17554" y="7749"/>
                  </a:cubicBezTo>
                  <a:cubicBezTo>
                    <a:pt x="17487" y="7749"/>
                    <a:pt x="17422" y="7741"/>
                    <a:pt x="17360" y="7724"/>
                  </a:cubicBezTo>
                  <a:cubicBezTo>
                    <a:pt x="17193" y="7689"/>
                    <a:pt x="16979" y="7582"/>
                    <a:pt x="17074" y="7403"/>
                  </a:cubicBezTo>
                  <a:cubicBezTo>
                    <a:pt x="17110" y="7331"/>
                    <a:pt x="17241" y="7284"/>
                    <a:pt x="17312" y="7248"/>
                  </a:cubicBezTo>
                  <a:cubicBezTo>
                    <a:pt x="17520" y="7140"/>
                    <a:pt x="17757" y="7090"/>
                    <a:pt x="17995" y="7090"/>
                  </a:cubicBezTo>
                  <a:close/>
                  <a:moveTo>
                    <a:pt x="54186" y="7879"/>
                  </a:moveTo>
                  <a:cubicBezTo>
                    <a:pt x="54186" y="7915"/>
                    <a:pt x="54186" y="7963"/>
                    <a:pt x="54186" y="8010"/>
                  </a:cubicBezTo>
                  <a:cubicBezTo>
                    <a:pt x="54186" y="8010"/>
                    <a:pt x="54174" y="7998"/>
                    <a:pt x="54174" y="7998"/>
                  </a:cubicBezTo>
                  <a:cubicBezTo>
                    <a:pt x="54162" y="7974"/>
                    <a:pt x="54150" y="7951"/>
                    <a:pt x="54138" y="7927"/>
                  </a:cubicBezTo>
                  <a:cubicBezTo>
                    <a:pt x="54162" y="7915"/>
                    <a:pt x="54174" y="7903"/>
                    <a:pt x="54186" y="7879"/>
                  </a:cubicBezTo>
                  <a:close/>
                  <a:moveTo>
                    <a:pt x="14696" y="8031"/>
                  </a:moveTo>
                  <a:cubicBezTo>
                    <a:pt x="14788" y="8031"/>
                    <a:pt x="14907" y="8057"/>
                    <a:pt x="14967" y="8117"/>
                  </a:cubicBezTo>
                  <a:cubicBezTo>
                    <a:pt x="15145" y="8272"/>
                    <a:pt x="14883" y="8415"/>
                    <a:pt x="14729" y="8439"/>
                  </a:cubicBezTo>
                  <a:cubicBezTo>
                    <a:pt x="14586" y="8427"/>
                    <a:pt x="14300" y="8332"/>
                    <a:pt x="14407" y="8153"/>
                  </a:cubicBezTo>
                  <a:cubicBezTo>
                    <a:pt x="14455" y="8082"/>
                    <a:pt x="14562" y="8046"/>
                    <a:pt x="14645" y="8034"/>
                  </a:cubicBezTo>
                  <a:cubicBezTo>
                    <a:pt x="14661" y="8032"/>
                    <a:pt x="14678" y="8031"/>
                    <a:pt x="14696" y="8031"/>
                  </a:cubicBezTo>
                  <a:close/>
                  <a:moveTo>
                    <a:pt x="21338" y="11827"/>
                  </a:moveTo>
                  <a:cubicBezTo>
                    <a:pt x="21591" y="11827"/>
                    <a:pt x="21895" y="12320"/>
                    <a:pt x="21956" y="12570"/>
                  </a:cubicBezTo>
                  <a:cubicBezTo>
                    <a:pt x="21979" y="12665"/>
                    <a:pt x="22015" y="12773"/>
                    <a:pt x="21991" y="12868"/>
                  </a:cubicBezTo>
                  <a:cubicBezTo>
                    <a:pt x="21961" y="12983"/>
                    <a:pt x="21890" y="13021"/>
                    <a:pt x="21806" y="13021"/>
                  </a:cubicBezTo>
                  <a:cubicBezTo>
                    <a:pt x="21726" y="13021"/>
                    <a:pt x="21632" y="12986"/>
                    <a:pt x="21551" y="12951"/>
                  </a:cubicBezTo>
                  <a:cubicBezTo>
                    <a:pt x="21229" y="12796"/>
                    <a:pt x="20991" y="12451"/>
                    <a:pt x="21086" y="12082"/>
                  </a:cubicBezTo>
                  <a:cubicBezTo>
                    <a:pt x="21152" y="11898"/>
                    <a:pt x="21241" y="11827"/>
                    <a:pt x="21338" y="11827"/>
                  </a:cubicBezTo>
                  <a:close/>
                  <a:moveTo>
                    <a:pt x="32862" y="12892"/>
                  </a:moveTo>
                  <a:lnTo>
                    <a:pt x="32862" y="12892"/>
                  </a:lnTo>
                  <a:cubicBezTo>
                    <a:pt x="32921" y="12963"/>
                    <a:pt x="32981" y="13023"/>
                    <a:pt x="33028" y="13082"/>
                  </a:cubicBezTo>
                  <a:cubicBezTo>
                    <a:pt x="33005" y="13070"/>
                    <a:pt x="32981" y="13058"/>
                    <a:pt x="32969" y="13046"/>
                  </a:cubicBezTo>
                  <a:cubicBezTo>
                    <a:pt x="32921" y="12999"/>
                    <a:pt x="32897" y="12963"/>
                    <a:pt x="32862" y="12892"/>
                  </a:cubicBezTo>
                  <a:close/>
                  <a:moveTo>
                    <a:pt x="28815" y="15080"/>
                  </a:moveTo>
                  <a:cubicBezTo>
                    <a:pt x="28943" y="15080"/>
                    <a:pt x="29073" y="15092"/>
                    <a:pt x="29207" y="15118"/>
                  </a:cubicBezTo>
                  <a:cubicBezTo>
                    <a:pt x="29659" y="15202"/>
                    <a:pt x="31469" y="15844"/>
                    <a:pt x="30135" y="16142"/>
                  </a:cubicBezTo>
                  <a:cubicBezTo>
                    <a:pt x="30077" y="16156"/>
                    <a:pt x="30013" y="16161"/>
                    <a:pt x="29945" y="16161"/>
                  </a:cubicBezTo>
                  <a:cubicBezTo>
                    <a:pt x="29668" y="16161"/>
                    <a:pt x="29331" y="16070"/>
                    <a:pt x="29066" y="16070"/>
                  </a:cubicBezTo>
                  <a:cubicBezTo>
                    <a:pt x="29053" y="16070"/>
                    <a:pt x="29040" y="16070"/>
                    <a:pt x="29028" y="16071"/>
                  </a:cubicBezTo>
                  <a:cubicBezTo>
                    <a:pt x="28103" y="16105"/>
                    <a:pt x="27188" y="16299"/>
                    <a:pt x="26274" y="16299"/>
                  </a:cubicBezTo>
                  <a:cubicBezTo>
                    <a:pt x="26224" y="16299"/>
                    <a:pt x="26173" y="16298"/>
                    <a:pt x="26123" y="16297"/>
                  </a:cubicBezTo>
                  <a:cubicBezTo>
                    <a:pt x="25985" y="16297"/>
                    <a:pt x="25769" y="16307"/>
                    <a:pt x="25577" y="16307"/>
                  </a:cubicBezTo>
                  <a:cubicBezTo>
                    <a:pt x="25208" y="16307"/>
                    <a:pt x="24931" y="16270"/>
                    <a:pt x="25480" y="16059"/>
                  </a:cubicBezTo>
                  <a:cubicBezTo>
                    <a:pt x="25873" y="15916"/>
                    <a:pt x="26290" y="15785"/>
                    <a:pt x="26694" y="15678"/>
                  </a:cubicBezTo>
                  <a:cubicBezTo>
                    <a:pt x="27424" y="15465"/>
                    <a:pt x="28084" y="15080"/>
                    <a:pt x="28815" y="15080"/>
                  </a:cubicBezTo>
                  <a:close/>
                  <a:moveTo>
                    <a:pt x="31750" y="18591"/>
                  </a:moveTo>
                  <a:lnTo>
                    <a:pt x="31750" y="18591"/>
                  </a:lnTo>
                  <a:cubicBezTo>
                    <a:pt x="31751" y="18592"/>
                    <a:pt x="31753" y="18593"/>
                    <a:pt x="31754" y="18595"/>
                  </a:cubicBezTo>
                  <a:cubicBezTo>
                    <a:pt x="31753" y="18594"/>
                    <a:pt x="31751" y="18592"/>
                    <a:pt x="31750" y="18591"/>
                  </a:cubicBezTo>
                  <a:close/>
                  <a:moveTo>
                    <a:pt x="37403" y="18124"/>
                  </a:moveTo>
                  <a:cubicBezTo>
                    <a:pt x="37414" y="18124"/>
                    <a:pt x="37424" y="18126"/>
                    <a:pt x="37434" y="18130"/>
                  </a:cubicBezTo>
                  <a:cubicBezTo>
                    <a:pt x="37529" y="18178"/>
                    <a:pt x="37529" y="18476"/>
                    <a:pt x="37481" y="18547"/>
                  </a:cubicBezTo>
                  <a:cubicBezTo>
                    <a:pt x="37420" y="18670"/>
                    <a:pt x="37303" y="18704"/>
                    <a:pt x="37174" y="18704"/>
                  </a:cubicBezTo>
                  <a:cubicBezTo>
                    <a:pt x="37027" y="18704"/>
                    <a:pt x="36863" y="18661"/>
                    <a:pt x="36743" y="18654"/>
                  </a:cubicBezTo>
                  <a:cubicBezTo>
                    <a:pt x="36720" y="18654"/>
                    <a:pt x="36697" y="18653"/>
                    <a:pt x="36674" y="18653"/>
                  </a:cubicBezTo>
                  <a:cubicBezTo>
                    <a:pt x="36448" y="18653"/>
                    <a:pt x="36229" y="18685"/>
                    <a:pt x="36010" y="18685"/>
                  </a:cubicBezTo>
                  <a:cubicBezTo>
                    <a:pt x="35886" y="18685"/>
                    <a:pt x="35762" y="18675"/>
                    <a:pt x="35636" y="18642"/>
                  </a:cubicBezTo>
                  <a:cubicBezTo>
                    <a:pt x="35564" y="18619"/>
                    <a:pt x="35505" y="18595"/>
                    <a:pt x="35445" y="18571"/>
                  </a:cubicBezTo>
                  <a:cubicBezTo>
                    <a:pt x="35648" y="18547"/>
                    <a:pt x="35862" y="18523"/>
                    <a:pt x="36065" y="18500"/>
                  </a:cubicBezTo>
                  <a:cubicBezTo>
                    <a:pt x="36457" y="18416"/>
                    <a:pt x="36874" y="18190"/>
                    <a:pt x="37267" y="18154"/>
                  </a:cubicBezTo>
                  <a:cubicBezTo>
                    <a:pt x="37305" y="18154"/>
                    <a:pt x="37359" y="18124"/>
                    <a:pt x="37403" y="18124"/>
                  </a:cubicBezTo>
                  <a:close/>
                  <a:moveTo>
                    <a:pt x="33379" y="16848"/>
                  </a:moveTo>
                  <a:cubicBezTo>
                    <a:pt x="33609" y="16848"/>
                    <a:pt x="33780" y="16998"/>
                    <a:pt x="33886" y="17297"/>
                  </a:cubicBezTo>
                  <a:cubicBezTo>
                    <a:pt x="34347" y="17615"/>
                    <a:pt x="34429" y="17774"/>
                    <a:pt x="34116" y="17774"/>
                  </a:cubicBezTo>
                  <a:cubicBezTo>
                    <a:pt x="34065" y="17774"/>
                    <a:pt x="34004" y="17770"/>
                    <a:pt x="33933" y="17761"/>
                  </a:cubicBezTo>
                  <a:cubicBezTo>
                    <a:pt x="33850" y="17821"/>
                    <a:pt x="33695" y="17797"/>
                    <a:pt x="33612" y="17845"/>
                  </a:cubicBezTo>
                  <a:cubicBezTo>
                    <a:pt x="33350" y="17988"/>
                    <a:pt x="33326" y="18107"/>
                    <a:pt x="33195" y="18369"/>
                  </a:cubicBezTo>
                  <a:cubicBezTo>
                    <a:pt x="33004" y="18735"/>
                    <a:pt x="32924" y="18861"/>
                    <a:pt x="32878" y="18861"/>
                  </a:cubicBezTo>
                  <a:cubicBezTo>
                    <a:pt x="32782" y="18861"/>
                    <a:pt x="32843" y="18290"/>
                    <a:pt x="32350" y="18226"/>
                  </a:cubicBezTo>
                  <a:cubicBezTo>
                    <a:pt x="32350" y="18226"/>
                    <a:pt x="31730" y="18436"/>
                    <a:pt x="31736" y="18562"/>
                  </a:cubicBezTo>
                  <a:lnTo>
                    <a:pt x="31736" y="18562"/>
                  </a:lnTo>
                  <a:cubicBezTo>
                    <a:pt x="31694" y="18404"/>
                    <a:pt x="31865" y="17804"/>
                    <a:pt x="31778" y="17630"/>
                  </a:cubicBezTo>
                  <a:cubicBezTo>
                    <a:pt x="31631" y="17305"/>
                    <a:pt x="31226" y="17183"/>
                    <a:pt x="30847" y="17183"/>
                  </a:cubicBezTo>
                  <a:cubicBezTo>
                    <a:pt x="30795" y="17183"/>
                    <a:pt x="30744" y="17186"/>
                    <a:pt x="30695" y="17190"/>
                  </a:cubicBezTo>
                  <a:cubicBezTo>
                    <a:pt x="31493" y="17071"/>
                    <a:pt x="32302" y="16987"/>
                    <a:pt x="33112" y="16904"/>
                  </a:cubicBezTo>
                  <a:cubicBezTo>
                    <a:pt x="33208" y="16867"/>
                    <a:pt x="33297" y="16848"/>
                    <a:pt x="33379" y="16848"/>
                  </a:cubicBezTo>
                  <a:close/>
                  <a:moveTo>
                    <a:pt x="30457" y="17214"/>
                  </a:moveTo>
                  <a:cubicBezTo>
                    <a:pt x="30421" y="17226"/>
                    <a:pt x="30385" y="17237"/>
                    <a:pt x="30350" y="17249"/>
                  </a:cubicBezTo>
                  <a:cubicBezTo>
                    <a:pt x="29849" y="17392"/>
                    <a:pt x="29302" y="18011"/>
                    <a:pt x="29242" y="18535"/>
                  </a:cubicBezTo>
                  <a:cubicBezTo>
                    <a:pt x="29195" y="19000"/>
                    <a:pt x="29457" y="19011"/>
                    <a:pt x="29528" y="19381"/>
                  </a:cubicBezTo>
                  <a:cubicBezTo>
                    <a:pt x="29599" y="19726"/>
                    <a:pt x="29814" y="19476"/>
                    <a:pt x="29361" y="19845"/>
                  </a:cubicBezTo>
                  <a:cubicBezTo>
                    <a:pt x="29254" y="19916"/>
                    <a:pt x="29159" y="20000"/>
                    <a:pt x="29064" y="20071"/>
                  </a:cubicBezTo>
                  <a:cubicBezTo>
                    <a:pt x="28768" y="19740"/>
                    <a:pt x="28461" y="19410"/>
                    <a:pt x="28154" y="19079"/>
                  </a:cubicBezTo>
                  <a:lnTo>
                    <a:pt x="28154" y="19079"/>
                  </a:lnTo>
                  <a:cubicBezTo>
                    <a:pt x="28203" y="19039"/>
                    <a:pt x="28375" y="17640"/>
                    <a:pt x="28351" y="17640"/>
                  </a:cubicBezTo>
                  <a:lnTo>
                    <a:pt x="28351" y="17640"/>
                  </a:lnTo>
                  <a:cubicBezTo>
                    <a:pt x="28351" y="17640"/>
                    <a:pt x="28351" y="17640"/>
                    <a:pt x="28350" y="17641"/>
                  </a:cubicBezTo>
                  <a:lnTo>
                    <a:pt x="28350" y="17641"/>
                  </a:lnTo>
                  <a:cubicBezTo>
                    <a:pt x="28532" y="17345"/>
                    <a:pt x="29636" y="17345"/>
                    <a:pt x="29921" y="17297"/>
                  </a:cubicBezTo>
                  <a:cubicBezTo>
                    <a:pt x="30100" y="17261"/>
                    <a:pt x="30278" y="17249"/>
                    <a:pt x="30457" y="17214"/>
                  </a:cubicBezTo>
                  <a:close/>
                  <a:moveTo>
                    <a:pt x="35826" y="19535"/>
                  </a:moveTo>
                  <a:cubicBezTo>
                    <a:pt x="35600" y="19773"/>
                    <a:pt x="35064" y="20000"/>
                    <a:pt x="34874" y="20095"/>
                  </a:cubicBezTo>
                  <a:cubicBezTo>
                    <a:pt x="34421" y="20297"/>
                    <a:pt x="33933" y="20428"/>
                    <a:pt x="33445" y="20524"/>
                  </a:cubicBezTo>
                  <a:cubicBezTo>
                    <a:pt x="33153" y="20574"/>
                    <a:pt x="32853" y="20624"/>
                    <a:pt x="32551" y="20624"/>
                  </a:cubicBezTo>
                  <a:cubicBezTo>
                    <a:pt x="32496" y="20624"/>
                    <a:pt x="32441" y="20623"/>
                    <a:pt x="32386" y="20619"/>
                  </a:cubicBezTo>
                  <a:cubicBezTo>
                    <a:pt x="31862" y="20571"/>
                    <a:pt x="31624" y="20250"/>
                    <a:pt x="32386" y="20107"/>
                  </a:cubicBezTo>
                  <a:cubicBezTo>
                    <a:pt x="32647" y="20047"/>
                    <a:pt x="32897" y="20059"/>
                    <a:pt x="33159" y="19964"/>
                  </a:cubicBezTo>
                  <a:cubicBezTo>
                    <a:pt x="33481" y="19845"/>
                    <a:pt x="33719" y="19654"/>
                    <a:pt x="34076" y="19619"/>
                  </a:cubicBezTo>
                  <a:cubicBezTo>
                    <a:pt x="34150" y="19614"/>
                    <a:pt x="34224" y="19612"/>
                    <a:pt x="34300" y="19612"/>
                  </a:cubicBezTo>
                  <a:cubicBezTo>
                    <a:pt x="34551" y="19612"/>
                    <a:pt x="34814" y="19633"/>
                    <a:pt x="35068" y="19633"/>
                  </a:cubicBezTo>
                  <a:cubicBezTo>
                    <a:pt x="35111" y="19633"/>
                    <a:pt x="35153" y="19632"/>
                    <a:pt x="35195" y="19631"/>
                  </a:cubicBezTo>
                  <a:cubicBezTo>
                    <a:pt x="35267" y="19619"/>
                    <a:pt x="35612" y="19559"/>
                    <a:pt x="35826" y="19535"/>
                  </a:cubicBezTo>
                  <a:close/>
                  <a:moveTo>
                    <a:pt x="3465" y="30465"/>
                  </a:moveTo>
                  <a:cubicBezTo>
                    <a:pt x="3477" y="30465"/>
                    <a:pt x="3477" y="30477"/>
                    <a:pt x="3477" y="30477"/>
                  </a:cubicBezTo>
                  <a:cubicBezTo>
                    <a:pt x="3489" y="30489"/>
                    <a:pt x="3489" y="30501"/>
                    <a:pt x="3489" y="30513"/>
                  </a:cubicBezTo>
                  <a:cubicBezTo>
                    <a:pt x="3489" y="30501"/>
                    <a:pt x="3477" y="30477"/>
                    <a:pt x="3465" y="30465"/>
                  </a:cubicBezTo>
                  <a:close/>
                  <a:moveTo>
                    <a:pt x="3489" y="31037"/>
                  </a:moveTo>
                  <a:cubicBezTo>
                    <a:pt x="3489" y="31180"/>
                    <a:pt x="3501" y="31215"/>
                    <a:pt x="3465" y="31299"/>
                  </a:cubicBezTo>
                  <a:cubicBezTo>
                    <a:pt x="3453" y="31323"/>
                    <a:pt x="3441" y="31358"/>
                    <a:pt x="3418" y="31394"/>
                  </a:cubicBezTo>
                  <a:cubicBezTo>
                    <a:pt x="3441" y="31263"/>
                    <a:pt x="3465" y="31144"/>
                    <a:pt x="3489" y="31037"/>
                  </a:cubicBezTo>
                  <a:close/>
                  <a:moveTo>
                    <a:pt x="19384" y="42298"/>
                  </a:moveTo>
                  <a:cubicBezTo>
                    <a:pt x="19474" y="42298"/>
                    <a:pt x="19564" y="42316"/>
                    <a:pt x="19658" y="42360"/>
                  </a:cubicBezTo>
                  <a:cubicBezTo>
                    <a:pt x="19717" y="42383"/>
                    <a:pt x="19753" y="42419"/>
                    <a:pt x="19789" y="42455"/>
                  </a:cubicBezTo>
                  <a:cubicBezTo>
                    <a:pt x="19598" y="42383"/>
                    <a:pt x="19384" y="42348"/>
                    <a:pt x="19134" y="42336"/>
                  </a:cubicBezTo>
                  <a:cubicBezTo>
                    <a:pt x="19219" y="42313"/>
                    <a:pt x="19302" y="42298"/>
                    <a:pt x="19384" y="42298"/>
                  </a:cubicBezTo>
                  <a:close/>
                  <a:moveTo>
                    <a:pt x="42934" y="47241"/>
                  </a:moveTo>
                  <a:cubicBezTo>
                    <a:pt x="42911" y="47253"/>
                    <a:pt x="42875" y="47265"/>
                    <a:pt x="42839" y="47289"/>
                  </a:cubicBezTo>
                  <a:cubicBezTo>
                    <a:pt x="42744" y="47336"/>
                    <a:pt x="42482" y="47467"/>
                    <a:pt x="42137" y="47551"/>
                  </a:cubicBezTo>
                  <a:cubicBezTo>
                    <a:pt x="42399" y="47420"/>
                    <a:pt x="42673" y="47313"/>
                    <a:pt x="42934" y="47241"/>
                  </a:cubicBezTo>
                  <a:close/>
                  <a:moveTo>
                    <a:pt x="35148" y="61493"/>
                  </a:moveTo>
                  <a:lnTo>
                    <a:pt x="35148" y="61493"/>
                  </a:lnTo>
                  <a:cubicBezTo>
                    <a:pt x="35183" y="61541"/>
                    <a:pt x="35219" y="61576"/>
                    <a:pt x="35243" y="61636"/>
                  </a:cubicBezTo>
                  <a:cubicBezTo>
                    <a:pt x="35243" y="61660"/>
                    <a:pt x="35243" y="61683"/>
                    <a:pt x="35255" y="61707"/>
                  </a:cubicBezTo>
                  <a:cubicBezTo>
                    <a:pt x="35219" y="61648"/>
                    <a:pt x="35195" y="61588"/>
                    <a:pt x="35148" y="61493"/>
                  </a:cubicBezTo>
                  <a:close/>
                  <a:moveTo>
                    <a:pt x="38381" y="72400"/>
                  </a:moveTo>
                  <a:cubicBezTo>
                    <a:pt x="38412" y="72400"/>
                    <a:pt x="38465" y="72406"/>
                    <a:pt x="38529" y="72411"/>
                  </a:cubicBezTo>
                  <a:cubicBezTo>
                    <a:pt x="38493" y="72435"/>
                    <a:pt x="38470" y="72459"/>
                    <a:pt x="38458" y="72482"/>
                  </a:cubicBezTo>
                  <a:cubicBezTo>
                    <a:pt x="38340" y="72416"/>
                    <a:pt x="38331" y="72400"/>
                    <a:pt x="38381" y="72400"/>
                  </a:cubicBezTo>
                  <a:close/>
                  <a:moveTo>
                    <a:pt x="44887" y="81079"/>
                  </a:moveTo>
                  <a:lnTo>
                    <a:pt x="44887" y="81079"/>
                  </a:lnTo>
                  <a:cubicBezTo>
                    <a:pt x="44851" y="81305"/>
                    <a:pt x="44804" y="81495"/>
                    <a:pt x="44732" y="81650"/>
                  </a:cubicBezTo>
                  <a:cubicBezTo>
                    <a:pt x="44649" y="81888"/>
                    <a:pt x="44506" y="82186"/>
                    <a:pt x="44327" y="82507"/>
                  </a:cubicBezTo>
                  <a:cubicBezTo>
                    <a:pt x="44554" y="82019"/>
                    <a:pt x="44744" y="81555"/>
                    <a:pt x="44887" y="81079"/>
                  </a:cubicBezTo>
                  <a:close/>
                  <a:moveTo>
                    <a:pt x="33517" y="1"/>
                  </a:moveTo>
                  <a:cubicBezTo>
                    <a:pt x="29804" y="1"/>
                    <a:pt x="26111" y="398"/>
                    <a:pt x="22444" y="1033"/>
                  </a:cubicBezTo>
                  <a:cubicBezTo>
                    <a:pt x="20420" y="1390"/>
                    <a:pt x="18372" y="1783"/>
                    <a:pt x="16407" y="2426"/>
                  </a:cubicBezTo>
                  <a:cubicBezTo>
                    <a:pt x="14693" y="2986"/>
                    <a:pt x="13562" y="4236"/>
                    <a:pt x="11931" y="4867"/>
                  </a:cubicBezTo>
                  <a:cubicBezTo>
                    <a:pt x="11728" y="4903"/>
                    <a:pt x="11454" y="4879"/>
                    <a:pt x="11264" y="4950"/>
                  </a:cubicBezTo>
                  <a:cubicBezTo>
                    <a:pt x="11109" y="5010"/>
                    <a:pt x="11061" y="5284"/>
                    <a:pt x="11264" y="5307"/>
                  </a:cubicBezTo>
                  <a:cubicBezTo>
                    <a:pt x="11002" y="5331"/>
                    <a:pt x="10752" y="5343"/>
                    <a:pt x="10538" y="5403"/>
                  </a:cubicBezTo>
                  <a:cubicBezTo>
                    <a:pt x="10049" y="5546"/>
                    <a:pt x="9668" y="5831"/>
                    <a:pt x="9216" y="6069"/>
                  </a:cubicBezTo>
                  <a:cubicBezTo>
                    <a:pt x="7001" y="7248"/>
                    <a:pt x="4977" y="8153"/>
                    <a:pt x="3049" y="9760"/>
                  </a:cubicBezTo>
                  <a:cubicBezTo>
                    <a:pt x="2965" y="9832"/>
                    <a:pt x="2977" y="9963"/>
                    <a:pt x="3049" y="10034"/>
                  </a:cubicBezTo>
                  <a:cubicBezTo>
                    <a:pt x="3370" y="10379"/>
                    <a:pt x="3799" y="10153"/>
                    <a:pt x="4096" y="10475"/>
                  </a:cubicBezTo>
                  <a:cubicBezTo>
                    <a:pt x="4811" y="11237"/>
                    <a:pt x="4180" y="11999"/>
                    <a:pt x="3989" y="12844"/>
                  </a:cubicBezTo>
                  <a:cubicBezTo>
                    <a:pt x="3775" y="13749"/>
                    <a:pt x="3965" y="14249"/>
                    <a:pt x="2929" y="14725"/>
                  </a:cubicBezTo>
                  <a:cubicBezTo>
                    <a:pt x="2858" y="14761"/>
                    <a:pt x="2810" y="14868"/>
                    <a:pt x="2834" y="14940"/>
                  </a:cubicBezTo>
                  <a:cubicBezTo>
                    <a:pt x="3013" y="15428"/>
                    <a:pt x="3513" y="15928"/>
                    <a:pt x="4013" y="15987"/>
                  </a:cubicBezTo>
                  <a:lnTo>
                    <a:pt x="4001" y="15987"/>
                  </a:lnTo>
                  <a:cubicBezTo>
                    <a:pt x="3775" y="16035"/>
                    <a:pt x="3846" y="16344"/>
                    <a:pt x="4049" y="16356"/>
                  </a:cubicBezTo>
                  <a:cubicBezTo>
                    <a:pt x="4501" y="16404"/>
                    <a:pt x="3775" y="16571"/>
                    <a:pt x="3430" y="16892"/>
                  </a:cubicBezTo>
                  <a:cubicBezTo>
                    <a:pt x="2989" y="17285"/>
                    <a:pt x="2584" y="17845"/>
                    <a:pt x="2275" y="18357"/>
                  </a:cubicBezTo>
                  <a:cubicBezTo>
                    <a:pt x="1751" y="19226"/>
                    <a:pt x="917" y="20297"/>
                    <a:pt x="489" y="21238"/>
                  </a:cubicBezTo>
                  <a:cubicBezTo>
                    <a:pt x="1" y="22286"/>
                    <a:pt x="120" y="22833"/>
                    <a:pt x="322" y="23964"/>
                  </a:cubicBezTo>
                  <a:cubicBezTo>
                    <a:pt x="620" y="25655"/>
                    <a:pt x="1870" y="26929"/>
                    <a:pt x="2191" y="28548"/>
                  </a:cubicBezTo>
                  <a:cubicBezTo>
                    <a:pt x="2334" y="29263"/>
                    <a:pt x="2251" y="29668"/>
                    <a:pt x="2525" y="30310"/>
                  </a:cubicBezTo>
                  <a:cubicBezTo>
                    <a:pt x="2584" y="30465"/>
                    <a:pt x="2929" y="30334"/>
                    <a:pt x="3037" y="30561"/>
                  </a:cubicBezTo>
                  <a:cubicBezTo>
                    <a:pt x="3251" y="31001"/>
                    <a:pt x="3084" y="31370"/>
                    <a:pt x="2620" y="31751"/>
                  </a:cubicBezTo>
                  <a:cubicBezTo>
                    <a:pt x="2537" y="31823"/>
                    <a:pt x="2548" y="31954"/>
                    <a:pt x="2620" y="32013"/>
                  </a:cubicBezTo>
                  <a:cubicBezTo>
                    <a:pt x="2918" y="32335"/>
                    <a:pt x="3501" y="32549"/>
                    <a:pt x="3739" y="32835"/>
                  </a:cubicBezTo>
                  <a:cubicBezTo>
                    <a:pt x="4275" y="33478"/>
                    <a:pt x="4001" y="33799"/>
                    <a:pt x="4001" y="34478"/>
                  </a:cubicBezTo>
                  <a:cubicBezTo>
                    <a:pt x="4001" y="34537"/>
                    <a:pt x="4037" y="34609"/>
                    <a:pt x="4096" y="34632"/>
                  </a:cubicBezTo>
                  <a:cubicBezTo>
                    <a:pt x="4644" y="34954"/>
                    <a:pt x="4763" y="35692"/>
                    <a:pt x="4918" y="36252"/>
                  </a:cubicBezTo>
                  <a:cubicBezTo>
                    <a:pt x="4942" y="36311"/>
                    <a:pt x="4989" y="36359"/>
                    <a:pt x="5061" y="36383"/>
                  </a:cubicBezTo>
                  <a:cubicBezTo>
                    <a:pt x="5213" y="36422"/>
                    <a:pt x="5348" y="36442"/>
                    <a:pt x="5473" y="36442"/>
                  </a:cubicBezTo>
                  <a:cubicBezTo>
                    <a:pt x="5767" y="36442"/>
                    <a:pt x="6006" y="36331"/>
                    <a:pt x="6299" y="36097"/>
                  </a:cubicBezTo>
                  <a:cubicBezTo>
                    <a:pt x="6347" y="36049"/>
                    <a:pt x="6358" y="35966"/>
                    <a:pt x="6347" y="35906"/>
                  </a:cubicBezTo>
                  <a:cubicBezTo>
                    <a:pt x="6251" y="35537"/>
                    <a:pt x="6037" y="35240"/>
                    <a:pt x="5942" y="34871"/>
                  </a:cubicBezTo>
                  <a:cubicBezTo>
                    <a:pt x="5918" y="34811"/>
                    <a:pt x="5870" y="34752"/>
                    <a:pt x="5799" y="34740"/>
                  </a:cubicBezTo>
                  <a:cubicBezTo>
                    <a:pt x="5501" y="34668"/>
                    <a:pt x="5263" y="33918"/>
                    <a:pt x="5084" y="33287"/>
                  </a:cubicBezTo>
                  <a:cubicBezTo>
                    <a:pt x="5096" y="33263"/>
                    <a:pt x="5108" y="33228"/>
                    <a:pt x="5108" y="33192"/>
                  </a:cubicBezTo>
                  <a:cubicBezTo>
                    <a:pt x="5108" y="33144"/>
                    <a:pt x="5084" y="33097"/>
                    <a:pt x="5013" y="33013"/>
                  </a:cubicBezTo>
                  <a:cubicBezTo>
                    <a:pt x="4965" y="32811"/>
                    <a:pt x="4906" y="32632"/>
                    <a:pt x="4870" y="32513"/>
                  </a:cubicBezTo>
                  <a:cubicBezTo>
                    <a:pt x="4715" y="32096"/>
                    <a:pt x="4358" y="31334"/>
                    <a:pt x="4465" y="30930"/>
                  </a:cubicBezTo>
                  <a:cubicBezTo>
                    <a:pt x="4489" y="30858"/>
                    <a:pt x="4465" y="30787"/>
                    <a:pt x="4418" y="30739"/>
                  </a:cubicBezTo>
                  <a:cubicBezTo>
                    <a:pt x="3933" y="30272"/>
                    <a:pt x="3405" y="28617"/>
                    <a:pt x="3771" y="28617"/>
                  </a:cubicBezTo>
                  <a:cubicBezTo>
                    <a:pt x="3882" y="28617"/>
                    <a:pt x="4073" y="28766"/>
                    <a:pt x="4370" y="29144"/>
                  </a:cubicBezTo>
                  <a:cubicBezTo>
                    <a:pt x="4775" y="29656"/>
                    <a:pt x="4418" y="30275"/>
                    <a:pt x="4573" y="30715"/>
                  </a:cubicBezTo>
                  <a:cubicBezTo>
                    <a:pt x="4751" y="31192"/>
                    <a:pt x="5180" y="31942"/>
                    <a:pt x="5477" y="32263"/>
                  </a:cubicBezTo>
                  <a:cubicBezTo>
                    <a:pt x="5775" y="32596"/>
                    <a:pt x="6751" y="32704"/>
                    <a:pt x="6156" y="33168"/>
                  </a:cubicBezTo>
                  <a:cubicBezTo>
                    <a:pt x="6085" y="33228"/>
                    <a:pt x="6097" y="33335"/>
                    <a:pt x="6132" y="33406"/>
                  </a:cubicBezTo>
                  <a:cubicBezTo>
                    <a:pt x="6680" y="34442"/>
                    <a:pt x="7966" y="35061"/>
                    <a:pt x="8537" y="36240"/>
                  </a:cubicBezTo>
                  <a:cubicBezTo>
                    <a:pt x="9014" y="37204"/>
                    <a:pt x="8633" y="38288"/>
                    <a:pt x="9049" y="39157"/>
                  </a:cubicBezTo>
                  <a:cubicBezTo>
                    <a:pt x="9371" y="39788"/>
                    <a:pt x="10502" y="40562"/>
                    <a:pt x="11145" y="40907"/>
                  </a:cubicBezTo>
                  <a:cubicBezTo>
                    <a:pt x="12264" y="41526"/>
                    <a:pt x="13681" y="42181"/>
                    <a:pt x="14907" y="42633"/>
                  </a:cubicBezTo>
                  <a:cubicBezTo>
                    <a:pt x="15512" y="42862"/>
                    <a:pt x="16016" y="42935"/>
                    <a:pt x="16500" y="42935"/>
                  </a:cubicBezTo>
                  <a:cubicBezTo>
                    <a:pt x="16796" y="42935"/>
                    <a:pt x="17085" y="42908"/>
                    <a:pt x="17384" y="42872"/>
                  </a:cubicBezTo>
                  <a:lnTo>
                    <a:pt x="17467" y="42872"/>
                  </a:lnTo>
                  <a:cubicBezTo>
                    <a:pt x="17527" y="42860"/>
                    <a:pt x="17574" y="42848"/>
                    <a:pt x="17634" y="42836"/>
                  </a:cubicBezTo>
                  <a:cubicBezTo>
                    <a:pt x="17967" y="42800"/>
                    <a:pt x="18312" y="42753"/>
                    <a:pt x="18693" y="42717"/>
                  </a:cubicBezTo>
                  <a:cubicBezTo>
                    <a:pt x="18710" y="42716"/>
                    <a:pt x="18727" y="42715"/>
                    <a:pt x="18745" y="42715"/>
                  </a:cubicBezTo>
                  <a:cubicBezTo>
                    <a:pt x="19112" y="42715"/>
                    <a:pt x="19750" y="42946"/>
                    <a:pt x="20432" y="43264"/>
                  </a:cubicBezTo>
                  <a:cubicBezTo>
                    <a:pt x="20682" y="43455"/>
                    <a:pt x="20872" y="43515"/>
                    <a:pt x="21217" y="43634"/>
                  </a:cubicBezTo>
                  <a:cubicBezTo>
                    <a:pt x="22039" y="44050"/>
                    <a:pt x="22837" y="44503"/>
                    <a:pt x="23206" y="44717"/>
                  </a:cubicBezTo>
                  <a:cubicBezTo>
                    <a:pt x="23563" y="44919"/>
                    <a:pt x="23956" y="45098"/>
                    <a:pt x="24349" y="45253"/>
                  </a:cubicBezTo>
                  <a:cubicBezTo>
                    <a:pt x="24515" y="45372"/>
                    <a:pt x="24694" y="45455"/>
                    <a:pt x="24968" y="45515"/>
                  </a:cubicBezTo>
                  <a:cubicBezTo>
                    <a:pt x="25016" y="45539"/>
                    <a:pt x="25075" y="45550"/>
                    <a:pt x="25123" y="45562"/>
                  </a:cubicBezTo>
                  <a:cubicBezTo>
                    <a:pt x="26718" y="46170"/>
                    <a:pt x="28242" y="46777"/>
                    <a:pt x="28456" y="48825"/>
                  </a:cubicBezTo>
                  <a:cubicBezTo>
                    <a:pt x="28468" y="48920"/>
                    <a:pt x="28516" y="48979"/>
                    <a:pt x="28599" y="49015"/>
                  </a:cubicBezTo>
                  <a:cubicBezTo>
                    <a:pt x="29480" y="49337"/>
                    <a:pt x="29492" y="49337"/>
                    <a:pt x="30314" y="49991"/>
                  </a:cubicBezTo>
                  <a:cubicBezTo>
                    <a:pt x="30469" y="50099"/>
                    <a:pt x="30397" y="50253"/>
                    <a:pt x="30552" y="50337"/>
                  </a:cubicBezTo>
                  <a:cubicBezTo>
                    <a:pt x="31445" y="50801"/>
                    <a:pt x="32528" y="50432"/>
                    <a:pt x="33195" y="51396"/>
                  </a:cubicBezTo>
                  <a:cubicBezTo>
                    <a:pt x="33234" y="51451"/>
                    <a:pt x="33294" y="51486"/>
                    <a:pt x="33358" y="51486"/>
                  </a:cubicBezTo>
                  <a:cubicBezTo>
                    <a:pt x="33391" y="51486"/>
                    <a:pt x="33425" y="51476"/>
                    <a:pt x="33457" y="51456"/>
                  </a:cubicBezTo>
                  <a:cubicBezTo>
                    <a:pt x="33694" y="51315"/>
                    <a:pt x="33806" y="51263"/>
                    <a:pt x="33852" y="51263"/>
                  </a:cubicBezTo>
                  <a:cubicBezTo>
                    <a:pt x="33974" y="51263"/>
                    <a:pt x="33642" y="51617"/>
                    <a:pt x="33910" y="51635"/>
                  </a:cubicBezTo>
                  <a:cubicBezTo>
                    <a:pt x="34209" y="51656"/>
                    <a:pt x="34396" y="51763"/>
                    <a:pt x="34611" y="51763"/>
                  </a:cubicBezTo>
                  <a:cubicBezTo>
                    <a:pt x="34747" y="51763"/>
                    <a:pt x="34895" y="51721"/>
                    <a:pt x="35088" y="51587"/>
                  </a:cubicBezTo>
                  <a:cubicBezTo>
                    <a:pt x="35172" y="51527"/>
                    <a:pt x="35207" y="51420"/>
                    <a:pt x="35148" y="51325"/>
                  </a:cubicBezTo>
                  <a:cubicBezTo>
                    <a:pt x="34969" y="50992"/>
                    <a:pt x="34624" y="50777"/>
                    <a:pt x="34981" y="50420"/>
                  </a:cubicBezTo>
                  <a:cubicBezTo>
                    <a:pt x="35123" y="50276"/>
                    <a:pt x="35276" y="50216"/>
                    <a:pt x="35434" y="50216"/>
                  </a:cubicBezTo>
                  <a:cubicBezTo>
                    <a:pt x="36005" y="50216"/>
                    <a:pt x="36634" y="50997"/>
                    <a:pt x="36969" y="51361"/>
                  </a:cubicBezTo>
                  <a:cubicBezTo>
                    <a:pt x="37743" y="52194"/>
                    <a:pt x="37886" y="53349"/>
                    <a:pt x="37862" y="54480"/>
                  </a:cubicBezTo>
                  <a:cubicBezTo>
                    <a:pt x="37850" y="55349"/>
                    <a:pt x="37505" y="55552"/>
                    <a:pt x="37017" y="56135"/>
                  </a:cubicBezTo>
                  <a:cubicBezTo>
                    <a:pt x="36184" y="57147"/>
                    <a:pt x="33576" y="58838"/>
                    <a:pt x="33921" y="60588"/>
                  </a:cubicBezTo>
                  <a:cubicBezTo>
                    <a:pt x="33981" y="60910"/>
                    <a:pt x="34433" y="61255"/>
                    <a:pt x="34457" y="61398"/>
                  </a:cubicBezTo>
                  <a:cubicBezTo>
                    <a:pt x="34648" y="62600"/>
                    <a:pt x="33838" y="61898"/>
                    <a:pt x="33564" y="62624"/>
                  </a:cubicBezTo>
                  <a:cubicBezTo>
                    <a:pt x="33171" y="63612"/>
                    <a:pt x="33433" y="64565"/>
                    <a:pt x="34017" y="65267"/>
                  </a:cubicBezTo>
                  <a:cubicBezTo>
                    <a:pt x="34517" y="65886"/>
                    <a:pt x="35326" y="66339"/>
                    <a:pt x="35862" y="67041"/>
                  </a:cubicBezTo>
                  <a:cubicBezTo>
                    <a:pt x="36338" y="67660"/>
                    <a:pt x="36803" y="68291"/>
                    <a:pt x="37255" y="68934"/>
                  </a:cubicBezTo>
                  <a:cubicBezTo>
                    <a:pt x="37684" y="69542"/>
                    <a:pt x="38493" y="70458"/>
                    <a:pt x="38601" y="71196"/>
                  </a:cubicBezTo>
                  <a:cubicBezTo>
                    <a:pt x="38636" y="71542"/>
                    <a:pt x="38136" y="72363"/>
                    <a:pt x="38208" y="72578"/>
                  </a:cubicBezTo>
                  <a:cubicBezTo>
                    <a:pt x="38577" y="73637"/>
                    <a:pt x="40625" y="73923"/>
                    <a:pt x="41518" y="74280"/>
                  </a:cubicBezTo>
                  <a:cubicBezTo>
                    <a:pt x="42565" y="74697"/>
                    <a:pt x="44351" y="75245"/>
                    <a:pt x="44816" y="76459"/>
                  </a:cubicBezTo>
                  <a:cubicBezTo>
                    <a:pt x="45054" y="77102"/>
                    <a:pt x="44887" y="78090"/>
                    <a:pt x="44863" y="78757"/>
                  </a:cubicBezTo>
                  <a:cubicBezTo>
                    <a:pt x="44804" y="80305"/>
                    <a:pt x="44673" y="81543"/>
                    <a:pt x="43887" y="82912"/>
                  </a:cubicBezTo>
                  <a:cubicBezTo>
                    <a:pt x="43280" y="83984"/>
                    <a:pt x="42708" y="84805"/>
                    <a:pt x="42506" y="86032"/>
                  </a:cubicBezTo>
                  <a:cubicBezTo>
                    <a:pt x="42399" y="86758"/>
                    <a:pt x="42601" y="87722"/>
                    <a:pt x="42149" y="88365"/>
                  </a:cubicBezTo>
                  <a:cubicBezTo>
                    <a:pt x="41815" y="88853"/>
                    <a:pt x="41089" y="89068"/>
                    <a:pt x="40708" y="89556"/>
                  </a:cubicBezTo>
                  <a:cubicBezTo>
                    <a:pt x="40208" y="90223"/>
                    <a:pt x="40184" y="90889"/>
                    <a:pt x="40006" y="91699"/>
                  </a:cubicBezTo>
                  <a:cubicBezTo>
                    <a:pt x="39779" y="92675"/>
                    <a:pt x="38743" y="93783"/>
                    <a:pt x="38732" y="94735"/>
                  </a:cubicBezTo>
                  <a:cubicBezTo>
                    <a:pt x="38732" y="94771"/>
                    <a:pt x="38755" y="94807"/>
                    <a:pt x="38767" y="94842"/>
                  </a:cubicBezTo>
                  <a:cubicBezTo>
                    <a:pt x="38743" y="94842"/>
                    <a:pt x="38720" y="94854"/>
                    <a:pt x="38696" y="94878"/>
                  </a:cubicBezTo>
                  <a:cubicBezTo>
                    <a:pt x="38684" y="94878"/>
                    <a:pt x="38684" y="94890"/>
                    <a:pt x="38672" y="94890"/>
                  </a:cubicBezTo>
                  <a:cubicBezTo>
                    <a:pt x="38672" y="94902"/>
                    <a:pt x="38660" y="94902"/>
                    <a:pt x="38660" y="94902"/>
                  </a:cubicBezTo>
                  <a:cubicBezTo>
                    <a:pt x="38660" y="94902"/>
                    <a:pt x="38648" y="94914"/>
                    <a:pt x="38648" y="94914"/>
                  </a:cubicBezTo>
                  <a:cubicBezTo>
                    <a:pt x="38648" y="94926"/>
                    <a:pt x="38636" y="94926"/>
                    <a:pt x="38636" y="94937"/>
                  </a:cubicBezTo>
                  <a:cubicBezTo>
                    <a:pt x="38422" y="95140"/>
                    <a:pt x="38362" y="95485"/>
                    <a:pt x="38112" y="95676"/>
                  </a:cubicBezTo>
                  <a:cubicBezTo>
                    <a:pt x="37850" y="95866"/>
                    <a:pt x="37505" y="95926"/>
                    <a:pt x="37255" y="96152"/>
                  </a:cubicBezTo>
                  <a:cubicBezTo>
                    <a:pt x="37100" y="96283"/>
                    <a:pt x="37029" y="96450"/>
                    <a:pt x="37208" y="96604"/>
                  </a:cubicBezTo>
                  <a:cubicBezTo>
                    <a:pt x="37286" y="96667"/>
                    <a:pt x="37384" y="96691"/>
                    <a:pt x="37487" y="96691"/>
                  </a:cubicBezTo>
                  <a:cubicBezTo>
                    <a:pt x="37620" y="96691"/>
                    <a:pt x="37760" y="96651"/>
                    <a:pt x="37874" y="96604"/>
                  </a:cubicBezTo>
                  <a:cubicBezTo>
                    <a:pt x="38124" y="96509"/>
                    <a:pt x="38362" y="96354"/>
                    <a:pt x="38589" y="96200"/>
                  </a:cubicBezTo>
                  <a:lnTo>
                    <a:pt x="38589" y="96200"/>
                  </a:lnTo>
                  <a:cubicBezTo>
                    <a:pt x="38291" y="96628"/>
                    <a:pt x="38017" y="97069"/>
                    <a:pt x="37862" y="97545"/>
                  </a:cubicBezTo>
                  <a:cubicBezTo>
                    <a:pt x="37197" y="99641"/>
                    <a:pt x="39375" y="100189"/>
                    <a:pt x="41433" y="100189"/>
                  </a:cubicBezTo>
                  <a:cubicBezTo>
                    <a:pt x="42544" y="100189"/>
                    <a:pt x="43621" y="100029"/>
                    <a:pt x="44197" y="99867"/>
                  </a:cubicBezTo>
                  <a:cubicBezTo>
                    <a:pt x="44395" y="99808"/>
                    <a:pt x="44364" y="99497"/>
                    <a:pt x="44160" y="99497"/>
                  </a:cubicBezTo>
                  <a:cubicBezTo>
                    <a:pt x="44157" y="99497"/>
                    <a:pt x="44153" y="99497"/>
                    <a:pt x="44149" y="99498"/>
                  </a:cubicBezTo>
                  <a:cubicBezTo>
                    <a:pt x="43944" y="99504"/>
                    <a:pt x="43812" y="99520"/>
                    <a:pt x="43717" y="99520"/>
                  </a:cubicBezTo>
                  <a:cubicBezTo>
                    <a:pt x="43472" y="99520"/>
                    <a:pt x="43484" y="99413"/>
                    <a:pt x="43149" y="98759"/>
                  </a:cubicBezTo>
                  <a:cubicBezTo>
                    <a:pt x="42788" y="98072"/>
                    <a:pt x="42657" y="97961"/>
                    <a:pt x="42680" y="97961"/>
                  </a:cubicBezTo>
                  <a:cubicBezTo>
                    <a:pt x="42692" y="97961"/>
                    <a:pt x="42739" y="97987"/>
                    <a:pt x="42814" y="97987"/>
                  </a:cubicBezTo>
                  <a:cubicBezTo>
                    <a:pt x="42912" y="97987"/>
                    <a:pt x="43058" y="97942"/>
                    <a:pt x="43232" y="97735"/>
                  </a:cubicBezTo>
                  <a:cubicBezTo>
                    <a:pt x="43839" y="97021"/>
                    <a:pt x="44947" y="96890"/>
                    <a:pt x="45721" y="96438"/>
                  </a:cubicBezTo>
                  <a:cubicBezTo>
                    <a:pt x="45840" y="96354"/>
                    <a:pt x="45840" y="96116"/>
                    <a:pt x="45673" y="96092"/>
                  </a:cubicBezTo>
                  <a:cubicBezTo>
                    <a:pt x="45435" y="96057"/>
                    <a:pt x="45149" y="96033"/>
                    <a:pt x="44982" y="95842"/>
                  </a:cubicBezTo>
                  <a:cubicBezTo>
                    <a:pt x="44911" y="95759"/>
                    <a:pt x="44851" y="95699"/>
                    <a:pt x="44792" y="95652"/>
                  </a:cubicBezTo>
                  <a:cubicBezTo>
                    <a:pt x="44899" y="95652"/>
                    <a:pt x="45042" y="95628"/>
                    <a:pt x="45220" y="95497"/>
                  </a:cubicBezTo>
                  <a:cubicBezTo>
                    <a:pt x="45649" y="95188"/>
                    <a:pt x="46054" y="95104"/>
                    <a:pt x="46399" y="94664"/>
                  </a:cubicBezTo>
                  <a:cubicBezTo>
                    <a:pt x="47054" y="93783"/>
                    <a:pt x="46649" y="93140"/>
                    <a:pt x="47947" y="92806"/>
                  </a:cubicBezTo>
                  <a:cubicBezTo>
                    <a:pt x="47999" y="92792"/>
                    <a:pt x="48057" y="92787"/>
                    <a:pt x="48119" y="92787"/>
                  </a:cubicBezTo>
                  <a:cubicBezTo>
                    <a:pt x="48290" y="92787"/>
                    <a:pt x="48490" y="92826"/>
                    <a:pt x="48682" y="92826"/>
                  </a:cubicBezTo>
                  <a:cubicBezTo>
                    <a:pt x="48769" y="92826"/>
                    <a:pt x="48855" y="92818"/>
                    <a:pt x="48935" y="92794"/>
                  </a:cubicBezTo>
                  <a:cubicBezTo>
                    <a:pt x="49411" y="92675"/>
                    <a:pt x="49590" y="91580"/>
                    <a:pt x="50566" y="91294"/>
                  </a:cubicBezTo>
                  <a:cubicBezTo>
                    <a:pt x="50649" y="91274"/>
                    <a:pt x="50734" y="91267"/>
                    <a:pt x="50822" y="91267"/>
                  </a:cubicBezTo>
                  <a:cubicBezTo>
                    <a:pt x="50994" y="91267"/>
                    <a:pt x="51174" y="91293"/>
                    <a:pt x="51352" y="91293"/>
                  </a:cubicBezTo>
                  <a:cubicBezTo>
                    <a:pt x="51453" y="91293"/>
                    <a:pt x="51553" y="91284"/>
                    <a:pt x="51650" y="91258"/>
                  </a:cubicBezTo>
                  <a:cubicBezTo>
                    <a:pt x="52507" y="91032"/>
                    <a:pt x="54138" y="90139"/>
                    <a:pt x="54567" y="89353"/>
                  </a:cubicBezTo>
                  <a:cubicBezTo>
                    <a:pt x="54603" y="89282"/>
                    <a:pt x="54603" y="89187"/>
                    <a:pt x="54543" y="89127"/>
                  </a:cubicBezTo>
                  <a:lnTo>
                    <a:pt x="54543" y="89127"/>
                  </a:lnTo>
                  <a:cubicBezTo>
                    <a:pt x="54552" y="89137"/>
                    <a:pt x="54561" y="89141"/>
                    <a:pt x="54568" y="89141"/>
                  </a:cubicBezTo>
                  <a:cubicBezTo>
                    <a:pt x="54687" y="89141"/>
                    <a:pt x="54600" y="88064"/>
                    <a:pt x="54376" y="87818"/>
                  </a:cubicBezTo>
                  <a:lnTo>
                    <a:pt x="54376" y="87818"/>
                  </a:lnTo>
                  <a:cubicBezTo>
                    <a:pt x="54750" y="87825"/>
                    <a:pt x="55534" y="87922"/>
                    <a:pt x="56218" y="87922"/>
                  </a:cubicBezTo>
                  <a:cubicBezTo>
                    <a:pt x="56622" y="87922"/>
                    <a:pt x="56992" y="87888"/>
                    <a:pt x="57222" y="87782"/>
                  </a:cubicBezTo>
                  <a:cubicBezTo>
                    <a:pt x="58103" y="87377"/>
                    <a:pt x="58436" y="86603"/>
                    <a:pt x="58948" y="85853"/>
                  </a:cubicBezTo>
                  <a:cubicBezTo>
                    <a:pt x="59567" y="84912"/>
                    <a:pt x="60091" y="84710"/>
                    <a:pt x="60961" y="84079"/>
                  </a:cubicBezTo>
                  <a:cubicBezTo>
                    <a:pt x="61842" y="83436"/>
                    <a:pt x="62246" y="82912"/>
                    <a:pt x="62556" y="82341"/>
                  </a:cubicBezTo>
                  <a:cubicBezTo>
                    <a:pt x="62556" y="82341"/>
                    <a:pt x="62556" y="82341"/>
                    <a:pt x="62568" y="82329"/>
                  </a:cubicBezTo>
                  <a:cubicBezTo>
                    <a:pt x="62699" y="82138"/>
                    <a:pt x="62770" y="81984"/>
                    <a:pt x="62830" y="81793"/>
                  </a:cubicBezTo>
                  <a:cubicBezTo>
                    <a:pt x="63032" y="81341"/>
                    <a:pt x="63247" y="80841"/>
                    <a:pt x="63628" y="80221"/>
                  </a:cubicBezTo>
                  <a:cubicBezTo>
                    <a:pt x="64854" y="78209"/>
                    <a:pt x="67759" y="78733"/>
                    <a:pt x="69164" y="76864"/>
                  </a:cubicBezTo>
                  <a:cubicBezTo>
                    <a:pt x="69557" y="76328"/>
                    <a:pt x="69771" y="75638"/>
                    <a:pt x="70116" y="75066"/>
                  </a:cubicBezTo>
                  <a:cubicBezTo>
                    <a:pt x="70700" y="74114"/>
                    <a:pt x="71569" y="73268"/>
                    <a:pt x="71998" y="72220"/>
                  </a:cubicBezTo>
                  <a:cubicBezTo>
                    <a:pt x="72450" y="71089"/>
                    <a:pt x="72319" y="69970"/>
                    <a:pt x="72962" y="68887"/>
                  </a:cubicBezTo>
                  <a:cubicBezTo>
                    <a:pt x="73462" y="68041"/>
                    <a:pt x="73962" y="67196"/>
                    <a:pt x="74438" y="66315"/>
                  </a:cubicBezTo>
                  <a:cubicBezTo>
                    <a:pt x="75486" y="64386"/>
                    <a:pt x="76296" y="63957"/>
                    <a:pt x="75820" y="61695"/>
                  </a:cubicBezTo>
                  <a:cubicBezTo>
                    <a:pt x="75820" y="61671"/>
                    <a:pt x="75820" y="61660"/>
                    <a:pt x="75820" y="61648"/>
                  </a:cubicBezTo>
                  <a:cubicBezTo>
                    <a:pt x="75820" y="61648"/>
                    <a:pt x="75820" y="61648"/>
                    <a:pt x="75808" y="61636"/>
                  </a:cubicBezTo>
                  <a:cubicBezTo>
                    <a:pt x="75808" y="61636"/>
                    <a:pt x="75808" y="61624"/>
                    <a:pt x="75808" y="61624"/>
                  </a:cubicBezTo>
                  <a:cubicBezTo>
                    <a:pt x="75796" y="61612"/>
                    <a:pt x="75796" y="61600"/>
                    <a:pt x="75796" y="61600"/>
                  </a:cubicBezTo>
                  <a:cubicBezTo>
                    <a:pt x="75796" y="61600"/>
                    <a:pt x="75796" y="61588"/>
                    <a:pt x="75796" y="61588"/>
                  </a:cubicBezTo>
                  <a:cubicBezTo>
                    <a:pt x="75784" y="61576"/>
                    <a:pt x="75772" y="61564"/>
                    <a:pt x="75772" y="61552"/>
                  </a:cubicBezTo>
                  <a:cubicBezTo>
                    <a:pt x="75598" y="61302"/>
                    <a:pt x="75555" y="61258"/>
                    <a:pt x="75524" y="61258"/>
                  </a:cubicBezTo>
                  <a:cubicBezTo>
                    <a:pt x="75508" y="61258"/>
                    <a:pt x="75494" y="61271"/>
                    <a:pt x="75465" y="61271"/>
                  </a:cubicBezTo>
                  <a:cubicBezTo>
                    <a:pt x="75430" y="61271"/>
                    <a:pt x="75373" y="61253"/>
                    <a:pt x="75260" y="61171"/>
                  </a:cubicBezTo>
                  <a:cubicBezTo>
                    <a:pt x="74796" y="61124"/>
                    <a:pt x="74379" y="60921"/>
                    <a:pt x="74022" y="60564"/>
                  </a:cubicBezTo>
                  <a:cubicBezTo>
                    <a:pt x="73819" y="60314"/>
                    <a:pt x="73629" y="60064"/>
                    <a:pt x="73426" y="59814"/>
                  </a:cubicBezTo>
                  <a:cubicBezTo>
                    <a:pt x="73380" y="59791"/>
                    <a:pt x="73099" y="59611"/>
                    <a:pt x="73114" y="59611"/>
                  </a:cubicBezTo>
                  <a:cubicBezTo>
                    <a:pt x="73115" y="59611"/>
                    <a:pt x="73116" y="59611"/>
                    <a:pt x="73117" y="59612"/>
                  </a:cubicBezTo>
                  <a:cubicBezTo>
                    <a:pt x="72909" y="59528"/>
                    <a:pt x="72694" y="59499"/>
                    <a:pt x="72476" y="59499"/>
                  </a:cubicBezTo>
                  <a:cubicBezTo>
                    <a:pt x="71985" y="59499"/>
                    <a:pt x="71480" y="59647"/>
                    <a:pt x="71009" y="59647"/>
                  </a:cubicBezTo>
                  <a:cubicBezTo>
                    <a:pt x="70988" y="59563"/>
                    <a:pt x="70921" y="59489"/>
                    <a:pt x="70824" y="59489"/>
                  </a:cubicBezTo>
                  <a:cubicBezTo>
                    <a:pt x="70811" y="59489"/>
                    <a:pt x="70797" y="59490"/>
                    <a:pt x="70783" y="59493"/>
                  </a:cubicBezTo>
                  <a:cubicBezTo>
                    <a:pt x="70712" y="59505"/>
                    <a:pt x="70628" y="59528"/>
                    <a:pt x="70545" y="59576"/>
                  </a:cubicBezTo>
                  <a:cubicBezTo>
                    <a:pt x="70414" y="59540"/>
                    <a:pt x="70271" y="59469"/>
                    <a:pt x="70152" y="59362"/>
                  </a:cubicBezTo>
                  <a:cubicBezTo>
                    <a:pt x="69509" y="58826"/>
                    <a:pt x="70152" y="58362"/>
                    <a:pt x="68997" y="58195"/>
                  </a:cubicBezTo>
                  <a:cubicBezTo>
                    <a:pt x="68923" y="58183"/>
                    <a:pt x="68850" y="58178"/>
                    <a:pt x="68778" y="58178"/>
                  </a:cubicBezTo>
                  <a:cubicBezTo>
                    <a:pt x="68409" y="58178"/>
                    <a:pt x="68062" y="58317"/>
                    <a:pt x="67723" y="58457"/>
                  </a:cubicBezTo>
                  <a:cubicBezTo>
                    <a:pt x="67735" y="58433"/>
                    <a:pt x="67735" y="58421"/>
                    <a:pt x="67735" y="58409"/>
                  </a:cubicBezTo>
                  <a:cubicBezTo>
                    <a:pt x="67725" y="58293"/>
                    <a:pt x="67639" y="58215"/>
                    <a:pt x="67537" y="58215"/>
                  </a:cubicBezTo>
                  <a:cubicBezTo>
                    <a:pt x="67524" y="58215"/>
                    <a:pt x="67511" y="58216"/>
                    <a:pt x="67497" y="58219"/>
                  </a:cubicBezTo>
                  <a:cubicBezTo>
                    <a:pt x="67318" y="58254"/>
                    <a:pt x="67068" y="58576"/>
                    <a:pt x="67021" y="58790"/>
                  </a:cubicBezTo>
                  <a:cubicBezTo>
                    <a:pt x="66825" y="58910"/>
                    <a:pt x="66610" y="59019"/>
                    <a:pt x="66501" y="59019"/>
                  </a:cubicBezTo>
                  <a:cubicBezTo>
                    <a:pt x="66491" y="59019"/>
                    <a:pt x="66481" y="59018"/>
                    <a:pt x="66473" y="59016"/>
                  </a:cubicBezTo>
                  <a:cubicBezTo>
                    <a:pt x="66616" y="58981"/>
                    <a:pt x="66842" y="58004"/>
                    <a:pt x="66842" y="57992"/>
                  </a:cubicBezTo>
                  <a:cubicBezTo>
                    <a:pt x="66854" y="57885"/>
                    <a:pt x="66818" y="57802"/>
                    <a:pt x="66711" y="57766"/>
                  </a:cubicBezTo>
                  <a:cubicBezTo>
                    <a:pt x="66557" y="57711"/>
                    <a:pt x="66267" y="57696"/>
                    <a:pt x="65945" y="57696"/>
                  </a:cubicBezTo>
                  <a:cubicBezTo>
                    <a:pt x="65545" y="57696"/>
                    <a:pt x="65096" y="57720"/>
                    <a:pt x="64798" y="57720"/>
                  </a:cubicBezTo>
                  <a:cubicBezTo>
                    <a:pt x="64763" y="57720"/>
                    <a:pt x="64730" y="57719"/>
                    <a:pt x="64699" y="57719"/>
                  </a:cubicBezTo>
                  <a:cubicBezTo>
                    <a:pt x="64651" y="57683"/>
                    <a:pt x="64616" y="57635"/>
                    <a:pt x="64568" y="57600"/>
                  </a:cubicBezTo>
                  <a:cubicBezTo>
                    <a:pt x="64771" y="57457"/>
                    <a:pt x="65199" y="57111"/>
                    <a:pt x="65247" y="57016"/>
                  </a:cubicBezTo>
                  <a:cubicBezTo>
                    <a:pt x="65592" y="56254"/>
                    <a:pt x="65128" y="54897"/>
                    <a:pt x="64616" y="54075"/>
                  </a:cubicBezTo>
                  <a:cubicBezTo>
                    <a:pt x="64604" y="54016"/>
                    <a:pt x="64580" y="53980"/>
                    <a:pt x="64556" y="53944"/>
                  </a:cubicBezTo>
                  <a:cubicBezTo>
                    <a:pt x="64532" y="53909"/>
                    <a:pt x="64497" y="53885"/>
                    <a:pt x="64473" y="53861"/>
                  </a:cubicBezTo>
                  <a:cubicBezTo>
                    <a:pt x="64390" y="53742"/>
                    <a:pt x="64318" y="53647"/>
                    <a:pt x="64235" y="53575"/>
                  </a:cubicBezTo>
                  <a:cubicBezTo>
                    <a:pt x="63608" y="52937"/>
                    <a:pt x="62419" y="52170"/>
                    <a:pt x="61470" y="52170"/>
                  </a:cubicBezTo>
                  <a:cubicBezTo>
                    <a:pt x="61463" y="52170"/>
                    <a:pt x="61456" y="52170"/>
                    <a:pt x="61449" y="52170"/>
                  </a:cubicBezTo>
                  <a:cubicBezTo>
                    <a:pt x="61496" y="52170"/>
                    <a:pt x="60175" y="52337"/>
                    <a:pt x="60472" y="52349"/>
                  </a:cubicBezTo>
                  <a:cubicBezTo>
                    <a:pt x="60188" y="52480"/>
                    <a:pt x="59894" y="52541"/>
                    <a:pt x="59572" y="52541"/>
                  </a:cubicBezTo>
                  <a:cubicBezTo>
                    <a:pt x="59543" y="52541"/>
                    <a:pt x="59514" y="52540"/>
                    <a:pt x="59484" y="52539"/>
                  </a:cubicBezTo>
                  <a:cubicBezTo>
                    <a:pt x="58901" y="52289"/>
                    <a:pt x="58520" y="51861"/>
                    <a:pt x="58353" y="51277"/>
                  </a:cubicBezTo>
                  <a:cubicBezTo>
                    <a:pt x="57674" y="50456"/>
                    <a:pt x="57412" y="50182"/>
                    <a:pt x="56436" y="49801"/>
                  </a:cubicBezTo>
                  <a:cubicBezTo>
                    <a:pt x="56115" y="49670"/>
                    <a:pt x="55924" y="49658"/>
                    <a:pt x="55817" y="49658"/>
                  </a:cubicBezTo>
                  <a:cubicBezTo>
                    <a:pt x="55912" y="49634"/>
                    <a:pt x="56055" y="49563"/>
                    <a:pt x="56269" y="49360"/>
                  </a:cubicBezTo>
                  <a:cubicBezTo>
                    <a:pt x="56317" y="49301"/>
                    <a:pt x="56341" y="49194"/>
                    <a:pt x="56293" y="49134"/>
                  </a:cubicBezTo>
                  <a:cubicBezTo>
                    <a:pt x="55610" y="48197"/>
                    <a:pt x="54743" y="47781"/>
                    <a:pt x="53843" y="47781"/>
                  </a:cubicBezTo>
                  <a:cubicBezTo>
                    <a:pt x="53771" y="47781"/>
                    <a:pt x="53699" y="47784"/>
                    <a:pt x="53626" y="47789"/>
                  </a:cubicBezTo>
                  <a:cubicBezTo>
                    <a:pt x="53579" y="47783"/>
                    <a:pt x="53531" y="47780"/>
                    <a:pt x="53485" y="47780"/>
                  </a:cubicBezTo>
                  <a:cubicBezTo>
                    <a:pt x="53439" y="47780"/>
                    <a:pt x="53394" y="47783"/>
                    <a:pt x="53352" y="47789"/>
                  </a:cubicBezTo>
                  <a:cubicBezTo>
                    <a:pt x="53269" y="47813"/>
                    <a:pt x="53210" y="47825"/>
                    <a:pt x="53162" y="47860"/>
                  </a:cubicBezTo>
                  <a:cubicBezTo>
                    <a:pt x="52876" y="47932"/>
                    <a:pt x="52590" y="48027"/>
                    <a:pt x="52317" y="48170"/>
                  </a:cubicBezTo>
                  <a:cubicBezTo>
                    <a:pt x="51813" y="48422"/>
                    <a:pt x="51497" y="48515"/>
                    <a:pt x="51266" y="48515"/>
                  </a:cubicBezTo>
                  <a:cubicBezTo>
                    <a:pt x="50764" y="48515"/>
                    <a:pt x="50654" y="48080"/>
                    <a:pt x="49864" y="47884"/>
                  </a:cubicBezTo>
                  <a:cubicBezTo>
                    <a:pt x="49829" y="47875"/>
                    <a:pt x="49789" y="47871"/>
                    <a:pt x="49745" y="47871"/>
                  </a:cubicBezTo>
                  <a:cubicBezTo>
                    <a:pt x="49353" y="47871"/>
                    <a:pt x="48605" y="48183"/>
                    <a:pt x="48130" y="48183"/>
                  </a:cubicBezTo>
                  <a:cubicBezTo>
                    <a:pt x="47801" y="48183"/>
                    <a:pt x="47603" y="48034"/>
                    <a:pt x="47745" y="47527"/>
                  </a:cubicBezTo>
                  <a:cubicBezTo>
                    <a:pt x="47768" y="47455"/>
                    <a:pt x="47733" y="47348"/>
                    <a:pt x="47661" y="47313"/>
                  </a:cubicBezTo>
                  <a:cubicBezTo>
                    <a:pt x="47543" y="47255"/>
                    <a:pt x="47418" y="47238"/>
                    <a:pt x="47295" y="47238"/>
                  </a:cubicBezTo>
                  <a:cubicBezTo>
                    <a:pt x="47120" y="47238"/>
                    <a:pt x="46948" y="47273"/>
                    <a:pt x="46803" y="47273"/>
                  </a:cubicBezTo>
                  <a:cubicBezTo>
                    <a:pt x="46733" y="47273"/>
                    <a:pt x="46669" y="47265"/>
                    <a:pt x="46613" y="47241"/>
                  </a:cubicBezTo>
                  <a:cubicBezTo>
                    <a:pt x="46256" y="47086"/>
                    <a:pt x="46185" y="46801"/>
                    <a:pt x="45816" y="46455"/>
                  </a:cubicBezTo>
                  <a:cubicBezTo>
                    <a:pt x="45782" y="46425"/>
                    <a:pt x="45735" y="46410"/>
                    <a:pt x="45688" y="46410"/>
                  </a:cubicBezTo>
                  <a:cubicBezTo>
                    <a:pt x="45588" y="46410"/>
                    <a:pt x="45486" y="46477"/>
                    <a:pt x="45494" y="46598"/>
                  </a:cubicBezTo>
                  <a:cubicBezTo>
                    <a:pt x="45518" y="46801"/>
                    <a:pt x="44494" y="47920"/>
                    <a:pt x="44220" y="48241"/>
                  </a:cubicBezTo>
                  <a:cubicBezTo>
                    <a:pt x="44220" y="48241"/>
                    <a:pt x="44208" y="48253"/>
                    <a:pt x="44208" y="48253"/>
                  </a:cubicBezTo>
                  <a:cubicBezTo>
                    <a:pt x="44208" y="48241"/>
                    <a:pt x="44220" y="48229"/>
                    <a:pt x="44220" y="48229"/>
                  </a:cubicBezTo>
                  <a:cubicBezTo>
                    <a:pt x="44292" y="47646"/>
                    <a:pt x="44423" y="47146"/>
                    <a:pt x="44780" y="46622"/>
                  </a:cubicBezTo>
                  <a:cubicBezTo>
                    <a:pt x="44863" y="46503"/>
                    <a:pt x="44744" y="46348"/>
                    <a:pt x="44613" y="46336"/>
                  </a:cubicBezTo>
                  <a:cubicBezTo>
                    <a:pt x="44583" y="46334"/>
                    <a:pt x="44554" y="46333"/>
                    <a:pt x="44525" y="46333"/>
                  </a:cubicBezTo>
                  <a:cubicBezTo>
                    <a:pt x="43826" y="46333"/>
                    <a:pt x="43373" y="46871"/>
                    <a:pt x="42744" y="47122"/>
                  </a:cubicBezTo>
                  <a:cubicBezTo>
                    <a:pt x="42030" y="47408"/>
                    <a:pt x="40637" y="47134"/>
                    <a:pt x="40077" y="47825"/>
                  </a:cubicBezTo>
                  <a:cubicBezTo>
                    <a:pt x="39803" y="48170"/>
                    <a:pt x="39934" y="48563"/>
                    <a:pt x="39767" y="48837"/>
                  </a:cubicBezTo>
                  <a:cubicBezTo>
                    <a:pt x="39458" y="49313"/>
                    <a:pt x="39458" y="49110"/>
                    <a:pt x="39005" y="49444"/>
                  </a:cubicBezTo>
                  <a:cubicBezTo>
                    <a:pt x="38863" y="49634"/>
                    <a:pt x="38755" y="49825"/>
                    <a:pt x="38672" y="50051"/>
                  </a:cubicBezTo>
                  <a:cubicBezTo>
                    <a:pt x="38578" y="50060"/>
                    <a:pt x="38486" y="50065"/>
                    <a:pt x="38397" y="50065"/>
                  </a:cubicBezTo>
                  <a:cubicBezTo>
                    <a:pt x="37803" y="50065"/>
                    <a:pt x="37333" y="49857"/>
                    <a:pt x="36981" y="49432"/>
                  </a:cubicBezTo>
                  <a:cubicBezTo>
                    <a:pt x="36553" y="49265"/>
                    <a:pt x="36280" y="49024"/>
                    <a:pt x="35801" y="49024"/>
                  </a:cubicBezTo>
                  <a:cubicBezTo>
                    <a:pt x="35735" y="49024"/>
                    <a:pt x="35664" y="49029"/>
                    <a:pt x="35588" y="49039"/>
                  </a:cubicBezTo>
                  <a:cubicBezTo>
                    <a:pt x="34585" y="49169"/>
                    <a:pt x="34229" y="49638"/>
                    <a:pt x="33547" y="49638"/>
                  </a:cubicBezTo>
                  <a:cubicBezTo>
                    <a:pt x="33290" y="49638"/>
                    <a:pt x="32988" y="49572"/>
                    <a:pt x="32588" y="49396"/>
                  </a:cubicBezTo>
                  <a:cubicBezTo>
                    <a:pt x="30481" y="48456"/>
                    <a:pt x="30683" y="46920"/>
                    <a:pt x="31350" y="45193"/>
                  </a:cubicBezTo>
                  <a:cubicBezTo>
                    <a:pt x="31481" y="44860"/>
                    <a:pt x="31743" y="44384"/>
                    <a:pt x="31576" y="44015"/>
                  </a:cubicBezTo>
                  <a:cubicBezTo>
                    <a:pt x="31552" y="43955"/>
                    <a:pt x="31469" y="43919"/>
                    <a:pt x="31409" y="43919"/>
                  </a:cubicBezTo>
                  <a:cubicBezTo>
                    <a:pt x="31372" y="43922"/>
                    <a:pt x="31337" y="43924"/>
                    <a:pt x="31304" y="43924"/>
                  </a:cubicBezTo>
                  <a:cubicBezTo>
                    <a:pt x="30534" y="43924"/>
                    <a:pt x="31001" y="43143"/>
                    <a:pt x="30635" y="42812"/>
                  </a:cubicBezTo>
                  <a:cubicBezTo>
                    <a:pt x="30338" y="42548"/>
                    <a:pt x="29943" y="42465"/>
                    <a:pt x="29520" y="42465"/>
                  </a:cubicBezTo>
                  <a:cubicBezTo>
                    <a:pt x="28876" y="42465"/>
                    <a:pt x="28167" y="42657"/>
                    <a:pt x="27635" y="42693"/>
                  </a:cubicBezTo>
                  <a:cubicBezTo>
                    <a:pt x="27341" y="42712"/>
                    <a:pt x="26709" y="42780"/>
                    <a:pt x="26165" y="42780"/>
                  </a:cubicBezTo>
                  <a:cubicBezTo>
                    <a:pt x="25672" y="42780"/>
                    <a:pt x="25252" y="42724"/>
                    <a:pt x="25218" y="42526"/>
                  </a:cubicBezTo>
                  <a:cubicBezTo>
                    <a:pt x="25158" y="42145"/>
                    <a:pt x="25670" y="41717"/>
                    <a:pt x="25837" y="41383"/>
                  </a:cubicBezTo>
                  <a:cubicBezTo>
                    <a:pt x="26230" y="40609"/>
                    <a:pt x="26528" y="39871"/>
                    <a:pt x="27004" y="39157"/>
                  </a:cubicBezTo>
                  <a:cubicBezTo>
                    <a:pt x="27397" y="38585"/>
                    <a:pt x="27706" y="38264"/>
                    <a:pt x="27790" y="37585"/>
                  </a:cubicBezTo>
                  <a:cubicBezTo>
                    <a:pt x="27790" y="37502"/>
                    <a:pt x="27718" y="37407"/>
                    <a:pt x="27647" y="37395"/>
                  </a:cubicBezTo>
                  <a:cubicBezTo>
                    <a:pt x="27412" y="37363"/>
                    <a:pt x="27114" y="37344"/>
                    <a:pt x="26787" y="37344"/>
                  </a:cubicBezTo>
                  <a:cubicBezTo>
                    <a:pt x="25755" y="37344"/>
                    <a:pt x="24428" y="37534"/>
                    <a:pt x="23813" y="38121"/>
                  </a:cubicBezTo>
                  <a:cubicBezTo>
                    <a:pt x="23670" y="38252"/>
                    <a:pt x="23563" y="38442"/>
                    <a:pt x="23432" y="38562"/>
                  </a:cubicBezTo>
                  <a:cubicBezTo>
                    <a:pt x="23396" y="38800"/>
                    <a:pt x="23361" y="39050"/>
                    <a:pt x="23313" y="39288"/>
                  </a:cubicBezTo>
                  <a:cubicBezTo>
                    <a:pt x="22813" y="39946"/>
                    <a:pt x="22247" y="40272"/>
                    <a:pt x="21617" y="40272"/>
                  </a:cubicBezTo>
                  <a:cubicBezTo>
                    <a:pt x="21437" y="40272"/>
                    <a:pt x="21253" y="40245"/>
                    <a:pt x="21063" y="40193"/>
                  </a:cubicBezTo>
                  <a:cubicBezTo>
                    <a:pt x="20989" y="40196"/>
                    <a:pt x="20914" y="40198"/>
                    <a:pt x="20840" y="40198"/>
                  </a:cubicBezTo>
                  <a:cubicBezTo>
                    <a:pt x="19698" y="40198"/>
                    <a:pt x="18554" y="39768"/>
                    <a:pt x="17872" y="38907"/>
                  </a:cubicBezTo>
                  <a:cubicBezTo>
                    <a:pt x="17312" y="38192"/>
                    <a:pt x="16753" y="37633"/>
                    <a:pt x="16800" y="36668"/>
                  </a:cubicBezTo>
                  <a:cubicBezTo>
                    <a:pt x="16836" y="36109"/>
                    <a:pt x="17038" y="34549"/>
                    <a:pt x="17193" y="34228"/>
                  </a:cubicBezTo>
                  <a:cubicBezTo>
                    <a:pt x="17300" y="33990"/>
                    <a:pt x="17669" y="33775"/>
                    <a:pt x="17824" y="33513"/>
                  </a:cubicBezTo>
                  <a:cubicBezTo>
                    <a:pt x="17884" y="33418"/>
                    <a:pt x="17657" y="33216"/>
                    <a:pt x="17693" y="33132"/>
                  </a:cubicBezTo>
                  <a:cubicBezTo>
                    <a:pt x="18408" y="31430"/>
                    <a:pt x="17884" y="31704"/>
                    <a:pt x="18860" y="30930"/>
                  </a:cubicBezTo>
                  <a:cubicBezTo>
                    <a:pt x="19564" y="30371"/>
                    <a:pt x="20261" y="30200"/>
                    <a:pt x="20954" y="30200"/>
                  </a:cubicBezTo>
                  <a:cubicBezTo>
                    <a:pt x="22050" y="30200"/>
                    <a:pt x="23136" y="30628"/>
                    <a:pt x="24223" y="30628"/>
                  </a:cubicBezTo>
                  <a:cubicBezTo>
                    <a:pt x="24586" y="30628"/>
                    <a:pt x="24949" y="30581"/>
                    <a:pt x="25313" y="30453"/>
                  </a:cubicBezTo>
                  <a:cubicBezTo>
                    <a:pt x="25670" y="30334"/>
                    <a:pt x="25980" y="29751"/>
                    <a:pt x="26409" y="29549"/>
                  </a:cubicBezTo>
                  <a:cubicBezTo>
                    <a:pt x="26793" y="29373"/>
                    <a:pt x="27099" y="29304"/>
                    <a:pt x="27377" y="29304"/>
                  </a:cubicBezTo>
                  <a:cubicBezTo>
                    <a:pt x="27874" y="29304"/>
                    <a:pt x="28282" y="29526"/>
                    <a:pt x="28885" y="29763"/>
                  </a:cubicBezTo>
                  <a:cubicBezTo>
                    <a:pt x="29254" y="29906"/>
                    <a:pt x="29468" y="30049"/>
                    <a:pt x="29861" y="30120"/>
                  </a:cubicBezTo>
                  <a:cubicBezTo>
                    <a:pt x="29930" y="30133"/>
                    <a:pt x="29998" y="30138"/>
                    <a:pt x="30067" y="30138"/>
                  </a:cubicBezTo>
                  <a:cubicBezTo>
                    <a:pt x="30352" y="30138"/>
                    <a:pt x="30642" y="30050"/>
                    <a:pt x="30938" y="30050"/>
                  </a:cubicBezTo>
                  <a:cubicBezTo>
                    <a:pt x="31171" y="30050"/>
                    <a:pt x="31407" y="30105"/>
                    <a:pt x="31647" y="30299"/>
                  </a:cubicBezTo>
                  <a:cubicBezTo>
                    <a:pt x="32028" y="30608"/>
                    <a:pt x="32243" y="30834"/>
                    <a:pt x="32374" y="31025"/>
                  </a:cubicBezTo>
                  <a:cubicBezTo>
                    <a:pt x="32374" y="31025"/>
                    <a:pt x="32374" y="31025"/>
                    <a:pt x="32374" y="31037"/>
                  </a:cubicBezTo>
                  <a:cubicBezTo>
                    <a:pt x="32433" y="31215"/>
                    <a:pt x="32409" y="31263"/>
                    <a:pt x="32457" y="31632"/>
                  </a:cubicBezTo>
                  <a:cubicBezTo>
                    <a:pt x="32338" y="31870"/>
                    <a:pt x="32124" y="32061"/>
                    <a:pt x="32362" y="32489"/>
                  </a:cubicBezTo>
                  <a:cubicBezTo>
                    <a:pt x="32790" y="33228"/>
                    <a:pt x="33362" y="33990"/>
                    <a:pt x="34267" y="34251"/>
                  </a:cubicBezTo>
                  <a:cubicBezTo>
                    <a:pt x="34281" y="34256"/>
                    <a:pt x="34296" y="34258"/>
                    <a:pt x="34311" y="34258"/>
                  </a:cubicBezTo>
                  <a:cubicBezTo>
                    <a:pt x="34378" y="34258"/>
                    <a:pt x="34442" y="34215"/>
                    <a:pt x="34481" y="34156"/>
                  </a:cubicBezTo>
                  <a:cubicBezTo>
                    <a:pt x="35326" y="32966"/>
                    <a:pt x="34850" y="32049"/>
                    <a:pt x="34314" y="30822"/>
                  </a:cubicBezTo>
                  <a:cubicBezTo>
                    <a:pt x="33695" y="29453"/>
                    <a:pt x="33683" y="28120"/>
                    <a:pt x="34910" y="27036"/>
                  </a:cubicBezTo>
                  <a:cubicBezTo>
                    <a:pt x="35767" y="26286"/>
                    <a:pt x="36874" y="26203"/>
                    <a:pt x="37743" y="25536"/>
                  </a:cubicBezTo>
                  <a:cubicBezTo>
                    <a:pt x="38374" y="25060"/>
                    <a:pt x="38696" y="24655"/>
                    <a:pt x="38529" y="23881"/>
                  </a:cubicBezTo>
                  <a:cubicBezTo>
                    <a:pt x="38505" y="23786"/>
                    <a:pt x="38315" y="23703"/>
                    <a:pt x="38303" y="23655"/>
                  </a:cubicBezTo>
                  <a:cubicBezTo>
                    <a:pt x="38112" y="23214"/>
                    <a:pt x="37922" y="22774"/>
                    <a:pt x="37720" y="22333"/>
                  </a:cubicBezTo>
                  <a:lnTo>
                    <a:pt x="37720" y="22333"/>
                  </a:lnTo>
                  <a:cubicBezTo>
                    <a:pt x="37791" y="22452"/>
                    <a:pt x="37850" y="22571"/>
                    <a:pt x="37910" y="22691"/>
                  </a:cubicBezTo>
                  <a:cubicBezTo>
                    <a:pt x="37992" y="22726"/>
                    <a:pt x="38063" y="23131"/>
                    <a:pt x="38202" y="23131"/>
                  </a:cubicBezTo>
                  <a:cubicBezTo>
                    <a:pt x="38204" y="23131"/>
                    <a:pt x="38206" y="23131"/>
                    <a:pt x="38208" y="23131"/>
                  </a:cubicBezTo>
                  <a:cubicBezTo>
                    <a:pt x="38215" y="23131"/>
                    <a:pt x="38222" y="23131"/>
                    <a:pt x="38228" y="23131"/>
                  </a:cubicBezTo>
                  <a:cubicBezTo>
                    <a:pt x="38444" y="23131"/>
                    <a:pt x="38633" y="23228"/>
                    <a:pt x="38803" y="23228"/>
                  </a:cubicBezTo>
                  <a:cubicBezTo>
                    <a:pt x="38945" y="23228"/>
                    <a:pt x="39074" y="23161"/>
                    <a:pt x="39196" y="22917"/>
                  </a:cubicBezTo>
                  <a:cubicBezTo>
                    <a:pt x="39279" y="22762"/>
                    <a:pt x="39101" y="22631"/>
                    <a:pt x="39101" y="22476"/>
                  </a:cubicBezTo>
                  <a:cubicBezTo>
                    <a:pt x="39113" y="22405"/>
                    <a:pt x="38553" y="21821"/>
                    <a:pt x="38589" y="21762"/>
                  </a:cubicBezTo>
                  <a:lnTo>
                    <a:pt x="38589" y="21762"/>
                  </a:lnTo>
                  <a:cubicBezTo>
                    <a:pt x="38577" y="21786"/>
                    <a:pt x="38886" y="22071"/>
                    <a:pt x="38874" y="22083"/>
                  </a:cubicBezTo>
                  <a:cubicBezTo>
                    <a:pt x="38898" y="22059"/>
                    <a:pt x="39029" y="22000"/>
                    <a:pt x="39184" y="21940"/>
                  </a:cubicBezTo>
                  <a:cubicBezTo>
                    <a:pt x="39255" y="21917"/>
                    <a:pt x="39327" y="21893"/>
                    <a:pt x="39386" y="21845"/>
                  </a:cubicBezTo>
                  <a:cubicBezTo>
                    <a:pt x="39529" y="21774"/>
                    <a:pt x="39660" y="21702"/>
                    <a:pt x="39732" y="21643"/>
                  </a:cubicBezTo>
                  <a:cubicBezTo>
                    <a:pt x="40756" y="20702"/>
                    <a:pt x="40910" y="20405"/>
                    <a:pt x="42232" y="20309"/>
                  </a:cubicBezTo>
                  <a:cubicBezTo>
                    <a:pt x="42294" y="20306"/>
                    <a:pt x="42357" y="20305"/>
                    <a:pt x="42419" y="20305"/>
                  </a:cubicBezTo>
                  <a:cubicBezTo>
                    <a:pt x="42703" y="20305"/>
                    <a:pt x="42986" y="20331"/>
                    <a:pt x="43269" y="20331"/>
                  </a:cubicBezTo>
                  <a:cubicBezTo>
                    <a:pt x="43400" y="20331"/>
                    <a:pt x="43530" y="20326"/>
                    <a:pt x="43661" y="20309"/>
                  </a:cubicBezTo>
                  <a:cubicBezTo>
                    <a:pt x="43816" y="20297"/>
                    <a:pt x="43935" y="20107"/>
                    <a:pt x="43792" y="19988"/>
                  </a:cubicBezTo>
                  <a:cubicBezTo>
                    <a:pt x="42041" y="18428"/>
                    <a:pt x="44732" y="17976"/>
                    <a:pt x="46304" y="17630"/>
                  </a:cubicBezTo>
                  <a:lnTo>
                    <a:pt x="46304" y="17630"/>
                  </a:lnTo>
                  <a:cubicBezTo>
                    <a:pt x="45899" y="17749"/>
                    <a:pt x="45566" y="17940"/>
                    <a:pt x="45768" y="18452"/>
                  </a:cubicBezTo>
                  <a:cubicBezTo>
                    <a:pt x="45909" y="18811"/>
                    <a:pt x="46078" y="18938"/>
                    <a:pt x="46256" y="18938"/>
                  </a:cubicBezTo>
                  <a:cubicBezTo>
                    <a:pt x="46632" y="18938"/>
                    <a:pt x="47052" y="18367"/>
                    <a:pt x="47352" y="18214"/>
                  </a:cubicBezTo>
                  <a:cubicBezTo>
                    <a:pt x="48423" y="17642"/>
                    <a:pt x="50150" y="18095"/>
                    <a:pt x="51174" y="17261"/>
                  </a:cubicBezTo>
                  <a:cubicBezTo>
                    <a:pt x="51233" y="17214"/>
                    <a:pt x="51233" y="17106"/>
                    <a:pt x="51197" y="17035"/>
                  </a:cubicBezTo>
                  <a:cubicBezTo>
                    <a:pt x="50912" y="16443"/>
                    <a:pt x="50588" y="16257"/>
                    <a:pt x="50246" y="16257"/>
                  </a:cubicBezTo>
                  <a:cubicBezTo>
                    <a:pt x="50017" y="16257"/>
                    <a:pt x="49781" y="16340"/>
                    <a:pt x="49542" y="16440"/>
                  </a:cubicBezTo>
                  <a:cubicBezTo>
                    <a:pt x="49531" y="16452"/>
                    <a:pt x="49519" y="16452"/>
                    <a:pt x="49495" y="16464"/>
                  </a:cubicBezTo>
                  <a:cubicBezTo>
                    <a:pt x="49223" y="16594"/>
                    <a:pt x="48939" y="16735"/>
                    <a:pt x="48679" y="16784"/>
                  </a:cubicBezTo>
                  <a:lnTo>
                    <a:pt x="48679" y="16784"/>
                  </a:lnTo>
                  <a:cubicBezTo>
                    <a:pt x="48680" y="16784"/>
                    <a:pt x="48678" y="16783"/>
                    <a:pt x="48675" y="16783"/>
                  </a:cubicBezTo>
                  <a:cubicBezTo>
                    <a:pt x="48614" y="16783"/>
                    <a:pt x="47933" y="16833"/>
                    <a:pt x="47911" y="16833"/>
                  </a:cubicBezTo>
                  <a:cubicBezTo>
                    <a:pt x="47387" y="16749"/>
                    <a:pt x="47078" y="16690"/>
                    <a:pt x="46911" y="16642"/>
                  </a:cubicBezTo>
                  <a:cubicBezTo>
                    <a:pt x="46899" y="16618"/>
                    <a:pt x="46899" y="16606"/>
                    <a:pt x="46887" y="16583"/>
                  </a:cubicBezTo>
                  <a:cubicBezTo>
                    <a:pt x="46875" y="16559"/>
                    <a:pt x="46864" y="16535"/>
                    <a:pt x="46852" y="16511"/>
                  </a:cubicBezTo>
                  <a:cubicBezTo>
                    <a:pt x="47114" y="16440"/>
                    <a:pt x="47626" y="16356"/>
                    <a:pt x="46744" y="15987"/>
                  </a:cubicBezTo>
                  <a:cubicBezTo>
                    <a:pt x="45887" y="15630"/>
                    <a:pt x="44887" y="15737"/>
                    <a:pt x="46768" y="15416"/>
                  </a:cubicBezTo>
                  <a:cubicBezTo>
                    <a:pt x="46875" y="15404"/>
                    <a:pt x="46923" y="15273"/>
                    <a:pt x="46899" y="15190"/>
                  </a:cubicBezTo>
                  <a:cubicBezTo>
                    <a:pt x="46769" y="14644"/>
                    <a:pt x="46324" y="14499"/>
                    <a:pt x="45815" y="14499"/>
                  </a:cubicBezTo>
                  <a:cubicBezTo>
                    <a:pt x="45391" y="14499"/>
                    <a:pt x="44922" y="14600"/>
                    <a:pt x="44554" y="14654"/>
                  </a:cubicBezTo>
                  <a:cubicBezTo>
                    <a:pt x="44054" y="14713"/>
                    <a:pt x="43589" y="14773"/>
                    <a:pt x="43173" y="15035"/>
                  </a:cubicBezTo>
                  <a:cubicBezTo>
                    <a:pt x="43042" y="15106"/>
                    <a:pt x="42970" y="15261"/>
                    <a:pt x="42851" y="15332"/>
                  </a:cubicBezTo>
                  <a:cubicBezTo>
                    <a:pt x="42540" y="15562"/>
                    <a:pt x="41969" y="15926"/>
                    <a:pt x="41820" y="15926"/>
                  </a:cubicBezTo>
                  <a:cubicBezTo>
                    <a:pt x="41729" y="15926"/>
                    <a:pt x="41792" y="15793"/>
                    <a:pt x="42161" y="15416"/>
                  </a:cubicBezTo>
                  <a:cubicBezTo>
                    <a:pt x="42992" y="14574"/>
                    <a:pt x="43872" y="14371"/>
                    <a:pt x="44783" y="14371"/>
                  </a:cubicBezTo>
                  <a:cubicBezTo>
                    <a:pt x="45629" y="14371"/>
                    <a:pt x="46501" y="14545"/>
                    <a:pt x="47385" y="14545"/>
                  </a:cubicBezTo>
                  <a:cubicBezTo>
                    <a:pt x="47596" y="14545"/>
                    <a:pt x="47807" y="14535"/>
                    <a:pt x="48018" y="14511"/>
                  </a:cubicBezTo>
                  <a:cubicBezTo>
                    <a:pt x="48649" y="14440"/>
                    <a:pt x="48459" y="14368"/>
                    <a:pt x="49042" y="14166"/>
                  </a:cubicBezTo>
                  <a:cubicBezTo>
                    <a:pt x="49650" y="13963"/>
                    <a:pt x="50543" y="13808"/>
                    <a:pt x="51126" y="13487"/>
                  </a:cubicBezTo>
                  <a:cubicBezTo>
                    <a:pt x="51185" y="13451"/>
                    <a:pt x="51221" y="13392"/>
                    <a:pt x="51221" y="13320"/>
                  </a:cubicBezTo>
                  <a:cubicBezTo>
                    <a:pt x="51174" y="11892"/>
                    <a:pt x="49185" y="11522"/>
                    <a:pt x="48054" y="11177"/>
                  </a:cubicBezTo>
                  <a:cubicBezTo>
                    <a:pt x="46161" y="10606"/>
                    <a:pt x="45840" y="9629"/>
                    <a:pt x="44363" y="8558"/>
                  </a:cubicBezTo>
                  <a:cubicBezTo>
                    <a:pt x="43963" y="8262"/>
                    <a:pt x="43810" y="8144"/>
                    <a:pt x="43511" y="8144"/>
                  </a:cubicBezTo>
                  <a:cubicBezTo>
                    <a:pt x="43401" y="8144"/>
                    <a:pt x="43271" y="8160"/>
                    <a:pt x="43101" y="8189"/>
                  </a:cubicBezTo>
                  <a:cubicBezTo>
                    <a:pt x="42327" y="8332"/>
                    <a:pt x="42958" y="9463"/>
                    <a:pt x="41708" y="9534"/>
                  </a:cubicBezTo>
                  <a:cubicBezTo>
                    <a:pt x="41565" y="9534"/>
                    <a:pt x="39255" y="7891"/>
                    <a:pt x="39029" y="7796"/>
                  </a:cubicBezTo>
                  <a:cubicBezTo>
                    <a:pt x="38283" y="7467"/>
                    <a:pt x="37033" y="7026"/>
                    <a:pt x="36045" y="7026"/>
                  </a:cubicBezTo>
                  <a:cubicBezTo>
                    <a:pt x="35710" y="7026"/>
                    <a:pt x="35404" y="7077"/>
                    <a:pt x="35160" y="7201"/>
                  </a:cubicBezTo>
                  <a:cubicBezTo>
                    <a:pt x="35088" y="7236"/>
                    <a:pt x="35053" y="7331"/>
                    <a:pt x="35076" y="7415"/>
                  </a:cubicBezTo>
                  <a:cubicBezTo>
                    <a:pt x="35255" y="8010"/>
                    <a:pt x="35588" y="8641"/>
                    <a:pt x="34850" y="8927"/>
                  </a:cubicBezTo>
                  <a:cubicBezTo>
                    <a:pt x="34791" y="8951"/>
                    <a:pt x="34731" y="8986"/>
                    <a:pt x="34719" y="9058"/>
                  </a:cubicBezTo>
                  <a:cubicBezTo>
                    <a:pt x="34707" y="9153"/>
                    <a:pt x="34695" y="9260"/>
                    <a:pt x="34683" y="9356"/>
                  </a:cubicBezTo>
                  <a:cubicBezTo>
                    <a:pt x="34660" y="9451"/>
                    <a:pt x="34695" y="9570"/>
                    <a:pt x="34814" y="9582"/>
                  </a:cubicBezTo>
                  <a:cubicBezTo>
                    <a:pt x="35481" y="9713"/>
                    <a:pt x="35374" y="10760"/>
                    <a:pt x="34707" y="10891"/>
                  </a:cubicBezTo>
                  <a:cubicBezTo>
                    <a:pt x="34648" y="10891"/>
                    <a:pt x="34588" y="10963"/>
                    <a:pt x="34576" y="11022"/>
                  </a:cubicBezTo>
                  <a:cubicBezTo>
                    <a:pt x="34576" y="11022"/>
                    <a:pt x="34576" y="11022"/>
                    <a:pt x="34576" y="11022"/>
                  </a:cubicBezTo>
                  <a:lnTo>
                    <a:pt x="34576" y="11022"/>
                  </a:lnTo>
                  <a:cubicBezTo>
                    <a:pt x="34574" y="11022"/>
                    <a:pt x="34470" y="12108"/>
                    <a:pt x="34576" y="12273"/>
                  </a:cubicBezTo>
                  <a:cubicBezTo>
                    <a:pt x="34074" y="12719"/>
                    <a:pt x="33680" y="12944"/>
                    <a:pt x="33395" y="12944"/>
                  </a:cubicBezTo>
                  <a:cubicBezTo>
                    <a:pt x="33186" y="12944"/>
                    <a:pt x="33036" y="12824"/>
                    <a:pt x="32945" y="12582"/>
                  </a:cubicBezTo>
                  <a:cubicBezTo>
                    <a:pt x="32707" y="12213"/>
                    <a:pt x="32588" y="11820"/>
                    <a:pt x="32588" y="11403"/>
                  </a:cubicBezTo>
                  <a:cubicBezTo>
                    <a:pt x="32362" y="11034"/>
                    <a:pt x="32445" y="10999"/>
                    <a:pt x="31981" y="10713"/>
                  </a:cubicBezTo>
                  <a:cubicBezTo>
                    <a:pt x="30945" y="10082"/>
                    <a:pt x="29171" y="10201"/>
                    <a:pt x="27980" y="9915"/>
                  </a:cubicBezTo>
                  <a:cubicBezTo>
                    <a:pt x="27402" y="9773"/>
                    <a:pt x="26343" y="9889"/>
                    <a:pt x="25850" y="9694"/>
                  </a:cubicBezTo>
                  <a:lnTo>
                    <a:pt x="25850" y="9694"/>
                  </a:lnTo>
                  <a:cubicBezTo>
                    <a:pt x="25863" y="9699"/>
                    <a:pt x="25874" y="9701"/>
                    <a:pt x="25883" y="9701"/>
                  </a:cubicBezTo>
                  <a:cubicBezTo>
                    <a:pt x="26069" y="9701"/>
                    <a:pt x="25271" y="8654"/>
                    <a:pt x="25041" y="8654"/>
                  </a:cubicBezTo>
                  <a:cubicBezTo>
                    <a:pt x="25005" y="8654"/>
                    <a:pt x="24983" y="8679"/>
                    <a:pt x="24980" y="8736"/>
                  </a:cubicBezTo>
                  <a:cubicBezTo>
                    <a:pt x="24992" y="8474"/>
                    <a:pt x="25123" y="8260"/>
                    <a:pt x="25313" y="8082"/>
                  </a:cubicBezTo>
                  <a:cubicBezTo>
                    <a:pt x="25337" y="8058"/>
                    <a:pt x="25373" y="8034"/>
                    <a:pt x="25408" y="7998"/>
                  </a:cubicBezTo>
                  <a:cubicBezTo>
                    <a:pt x="26361" y="7260"/>
                    <a:pt x="28659" y="7212"/>
                    <a:pt x="29361" y="6986"/>
                  </a:cubicBezTo>
                  <a:cubicBezTo>
                    <a:pt x="29373" y="6963"/>
                    <a:pt x="30108" y="6628"/>
                    <a:pt x="30027" y="6617"/>
                  </a:cubicBezTo>
                  <a:lnTo>
                    <a:pt x="30040" y="6617"/>
                  </a:lnTo>
                  <a:cubicBezTo>
                    <a:pt x="30076" y="6879"/>
                    <a:pt x="30147" y="7153"/>
                    <a:pt x="30171" y="7248"/>
                  </a:cubicBezTo>
                  <a:cubicBezTo>
                    <a:pt x="30201" y="7329"/>
                    <a:pt x="30275" y="7384"/>
                    <a:pt x="30362" y="7384"/>
                  </a:cubicBezTo>
                  <a:cubicBezTo>
                    <a:pt x="30377" y="7384"/>
                    <a:pt x="30393" y="7383"/>
                    <a:pt x="30409" y="7379"/>
                  </a:cubicBezTo>
                  <a:cubicBezTo>
                    <a:pt x="30683" y="7319"/>
                    <a:pt x="30997" y="7304"/>
                    <a:pt x="31321" y="7304"/>
                  </a:cubicBezTo>
                  <a:cubicBezTo>
                    <a:pt x="31651" y="7304"/>
                    <a:pt x="31991" y="7320"/>
                    <a:pt x="32311" y="7320"/>
                  </a:cubicBezTo>
                  <a:cubicBezTo>
                    <a:pt x="32675" y="7320"/>
                    <a:pt x="33013" y="7299"/>
                    <a:pt x="33278" y="7212"/>
                  </a:cubicBezTo>
                  <a:cubicBezTo>
                    <a:pt x="33409" y="7177"/>
                    <a:pt x="33862" y="7093"/>
                    <a:pt x="33898" y="6867"/>
                  </a:cubicBezTo>
                  <a:cubicBezTo>
                    <a:pt x="33945" y="6581"/>
                    <a:pt x="33957" y="6581"/>
                    <a:pt x="33886" y="6474"/>
                  </a:cubicBezTo>
                  <a:lnTo>
                    <a:pt x="33886" y="6474"/>
                  </a:lnTo>
                  <a:cubicBezTo>
                    <a:pt x="34433" y="6569"/>
                    <a:pt x="35053" y="6605"/>
                    <a:pt x="35481" y="6641"/>
                  </a:cubicBezTo>
                  <a:cubicBezTo>
                    <a:pt x="35556" y="6647"/>
                    <a:pt x="35629" y="6650"/>
                    <a:pt x="35702" y="6650"/>
                  </a:cubicBezTo>
                  <a:cubicBezTo>
                    <a:pt x="36046" y="6650"/>
                    <a:pt x="36367" y="6591"/>
                    <a:pt x="36701" y="6591"/>
                  </a:cubicBezTo>
                  <a:cubicBezTo>
                    <a:pt x="36966" y="6591"/>
                    <a:pt x="37239" y="6628"/>
                    <a:pt x="37541" y="6760"/>
                  </a:cubicBezTo>
                  <a:cubicBezTo>
                    <a:pt x="37874" y="6903"/>
                    <a:pt x="38101" y="7129"/>
                    <a:pt x="38434" y="7272"/>
                  </a:cubicBezTo>
                  <a:cubicBezTo>
                    <a:pt x="39218" y="7609"/>
                    <a:pt x="40672" y="8128"/>
                    <a:pt x="41813" y="8128"/>
                  </a:cubicBezTo>
                  <a:cubicBezTo>
                    <a:pt x="42162" y="8128"/>
                    <a:pt x="42482" y="8080"/>
                    <a:pt x="42744" y="7963"/>
                  </a:cubicBezTo>
                  <a:cubicBezTo>
                    <a:pt x="42875" y="7915"/>
                    <a:pt x="42851" y="7760"/>
                    <a:pt x="42792" y="7665"/>
                  </a:cubicBezTo>
                  <a:cubicBezTo>
                    <a:pt x="42673" y="7522"/>
                    <a:pt x="42280" y="7320"/>
                    <a:pt x="41911" y="7165"/>
                  </a:cubicBezTo>
                  <a:lnTo>
                    <a:pt x="41911" y="7165"/>
                  </a:lnTo>
                  <a:cubicBezTo>
                    <a:pt x="42244" y="7188"/>
                    <a:pt x="42613" y="7206"/>
                    <a:pt x="42869" y="7206"/>
                  </a:cubicBezTo>
                  <a:cubicBezTo>
                    <a:pt x="43006" y="7206"/>
                    <a:pt x="43111" y="7201"/>
                    <a:pt x="43161" y="7189"/>
                  </a:cubicBezTo>
                  <a:cubicBezTo>
                    <a:pt x="44137" y="6962"/>
                    <a:pt x="44839" y="6355"/>
                    <a:pt x="44363" y="5367"/>
                  </a:cubicBezTo>
                  <a:cubicBezTo>
                    <a:pt x="43923" y="4486"/>
                    <a:pt x="41815" y="3605"/>
                    <a:pt x="40898" y="3438"/>
                  </a:cubicBezTo>
                  <a:cubicBezTo>
                    <a:pt x="40369" y="3343"/>
                    <a:pt x="39830" y="3319"/>
                    <a:pt x="39290" y="3319"/>
                  </a:cubicBezTo>
                  <a:cubicBezTo>
                    <a:pt x="38749" y="3319"/>
                    <a:pt x="38208" y="3343"/>
                    <a:pt x="37672" y="3343"/>
                  </a:cubicBezTo>
                  <a:cubicBezTo>
                    <a:pt x="36565" y="3343"/>
                    <a:pt x="35755" y="3105"/>
                    <a:pt x="34719" y="2879"/>
                  </a:cubicBezTo>
                  <a:cubicBezTo>
                    <a:pt x="34422" y="2816"/>
                    <a:pt x="34121" y="2792"/>
                    <a:pt x="33818" y="2792"/>
                  </a:cubicBezTo>
                  <a:cubicBezTo>
                    <a:pt x="33428" y="2792"/>
                    <a:pt x="33036" y="2832"/>
                    <a:pt x="32647" y="2879"/>
                  </a:cubicBezTo>
                  <a:cubicBezTo>
                    <a:pt x="32969" y="2807"/>
                    <a:pt x="33290" y="2724"/>
                    <a:pt x="33612" y="2652"/>
                  </a:cubicBezTo>
                  <a:cubicBezTo>
                    <a:pt x="34103" y="2537"/>
                    <a:pt x="34555" y="2493"/>
                    <a:pt x="34989" y="2493"/>
                  </a:cubicBezTo>
                  <a:cubicBezTo>
                    <a:pt x="36039" y="2493"/>
                    <a:pt x="36984" y="2754"/>
                    <a:pt x="38112" y="2914"/>
                  </a:cubicBezTo>
                  <a:cubicBezTo>
                    <a:pt x="39327" y="3081"/>
                    <a:pt x="40506" y="2879"/>
                    <a:pt x="41696" y="3248"/>
                  </a:cubicBezTo>
                  <a:cubicBezTo>
                    <a:pt x="42315" y="3438"/>
                    <a:pt x="42875" y="3819"/>
                    <a:pt x="43458" y="4045"/>
                  </a:cubicBezTo>
                  <a:cubicBezTo>
                    <a:pt x="43756" y="4153"/>
                    <a:pt x="44935" y="4212"/>
                    <a:pt x="45078" y="4295"/>
                  </a:cubicBezTo>
                  <a:cubicBezTo>
                    <a:pt x="45089" y="4307"/>
                    <a:pt x="45101" y="4307"/>
                    <a:pt x="45113" y="4307"/>
                  </a:cubicBezTo>
                  <a:cubicBezTo>
                    <a:pt x="45066" y="4355"/>
                    <a:pt x="45006" y="4450"/>
                    <a:pt x="44911" y="4617"/>
                  </a:cubicBezTo>
                  <a:cubicBezTo>
                    <a:pt x="44875" y="4664"/>
                    <a:pt x="44875" y="4748"/>
                    <a:pt x="44911" y="4807"/>
                  </a:cubicBezTo>
                  <a:cubicBezTo>
                    <a:pt x="45268" y="5343"/>
                    <a:pt x="45566" y="5141"/>
                    <a:pt x="46137" y="5307"/>
                  </a:cubicBezTo>
                  <a:cubicBezTo>
                    <a:pt x="46292" y="5367"/>
                    <a:pt x="46399" y="5379"/>
                    <a:pt x="46483" y="5391"/>
                  </a:cubicBezTo>
                  <a:cubicBezTo>
                    <a:pt x="46506" y="5415"/>
                    <a:pt x="46530" y="5438"/>
                    <a:pt x="46554" y="5462"/>
                  </a:cubicBezTo>
                  <a:cubicBezTo>
                    <a:pt x="46483" y="5593"/>
                    <a:pt x="46459" y="5748"/>
                    <a:pt x="46530" y="5855"/>
                  </a:cubicBezTo>
                  <a:cubicBezTo>
                    <a:pt x="46562" y="5908"/>
                    <a:pt x="46613" y="5952"/>
                    <a:pt x="46675" y="5952"/>
                  </a:cubicBezTo>
                  <a:cubicBezTo>
                    <a:pt x="46682" y="5952"/>
                    <a:pt x="46689" y="5952"/>
                    <a:pt x="46697" y="5950"/>
                  </a:cubicBezTo>
                  <a:cubicBezTo>
                    <a:pt x="46733" y="5950"/>
                    <a:pt x="46756" y="5938"/>
                    <a:pt x="46792" y="5927"/>
                  </a:cubicBezTo>
                  <a:cubicBezTo>
                    <a:pt x="46816" y="6069"/>
                    <a:pt x="46852" y="6212"/>
                    <a:pt x="46935" y="6296"/>
                  </a:cubicBezTo>
                  <a:cubicBezTo>
                    <a:pt x="47316" y="6712"/>
                    <a:pt x="48566" y="7177"/>
                    <a:pt x="48935" y="7391"/>
                  </a:cubicBezTo>
                  <a:cubicBezTo>
                    <a:pt x="49471" y="7712"/>
                    <a:pt x="49995" y="7855"/>
                    <a:pt x="50578" y="8070"/>
                  </a:cubicBezTo>
                  <a:cubicBezTo>
                    <a:pt x="51174" y="8296"/>
                    <a:pt x="51626" y="8665"/>
                    <a:pt x="52221" y="8808"/>
                  </a:cubicBezTo>
                  <a:cubicBezTo>
                    <a:pt x="52235" y="8811"/>
                    <a:pt x="52249" y="8812"/>
                    <a:pt x="52264" y="8812"/>
                  </a:cubicBezTo>
                  <a:cubicBezTo>
                    <a:pt x="52415" y="8812"/>
                    <a:pt x="52618" y="8673"/>
                    <a:pt x="52719" y="8673"/>
                  </a:cubicBezTo>
                  <a:cubicBezTo>
                    <a:pt x="52729" y="8673"/>
                    <a:pt x="52737" y="8674"/>
                    <a:pt x="52745" y="8677"/>
                  </a:cubicBezTo>
                  <a:cubicBezTo>
                    <a:pt x="53233" y="8867"/>
                    <a:pt x="53864" y="9570"/>
                    <a:pt x="54376" y="9582"/>
                  </a:cubicBezTo>
                  <a:cubicBezTo>
                    <a:pt x="54407" y="9583"/>
                    <a:pt x="54437" y="9583"/>
                    <a:pt x="54465" y="9583"/>
                  </a:cubicBezTo>
                  <a:cubicBezTo>
                    <a:pt x="56007" y="9583"/>
                    <a:pt x="54384" y="8024"/>
                    <a:pt x="54174" y="7474"/>
                  </a:cubicBezTo>
                  <a:cubicBezTo>
                    <a:pt x="54174" y="7462"/>
                    <a:pt x="54174" y="7439"/>
                    <a:pt x="54162" y="7415"/>
                  </a:cubicBezTo>
                  <a:cubicBezTo>
                    <a:pt x="54139" y="7323"/>
                    <a:pt x="54067" y="7281"/>
                    <a:pt x="53994" y="7281"/>
                  </a:cubicBezTo>
                  <a:cubicBezTo>
                    <a:pt x="53952" y="7281"/>
                    <a:pt x="53910" y="7294"/>
                    <a:pt x="53876" y="7320"/>
                  </a:cubicBezTo>
                  <a:cubicBezTo>
                    <a:pt x="53876" y="7262"/>
                    <a:pt x="53876" y="7222"/>
                    <a:pt x="53872" y="7222"/>
                  </a:cubicBezTo>
                  <a:cubicBezTo>
                    <a:pt x="53871" y="7222"/>
                    <a:pt x="53868" y="7230"/>
                    <a:pt x="53864" y="7248"/>
                  </a:cubicBezTo>
                  <a:cubicBezTo>
                    <a:pt x="53897" y="7054"/>
                    <a:pt x="53870" y="6996"/>
                    <a:pt x="53839" y="6996"/>
                  </a:cubicBezTo>
                  <a:cubicBezTo>
                    <a:pt x="53835" y="6996"/>
                    <a:pt x="53832" y="6997"/>
                    <a:pt x="53829" y="6998"/>
                  </a:cubicBezTo>
                  <a:cubicBezTo>
                    <a:pt x="53852" y="6962"/>
                    <a:pt x="53876" y="6927"/>
                    <a:pt x="53924" y="6867"/>
                  </a:cubicBezTo>
                  <a:lnTo>
                    <a:pt x="53924" y="6867"/>
                  </a:lnTo>
                  <a:cubicBezTo>
                    <a:pt x="53918" y="6875"/>
                    <a:pt x="53923" y="6878"/>
                    <a:pt x="53936" y="6878"/>
                  </a:cubicBezTo>
                  <a:cubicBezTo>
                    <a:pt x="54027" y="6878"/>
                    <a:pt x="54515" y="6718"/>
                    <a:pt x="54567" y="6677"/>
                  </a:cubicBezTo>
                  <a:cubicBezTo>
                    <a:pt x="54674" y="6617"/>
                    <a:pt x="54674" y="6331"/>
                    <a:pt x="54710" y="6296"/>
                  </a:cubicBezTo>
                  <a:lnTo>
                    <a:pt x="54710" y="6296"/>
                  </a:lnTo>
                  <a:cubicBezTo>
                    <a:pt x="54666" y="6322"/>
                    <a:pt x="54637" y="6334"/>
                    <a:pt x="54620" y="6334"/>
                  </a:cubicBezTo>
                  <a:cubicBezTo>
                    <a:pt x="54553" y="6334"/>
                    <a:pt x="54665" y="6159"/>
                    <a:pt x="54769" y="6046"/>
                  </a:cubicBezTo>
                  <a:cubicBezTo>
                    <a:pt x="54805" y="6046"/>
                    <a:pt x="54853" y="6058"/>
                    <a:pt x="54888" y="6058"/>
                  </a:cubicBezTo>
                  <a:cubicBezTo>
                    <a:pt x="54865" y="6105"/>
                    <a:pt x="54841" y="6153"/>
                    <a:pt x="54805" y="6236"/>
                  </a:cubicBezTo>
                  <a:cubicBezTo>
                    <a:pt x="54803" y="6238"/>
                    <a:pt x="54807" y="6239"/>
                    <a:pt x="54814" y="6239"/>
                  </a:cubicBezTo>
                  <a:cubicBezTo>
                    <a:pt x="54857" y="6239"/>
                    <a:pt x="55044" y="6211"/>
                    <a:pt x="55126" y="6200"/>
                  </a:cubicBezTo>
                  <a:cubicBezTo>
                    <a:pt x="55234" y="6177"/>
                    <a:pt x="55281" y="6058"/>
                    <a:pt x="55257" y="5962"/>
                  </a:cubicBezTo>
                  <a:cubicBezTo>
                    <a:pt x="55019" y="4819"/>
                    <a:pt x="53186" y="4212"/>
                    <a:pt x="52209" y="3926"/>
                  </a:cubicBezTo>
                  <a:cubicBezTo>
                    <a:pt x="50757" y="3498"/>
                    <a:pt x="49423" y="3069"/>
                    <a:pt x="48030" y="2486"/>
                  </a:cubicBezTo>
                  <a:cubicBezTo>
                    <a:pt x="44089" y="843"/>
                    <a:pt x="39589" y="200"/>
                    <a:pt x="35326" y="33"/>
                  </a:cubicBezTo>
                  <a:cubicBezTo>
                    <a:pt x="34723" y="11"/>
                    <a:pt x="34119" y="1"/>
                    <a:pt x="33517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5"/>
            <p:cNvSpPr/>
            <p:nvPr/>
          </p:nvSpPr>
          <p:spPr>
            <a:xfrm>
              <a:off x="4392800" y="2117950"/>
              <a:ext cx="625" cy="325"/>
            </a:xfrm>
            <a:custGeom>
              <a:rect b="b" l="l" r="r" t="t"/>
              <a:pathLst>
                <a:path extrusionOk="0" h="13" w="25">
                  <a:moveTo>
                    <a:pt x="24" y="0"/>
                  </a:moveTo>
                  <a:cubicBezTo>
                    <a:pt x="12" y="0"/>
                    <a:pt x="12" y="0"/>
                    <a:pt x="0" y="12"/>
                  </a:cubicBezTo>
                  <a:cubicBezTo>
                    <a:pt x="12" y="12"/>
                    <a:pt x="12" y="0"/>
                    <a:pt x="24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5"/>
            <p:cNvSpPr/>
            <p:nvPr/>
          </p:nvSpPr>
          <p:spPr>
            <a:xfrm>
              <a:off x="3768900" y="2144450"/>
              <a:ext cx="275" cy="800"/>
            </a:xfrm>
            <a:custGeom>
              <a:rect b="b" l="l" r="r" t="t"/>
              <a:pathLst>
                <a:path extrusionOk="0" h="32" w="11">
                  <a:moveTo>
                    <a:pt x="1" y="0"/>
                  </a:moveTo>
                  <a:cubicBezTo>
                    <a:pt x="6" y="22"/>
                    <a:pt x="9" y="32"/>
                    <a:pt x="10" y="32"/>
                  </a:cubicBezTo>
                  <a:cubicBezTo>
                    <a:pt x="10" y="32"/>
                    <a:pt x="7" y="19"/>
                    <a:pt x="1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5"/>
            <p:cNvSpPr/>
            <p:nvPr/>
          </p:nvSpPr>
          <p:spPr>
            <a:xfrm>
              <a:off x="4255275" y="2306125"/>
              <a:ext cx="146475" cy="86025"/>
            </a:xfrm>
            <a:custGeom>
              <a:rect b="b" l="l" r="r" t="t"/>
              <a:pathLst>
                <a:path extrusionOk="0" h="3441" w="5859">
                  <a:moveTo>
                    <a:pt x="1519" y="1"/>
                  </a:moveTo>
                  <a:cubicBezTo>
                    <a:pt x="1477" y="1"/>
                    <a:pt x="1429" y="46"/>
                    <a:pt x="1394" y="46"/>
                  </a:cubicBezTo>
                  <a:lnTo>
                    <a:pt x="1382" y="46"/>
                  </a:lnTo>
                  <a:cubicBezTo>
                    <a:pt x="548" y="665"/>
                    <a:pt x="1" y="1987"/>
                    <a:pt x="906" y="2368"/>
                  </a:cubicBezTo>
                  <a:cubicBezTo>
                    <a:pt x="1035" y="2424"/>
                    <a:pt x="1197" y="2438"/>
                    <a:pt x="1361" y="2438"/>
                  </a:cubicBezTo>
                  <a:cubicBezTo>
                    <a:pt x="1514" y="2438"/>
                    <a:pt x="1668" y="2426"/>
                    <a:pt x="1799" y="2426"/>
                  </a:cubicBezTo>
                  <a:cubicBezTo>
                    <a:pt x="1824" y="2426"/>
                    <a:pt x="1847" y="2426"/>
                    <a:pt x="1870" y="2427"/>
                  </a:cubicBezTo>
                  <a:cubicBezTo>
                    <a:pt x="2573" y="2463"/>
                    <a:pt x="3013" y="2427"/>
                    <a:pt x="3573" y="2856"/>
                  </a:cubicBezTo>
                  <a:cubicBezTo>
                    <a:pt x="4028" y="3197"/>
                    <a:pt x="4755" y="3441"/>
                    <a:pt x="5338" y="3441"/>
                  </a:cubicBezTo>
                  <a:cubicBezTo>
                    <a:pt x="5365" y="3441"/>
                    <a:pt x="5392" y="3440"/>
                    <a:pt x="5418" y="3439"/>
                  </a:cubicBezTo>
                  <a:cubicBezTo>
                    <a:pt x="5692" y="3439"/>
                    <a:pt x="5823" y="3391"/>
                    <a:pt x="5835" y="3070"/>
                  </a:cubicBezTo>
                  <a:cubicBezTo>
                    <a:pt x="5859" y="2439"/>
                    <a:pt x="5311" y="2379"/>
                    <a:pt x="4894" y="2332"/>
                  </a:cubicBezTo>
                  <a:cubicBezTo>
                    <a:pt x="3977" y="2201"/>
                    <a:pt x="4227" y="1225"/>
                    <a:pt x="3501" y="808"/>
                  </a:cubicBezTo>
                  <a:cubicBezTo>
                    <a:pt x="3180" y="641"/>
                    <a:pt x="2834" y="689"/>
                    <a:pt x="2489" y="629"/>
                  </a:cubicBezTo>
                  <a:cubicBezTo>
                    <a:pt x="1977" y="534"/>
                    <a:pt x="1870" y="355"/>
                    <a:pt x="1560" y="22"/>
                  </a:cubicBezTo>
                  <a:cubicBezTo>
                    <a:pt x="1548" y="6"/>
                    <a:pt x="1534" y="1"/>
                    <a:pt x="151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5"/>
            <p:cNvSpPr/>
            <p:nvPr/>
          </p:nvSpPr>
          <p:spPr>
            <a:xfrm>
              <a:off x="3556975" y="3417150"/>
              <a:ext cx="57775" cy="54400"/>
            </a:xfrm>
            <a:custGeom>
              <a:rect b="b" l="l" r="r" t="t"/>
              <a:pathLst>
                <a:path extrusionOk="0" h="2176" w="2311">
                  <a:moveTo>
                    <a:pt x="655" y="0"/>
                  </a:moveTo>
                  <a:cubicBezTo>
                    <a:pt x="455" y="0"/>
                    <a:pt x="267" y="54"/>
                    <a:pt x="120" y="194"/>
                  </a:cubicBezTo>
                  <a:cubicBezTo>
                    <a:pt x="84" y="206"/>
                    <a:pt x="60" y="229"/>
                    <a:pt x="36" y="277"/>
                  </a:cubicBezTo>
                  <a:cubicBezTo>
                    <a:pt x="13" y="313"/>
                    <a:pt x="1" y="360"/>
                    <a:pt x="1" y="396"/>
                  </a:cubicBezTo>
                  <a:cubicBezTo>
                    <a:pt x="1" y="503"/>
                    <a:pt x="36" y="610"/>
                    <a:pt x="60" y="718"/>
                  </a:cubicBezTo>
                  <a:cubicBezTo>
                    <a:pt x="132" y="1051"/>
                    <a:pt x="215" y="1396"/>
                    <a:pt x="346" y="1706"/>
                  </a:cubicBezTo>
                  <a:cubicBezTo>
                    <a:pt x="445" y="1936"/>
                    <a:pt x="593" y="2176"/>
                    <a:pt x="858" y="2176"/>
                  </a:cubicBezTo>
                  <a:cubicBezTo>
                    <a:pt x="881" y="2176"/>
                    <a:pt x="905" y="2174"/>
                    <a:pt x="929" y="2170"/>
                  </a:cubicBezTo>
                  <a:cubicBezTo>
                    <a:pt x="1191" y="2122"/>
                    <a:pt x="1418" y="1872"/>
                    <a:pt x="1560" y="1658"/>
                  </a:cubicBezTo>
                  <a:cubicBezTo>
                    <a:pt x="1703" y="1444"/>
                    <a:pt x="1715" y="1360"/>
                    <a:pt x="1989" y="1230"/>
                  </a:cubicBezTo>
                  <a:cubicBezTo>
                    <a:pt x="2096" y="1170"/>
                    <a:pt x="2191" y="1134"/>
                    <a:pt x="2227" y="1003"/>
                  </a:cubicBezTo>
                  <a:cubicBezTo>
                    <a:pt x="2311" y="729"/>
                    <a:pt x="1965" y="527"/>
                    <a:pt x="1787" y="396"/>
                  </a:cubicBezTo>
                  <a:cubicBezTo>
                    <a:pt x="1501" y="214"/>
                    <a:pt x="1053" y="0"/>
                    <a:pt x="655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5"/>
            <p:cNvSpPr/>
            <p:nvPr/>
          </p:nvSpPr>
          <p:spPr>
            <a:xfrm>
              <a:off x="4824700" y="2422200"/>
              <a:ext cx="321800" cy="831450"/>
            </a:xfrm>
            <a:custGeom>
              <a:rect b="b" l="l" r="r" t="t"/>
              <a:pathLst>
                <a:path extrusionOk="0" h="33258" w="12872">
                  <a:moveTo>
                    <a:pt x="10156" y="25264"/>
                  </a:moveTo>
                  <a:lnTo>
                    <a:pt x="10156" y="25264"/>
                  </a:lnTo>
                  <a:cubicBezTo>
                    <a:pt x="10192" y="25407"/>
                    <a:pt x="10240" y="25561"/>
                    <a:pt x="10287" y="25752"/>
                  </a:cubicBezTo>
                  <a:cubicBezTo>
                    <a:pt x="10371" y="26109"/>
                    <a:pt x="10430" y="26395"/>
                    <a:pt x="10478" y="26657"/>
                  </a:cubicBezTo>
                  <a:cubicBezTo>
                    <a:pt x="10371" y="26192"/>
                    <a:pt x="10264" y="25728"/>
                    <a:pt x="10156" y="25264"/>
                  </a:cubicBezTo>
                  <a:close/>
                  <a:moveTo>
                    <a:pt x="209" y="1"/>
                  </a:moveTo>
                  <a:cubicBezTo>
                    <a:pt x="154" y="1"/>
                    <a:pt x="105" y="33"/>
                    <a:pt x="72" y="82"/>
                  </a:cubicBezTo>
                  <a:cubicBezTo>
                    <a:pt x="24" y="118"/>
                    <a:pt x="0" y="177"/>
                    <a:pt x="24" y="249"/>
                  </a:cubicBezTo>
                  <a:cubicBezTo>
                    <a:pt x="774" y="4071"/>
                    <a:pt x="4227" y="6333"/>
                    <a:pt x="5668" y="9917"/>
                  </a:cubicBezTo>
                  <a:cubicBezTo>
                    <a:pt x="6906" y="13012"/>
                    <a:pt x="7478" y="16394"/>
                    <a:pt x="8430" y="19572"/>
                  </a:cubicBezTo>
                  <a:cubicBezTo>
                    <a:pt x="9371" y="22740"/>
                    <a:pt x="10014" y="25919"/>
                    <a:pt x="10609" y="29145"/>
                  </a:cubicBezTo>
                  <a:cubicBezTo>
                    <a:pt x="10760" y="30006"/>
                    <a:pt x="11219" y="33258"/>
                    <a:pt x="12586" y="33258"/>
                  </a:cubicBezTo>
                  <a:cubicBezTo>
                    <a:pt x="12617" y="33258"/>
                    <a:pt x="12648" y="33256"/>
                    <a:pt x="12681" y="33253"/>
                  </a:cubicBezTo>
                  <a:cubicBezTo>
                    <a:pt x="12788" y="33241"/>
                    <a:pt x="12871" y="33181"/>
                    <a:pt x="12871" y="33062"/>
                  </a:cubicBezTo>
                  <a:cubicBezTo>
                    <a:pt x="12538" y="20918"/>
                    <a:pt x="8180" y="9405"/>
                    <a:pt x="370" y="94"/>
                  </a:cubicBezTo>
                  <a:cubicBezTo>
                    <a:pt x="346" y="58"/>
                    <a:pt x="322" y="34"/>
                    <a:pt x="286" y="22"/>
                  </a:cubicBezTo>
                  <a:cubicBezTo>
                    <a:pt x="260" y="8"/>
                    <a:pt x="234" y="1"/>
                    <a:pt x="20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5"/>
            <p:cNvSpPr/>
            <p:nvPr/>
          </p:nvSpPr>
          <p:spPr>
            <a:xfrm>
              <a:off x="4433875" y="2133725"/>
              <a:ext cx="96475" cy="62525"/>
            </a:xfrm>
            <a:custGeom>
              <a:rect b="b" l="l" r="r" t="t"/>
              <a:pathLst>
                <a:path extrusionOk="0" h="2501" w="3859">
                  <a:moveTo>
                    <a:pt x="1896" y="5"/>
                  </a:moveTo>
                  <a:cubicBezTo>
                    <a:pt x="1878" y="5"/>
                    <a:pt x="1861" y="7"/>
                    <a:pt x="1846" y="12"/>
                  </a:cubicBezTo>
                  <a:lnTo>
                    <a:pt x="1834" y="12"/>
                  </a:lnTo>
                  <a:cubicBezTo>
                    <a:pt x="1620" y="48"/>
                    <a:pt x="1" y="1"/>
                    <a:pt x="310" y="620"/>
                  </a:cubicBezTo>
                  <a:cubicBezTo>
                    <a:pt x="441" y="858"/>
                    <a:pt x="917" y="989"/>
                    <a:pt x="1132" y="1132"/>
                  </a:cubicBezTo>
                  <a:cubicBezTo>
                    <a:pt x="1608" y="1441"/>
                    <a:pt x="1929" y="1917"/>
                    <a:pt x="2394" y="2227"/>
                  </a:cubicBezTo>
                  <a:cubicBezTo>
                    <a:pt x="2624" y="2370"/>
                    <a:pt x="2919" y="2500"/>
                    <a:pt x="3175" y="2500"/>
                  </a:cubicBezTo>
                  <a:cubicBezTo>
                    <a:pt x="3410" y="2500"/>
                    <a:pt x="3612" y="2391"/>
                    <a:pt x="3703" y="2084"/>
                  </a:cubicBezTo>
                  <a:cubicBezTo>
                    <a:pt x="3787" y="1798"/>
                    <a:pt x="3858" y="1298"/>
                    <a:pt x="3691" y="1048"/>
                  </a:cubicBezTo>
                  <a:cubicBezTo>
                    <a:pt x="3560" y="858"/>
                    <a:pt x="3120" y="703"/>
                    <a:pt x="2929" y="584"/>
                  </a:cubicBezTo>
                  <a:cubicBezTo>
                    <a:pt x="2608" y="393"/>
                    <a:pt x="2298" y="215"/>
                    <a:pt x="1977" y="24"/>
                  </a:cubicBezTo>
                  <a:cubicBezTo>
                    <a:pt x="1949" y="10"/>
                    <a:pt x="1921" y="5"/>
                    <a:pt x="1896" y="5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5"/>
            <p:cNvSpPr/>
            <p:nvPr/>
          </p:nvSpPr>
          <p:spPr>
            <a:xfrm>
              <a:off x="3614125" y="4495475"/>
              <a:ext cx="588200" cy="91450"/>
            </a:xfrm>
            <a:custGeom>
              <a:rect b="b" l="l" r="r" t="t"/>
              <a:pathLst>
                <a:path extrusionOk="0" h="3658" w="23528">
                  <a:moveTo>
                    <a:pt x="22412" y="0"/>
                  </a:moveTo>
                  <a:cubicBezTo>
                    <a:pt x="21555" y="0"/>
                    <a:pt x="20563" y="308"/>
                    <a:pt x="19932" y="483"/>
                  </a:cubicBezTo>
                  <a:cubicBezTo>
                    <a:pt x="18408" y="1042"/>
                    <a:pt x="16919" y="1733"/>
                    <a:pt x="15407" y="2316"/>
                  </a:cubicBezTo>
                  <a:cubicBezTo>
                    <a:pt x="14586" y="2638"/>
                    <a:pt x="13550" y="2840"/>
                    <a:pt x="12502" y="2995"/>
                  </a:cubicBezTo>
                  <a:cubicBezTo>
                    <a:pt x="12312" y="3007"/>
                    <a:pt x="12121" y="3031"/>
                    <a:pt x="11895" y="3066"/>
                  </a:cubicBezTo>
                  <a:lnTo>
                    <a:pt x="11883" y="3066"/>
                  </a:lnTo>
                  <a:cubicBezTo>
                    <a:pt x="11193" y="3150"/>
                    <a:pt x="10526" y="3209"/>
                    <a:pt x="9931" y="3245"/>
                  </a:cubicBezTo>
                  <a:cubicBezTo>
                    <a:pt x="9883" y="3257"/>
                    <a:pt x="9847" y="3269"/>
                    <a:pt x="9811" y="3304"/>
                  </a:cubicBezTo>
                  <a:cubicBezTo>
                    <a:pt x="9788" y="3269"/>
                    <a:pt x="9752" y="3257"/>
                    <a:pt x="9692" y="3245"/>
                  </a:cubicBezTo>
                  <a:cubicBezTo>
                    <a:pt x="6736" y="3132"/>
                    <a:pt x="3727" y="2549"/>
                    <a:pt x="765" y="2549"/>
                  </a:cubicBezTo>
                  <a:cubicBezTo>
                    <a:pt x="601" y="2549"/>
                    <a:pt x="438" y="2551"/>
                    <a:pt x="275" y="2554"/>
                  </a:cubicBezTo>
                  <a:cubicBezTo>
                    <a:pt x="72" y="2566"/>
                    <a:pt x="1" y="2900"/>
                    <a:pt x="227" y="2935"/>
                  </a:cubicBezTo>
                  <a:cubicBezTo>
                    <a:pt x="429" y="2959"/>
                    <a:pt x="632" y="2983"/>
                    <a:pt x="834" y="3019"/>
                  </a:cubicBezTo>
                  <a:cubicBezTo>
                    <a:pt x="965" y="3054"/>
                    <a:pt x="1168" y="3078"/>
                    <a:pt x="1394" y="3090"/>
                  </a:cubicBezTo>
                  <a:cubicBezTo>
                    <a:pt x="3858" y="3435"/>
                    <a:pt x="6347" y="3626"/>
                    <a:pt x="8847" y="3638"/>
                  </a:cubicBezTo>
                  <a:cubicBezTo>
                    <a:pt x="9133" y="3638"/>
                    <a:pt x="9407" y="3638"/>
                    <a:pt x="9692" y="3626"/>
                  </a:cubicBezTo>
                  <a:cubicBezTo>
                    <a:pt x="9740" y="3626"/>
                    <a:pt x="9788" y="3614"/>
                    <a:pt x="9811" y="3590"/>
                  </a:cubicBezTo>
                  <a:cubicBezTo>
                    <a:pt x="9847" y="3614"/>
                    <a:pt x="9883" y="3626"/>
                    <a:pt x="9931" y="3626"/>
                  </a:cubicBezTo>
                  <a:cubicBezTo>
                    <a:pt x="10145" y="3626"/>
                    <a:pt x="10359" y="3614"/>
                    <a:pt x="10573" y="3614"/>
                  </a:cubicBezTo>
                  <a:cubicBezTo>
                    <a:pt x="10683" y="3644"/>
                    <a:pt x="10812" y="3657"/>
                    <a:pt x="10955" y="3657"/>
                  </a:cubicBezTo>
                  <a:cubicBezTo>
                    <a:pt x="11153" y="3657"/>
                    <a:pt x="11379" y="3632"/>
                    <a:pt x="11621" y="3590"/>
                  </a:cubicBezTo>
                  <a:cubicBezTo>
                    <a:pt x="13764" y="3543"/>
                    <a:pt x="16110" y="3447"/>
                    <a:pt x="17967" y="2709"/>
                  </a:cubicBezTo>
                  <a:cubicBezTo>
                    <a:pt x="19444" y="2114"/>
                    <a:pt x="20884" y="1447"/>
                    <a:pt x="22408" y="923"/>
                  </a:cubicBezTo>
                  <a:cubicBezTo>
                    <a:pt x="22742" y="804"/>
                    <a:pt x="23182" y="768"/>
                    <a:pt x="23444" y="506"/>
                  </a:cubicBezTo>
                  <a:cubicBezTo>
                    <a:pt x="23527" y="423"/>
                    <a:pt x="23516" y="268"/>
                    <a:pt x="23408" y="209"/>
                  </a:cubicBezTo>
                  <a:cubicBezTo>
                    <a:pt x="23128" y="58"/>
                    <a:pt x="22782" y="0"/>
                    <a:pt x="22412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5"/>
            <p:cNvSpPr/>
            <p:nvPr/>
          </p:nvSpPr>
          <p:spPr>
            <a:xfrm>
              <a:off x="2669675" y="2505800"/>
              <a:ext cx="2486350" cy="2080925"/>
            </a:xfrm>
            <a:custGeom>
              <a:rect b="b" l="l" r="r" t="t"/>
              <a:pathLst>
                <a:path extrusionOk="0" h="83237" w="99454">
                  <a:moveTo>
                    <a:pt x="89619" y="0"/>
                  </a:moveTo>
                  <a:cubicBezTo>
                    <a:pt x="80891" y="32445"/>
                    <a:pt x="51257" y="56341"/>
                    <a:pt x="16050" y="56341"/>
                  </a:cubicBezTo>
                  <a:cubicBezTo>
                    <a:pt x="10537" y="56341"/>
                    <a:pt x="5179" y="55745"/>
                    <a:pt x="0" y="54638"/>
                  </a:cubicBezTo>
                  <a:lnTo>
                    <a:pt x="0" y="54638"/>
                  </a:lnTo>
                  <a:cubicBezTo>
                    <a:pt x="8727" y="71616"/>
                    <a:pt x="26420" y="83237"/>
                    <a:pt x="46827" y="83237"/>
                  </a:cubicBezTo>
                  <a:cubicBezTo>
                    <a:pt x="75891" y="83237"/>
                    <a:pt x="99453" y="59686"/>
                    <a:pt x="99453" y="30623"/>
                  </a:cubicBezTo>
                  <a:cubicBezTo>
                    <a:pt x="99453" y="19193"/>
                    <a:pt x="95810" y="8620"/>
                    <a:pt x="89619" y="0"/>
                  </a:cubicBez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6"/>
          <p:cNvSpPr txBox="1"/>
          <p:nvPr>
            <p:ph type="title"/>
          </p:nvPr>
        </p:nvSpPr>
        <p:spPr>
          <a:xfrm>
            <a:off x="717525" y="54275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SOLUCIÓN</a:t>
            </a:r>
            <a:endParaRPr/>
          </a:p>
        </p:txBody>
      </p:sp>
      <p:sp>
        <p:nvSpPr>
          <p:cNvPr id="477" name="Google Shape;477;p36"/>
          <p:cNvSpPr txBox="1"/>
          <p:nvPr>
            <p:ph idx="5" type="title"/>
          </p:nvPr>
        </p:nvSpPr>
        <p:spPr>
          <a:xfrm>
            <a:off x="1528650" y="1981750"/>
            <a:ext cx="2607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STUDIO</a:t>
            </a:r>
            <a:endParaRPr/>
          </a:p>
        </p:txBody>
      </p:sp>
      <p:sp>
        <p:nvSpPr>
          <p:cNvPr id="478" name="Google Shape;478;p36"/>
          <p:cNvSpPr txBox="1"/>
          <p:nvPr>
            <p:ph idx="6" type="title"/>
          </p:nvPr>
        </p:nvSpPr>
        <p:spPr>
          <a:xfrm>
            <a:off x="5008050" y="1981750"/>
            <a:ext cx="2607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C#</a:t>
            </a:r>
            <a:endParaRPr/>
          </a:p>
        </p:txBody>
      </p:sp>
      <p:sp>
        <p:nvSpPr>
          <p:cNvPr id="479" name="Google Shape;479;p36"/>
          <p:cNvSpPr txBox="1"/>
          <p:nvPr>
            <p:ph idx="3" type="title"/>
          </p:nvPr>
        </p:nvSpPr>
        <p:spPr>
          <a:xfrm>
            <a:off x="1528650" y="3808350"/>
            <a:ext cx="2607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FRAMEWORK</a:t>
            </a:r>
            <a:endParaRPr/>
          </a:p>
        </p:txBody>
      </p:sp>
      <p:sp>
        <p:nvSpPr>
          <p:cNvPr id="480" name="Google Shape;480;p36"/>
          <p:cNvSpPr txBox="1"/>
          <p:nvPr>
            <p:ph idx="8" type="title"/>
          </p:nvPr>
        </p:nvSpPr>
        <p:spPr>
          <a:xfrm>
            <a:off x="5008050" y="3808350"/>
            <a:ext cx="2607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MICROSOFT SQL SERVER</a:t>
            </a:r>
            <a:endParaRPr/>
          </a:p>
        </p:txBody>
      </p:sp>
      <p:grpSp>
        <p:nvGrpSpPr>
          <p:cNvPr id="481" name="Google Shape;481;p36"/>
          <p:cNvGrpSpPr/>
          <p:nvPr/>
        </p:nvGrpSpPr>
        <p:grpSpPr>
          <a:xfrm flipH="1">
            <a:off x="2609189" y="2786981"/>
            <a:ext cx="446222" cy="77476"/>
            <a:chOff x="6146875" y="1767300"/>
            <a:chExt cx="331025" cy="57475"/>
          </a:xfrm>
        </p:grpSpPr>
        <p:sp>
          <p:nvSpPr>
            <p:cNvPr id="482" name="Google Shape;482;p36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6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36"/>
          <p:cNvGrpSpPr/>
          <p:nvPr/>
        </p:nvGrpSpPr>
        <p:grpSpPr>
          <a:xfrm flipH="1">
            <a:off x="6088589" y="2786981"/>
            <a:ext cx="446222" cy="77476"/>
            <a:chOff x="6146875" y="1767300"/>
            <a:chExt cx="331025" cy="57475"/>
          </a:xfrm>
        </p:grpSpPr>
        <p:sp>
          <p:nvSpPr>
            <p:cNvPr id="486" name="Google Shape;486;p36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89" name="Google Shape;48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575" y="1250125"/>
            <a:ext cx="719451" cy="719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1063" y="3015212"/>
            <a:ext cx="842475" cy="84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0463" y="3095262"/>
            <a:ext cx="842475" cy="682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51967" y="1223252"/>
            <a:ext cx="719449" cy="773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0EBFF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"/>
          <p:cNvSpPr txBox="1"/>
          <p:nvPr>
            <p:ph type="title"/>
          </p:nvPr>
        </p:nvSpPr>
        <p:spPr>
          <a:xfrm>
            <a:off x="956525" y="2253825"/>
            <a:ext cx="3418800" cy="7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PROCESO</a:t>
            </a:r>
            <a:endParaRPr/>
          </a:p>
        </p:txBody>
      </p:sp>
      <p:sp>
        <p:nvSpPr>
          <p:cNvPr id="498" name="Google Shape;498;p37"/>
          <p:cNvSpPr txBox="1"/>
          <p:nvPr>
            <p:ph idx="2" type="title"/>
          </p:nvPr>
        </p:nvSpPr>
        <p:spPr>
          <a:xfrm>
            <a:off x="956525" y="458050"/>
            <a:ext cx="40494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99" name="Google Shape;499;p37"/>
          <p:cNvSpPr txBox="1"/>
          <p:nvPr>
            <p:ph idx="1" type="subTitle"/>
          </p:nvPr>
        </p:nvSpPr>
        <p:spPr>
          <a:xfrm>
            <a:off x="956525" y="2885600"/>
            <a:ext cx="3418800" cy="17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Scrum y uso de las herramientas de DevOps.</a:t>
            </a:r>
            <a:endParaRPr/>
          </a:p>
        </p:txBody>
      </p:sp>
      <p:grpSp>
        <p:nvGrpSpPr>
          <p:cNvPr id="500" name="Google Shape;500;p37"/>
          <p:cNvGrpSpPr/>
          <p:nvPr/>
        </p:nvGrpSpPr>
        <p:grpSpPr>
          <a:xfrm flipH="1">
            <a:off x="1075264" y="2286756"/>
            <a:ext cx="446222" cy="77476"/>
            <a:chOff x="6146875" y="1767300"/>
            <a:chExt cx="331025" cy="57475"/>
          </a:xfrm>
        </p:grpSpPr>
        <p:sp>
          <p:nvSpPr>
            <p:cNvPr id="501" name="Google Shape;501;p37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4" name="Google Shape;504;p37"/>
          <p:cNvGrpSpPr/>
          <p:nvPr/>
        </p:nvGrpSpPr>
        <p:grpSpPr>
          <a:xfrm>
            <a:off x="4228336" y="442538"/>
            <a:ext cx="4405477" cy="4401963"/>
            <a:chOff x="1736800" y="621675"/>
            <a:chExt cx="4451775" cy="4448225"/>
          </a:xfrm>
        </p:grpSpPr>
        <p:sp>
          <p:nvSpPr>
            <p:cNvPr id="505" name="Google Shape;505;p37"/>
            <p:cNvSpPr/>
            <p:nvPr/>
          </p:nvSpPr>
          <p:spPr>
            <a:xfrm>
              <a:off x="2950350" y="621675"/>
              <a:ext cx="3168575" cy="3683275"/>
            </a:xfrm>
            <a:custGeom>
              <a:rect b="b" l="l" r="r" t="t"/>
              <a:pathLst>
                <a:path extrusionOk="0" h="147331" w="126743">
                  <a:moveTo>
                    <a:pt x="30909" y="1"/>
                  </a:moveTo>
                  <a:cubicBezTo>
                    <a:pt x="27620" y="1"/>
                    <a:pt x="24316" y="644"/>
                    <a:pt x="21289" y="1809"/>
                  </a:cubicBezTo>
                  <a:cubicBezTo>
                    <a:pt x="4585" y="8250"/>
                    <a:pt x="1894" y="30443"/>
                    <a:pt x="798" y="45838"/>
                  </a:cubicBezTo>
                  <a:cubicBezTo>
                    <a:pt x="1" y="56970"/>
                    <a:pt x="1763" y="68353"/>
                    <a:pt x="4573" y="79104"/>
                  </a:cubicBezTo>
                  <a:cubicBezTo>
                    <a:pt x="7252" y="89391"/>
                    <a:pt x="10919" y="99821"/>
                    <a:pt x="16872" y="108703"/>
                  </a:cubicBezTo>
                  <a:cubicBezTo>
                    <a:pt x="24516" y="120121"/>
                    <a:pt x="36208" y="129717"/>
                    <a:pt x="48257" y="136075"/>
                  </a:cubicBezTo>
                  <a:cubicBezTo>
                    <a:pt x="59206" y="141857"/>
                    <a:pt x="71298" y="147331"/>
                    <a:pt x="83763" y="147331"/>
                  </a:cubicBezTo>
                  <a:cubicBezTo>
                    <a:pt x="86980" y="147331"/>
                    <a:pt x="90223" y="146966"/>
                    <a:pt x="93477" y="146148"/>
                  </a:cubicBezTo>
                  <a:cubicBezTo>
                    <a:pt x="118670" y="139814"/>
                    <a:pt x="126743" y="111060"/>
                    <a:pt x="120778" y="88522"/>
                  </a:cubicBezTo>
                  <a:cubicBezTo>
                    <a:pt x="114622" y="65245"/>
                    <a:pt x="94334" y="48767"/>
                    <a:pt x="73177" y="39278"/>
                  </a:cubicBezTo>
                  <a:cubicBezTo>
                    <a:pt x="67581" y="36765"/>
                    <a:pt x="60175" y="33920"/>
                    <a:pt x="55924" y="29312"/>
                  </a:cubicBezTo>
                  <a:cubicBezTo>
                    <a:pt x="52436" y="25526"/>
                    <a:pt x="52436" y="20359"/>
                    <a:pt x="51233" y="15632"/>
                  </a:cubicBezTo>
                  <a:cubicBezTo>
                    <a:pt x="49995" y="10774"/>
                    <a:pt x="47340" y="6547"/>
                    <a:pt x="43185" y="3642"/>
                  </a:cubicBezTo>
                  <a:cubicBezTo>
                    <a:pt x="39567" y="1122"/>
                    <a:pt x="35251" y="1"/>
                    <a:pt x="30909" y="1"/>
                  </a:cubicBezTo>
                  <a:close/>
                </a:path>
              </a:pathLst>
            </a:custGeom>
            <a:solidFill>
              <a:srgbClr val="3FB3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1743950" y="2590925"/>
              <a:ext cx="3777575" cy="2478975"/>
            </a:xfrm>
            <a:custGeom>
              <a:rect b="b" l="l" r="r" t="t"/>
              <a:pathLst>
                <a:path extrusionOk="0" h="99159" w="151103">
                  <a:moveTo>
                    <a:pt x="80976" y="0"/>
                  </a:moveTo>
                  <a:cubicBezTo>
                    <a:pt x="80204" y="0"/>
                    <a:pt x="79434" y="12"/>
                    <a:pt x="78665" y="36"/>
                  </a:cubicBezTo>
                  <a:cubicBezTo>
                    <a:pt x="73998" y="179"/>
                    <a:pt x="69664" y="929"/>
                    <a:pt x="65295" y="1727"/>
                  </a:cubicBezTo>
                  <a:cubicBezTo>
                    <a:pt x="60520" y="2156"/>
                    <a:pt x="55722" y="2560"/>
                    <a:pt x="50912" y="2894"/>
                  </a:cubicBezTo>
                  <a:cubicBezTo>
                    <a:pt x="47459" y="3132"/>
                    <a:pt x="44006" y="3394"/>
                    <a:pt x="40613" y="3799"/>
                  </a:cubicBezTo>
                  <a:cubicBezTo>
                    <a:pt x="39833" y="3747"/>
                    <a:pt x="39057" y="3709"/>
                    <a:pt x="38304" y="3709"/>
                  </a:cubicBezTo>
                  <a:cubicBezTo>
                    <a:pt x="36286" y="3709"/>
                    <a:pt x="34441" y="3980"/>
                    <a:pt x="33183" y="4977"/>
                  </a:cubicBezTo>
                  <a:cubicBezTo>
                    <a:pt x="32433" y="5132"/>
                    <a:pt x="31695" y="5299"/>
                    <a:pt x="30957" y="5477"/>
                  </a:cubicBezTo>
                  <a:cubicBezTo>
                    <a:pt x="16300" y="9013"/>
                    <a:pt x="6763" y="18491"/>
                    <a:pt x="3406" y="29647"/>
                  </a:cubicBezTo>
                  <a:cubicBezTo>
                    <a:pt x="1" y="40994"/>
                    <a:pt x="3084" y="54281"/>
                    <a:pt x="9514" y="65723"/>
                  </a:cubicBezTo>
                  <a:cubicBezTo>
                    <a:pt x="15038" y="75545"/>
                    <a:pt x="24087" y="84308"/>
                    <a:pt x="36303" y="90226"/>
                  </a:cubicBezTo>
                  <a:cubicBezTo>
                    <a:pt x="49235" y="96492"/>
                    <a:pt x="65296" y="99158"/>
                    <a:pt x="79683" y="99158"/>
                  </a:cubicBezTo>
                  <a:cubicBezTo>
                    <a:pt x="80303" y="99158"/>
                    <a:pt x="80921" y="99153"/>
                    <a:pt x="81535" y="99144"/>
                  </a:cubicBezTo>
                  <a:cubicBezTo>
                    <a:pt x="97203" y="98894"/>
                    <a:pt x="111693" y="94834"/>
                    <a:pt x="123826" y="88571"/>
                  </a:cubicBezTo>
                  <a:cubicBezTo>
                    <a:pt x="135780" y="82415"/>
                    <a:pt x="144757" y="73474"/>
                    <a:pt x="148031" y="62472"/>
                  </a:cubicBezTo>
                  <a:cubicBezTo>
                    <a:pt x="151103" y="52126"/>
                    <a:pt x="148198" y="40232"/>
                    <a:pt x="142185" y="29826"/>
                  </a:cubicBezTo>
                  <a:cubicBezTo>
                    <a:pt x="138304" y="23099"/>
                    <a:pt x="132541" y="16872"/>
                    <a:pt x="124993" y="11954"/>
                  </a:cubicBezTo>
                  <a:cubicBezTo>
                    <a:pt x="116206" y="6227"/>
                    <a:pt x="105562" y="3084"/>
                    <a:pt x="94786" y="1215"/>
                  </a:cubicBezTo>
                  <a:cubicBezTo>
                    <a:pt x="90180" y="420"/>
                    <a:pt x="85557" y="0"/>
                    <a:pt x="80976" y="0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4102875" y="1393400"/>
              <a:ext cx="2085700" cy="1942975"/>
            </a:xfrm>
            <a:custGeom>
              <a:rect b="b" l="l" r="r" t="t"/>
              <a:pathLst>
                <a:path extrusionOk="0" h="77719" w="83428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3636950" y="1852825"/>
              <a:ext cx="1947450" cy="1333525"/>
            </a:xfrm>
            <a:custGeom>
              <a:rect b="b" l="l" r="r" t="t"/>
              <a:pathLst>
                <a:path extrusionOk="0" h="53341" w="77898">
                  <a:moveTo>
                    <a:pt x="77657" y="0"/>
                  </a:moveTo>
                  <a:cubicBezTo>
                    <a:pt x="77524" y="0"/>
                    <a:pt x="77309" y="98"/>
                    <a:pt x="77038" y="330"/>
                  </a:cubicBezTo>
                  <a:cubicBezTo>
                    <a:pt x="77038" y="330"/>
                    <a:pt x="75681" y="1521"/>
                    <a:pt x="73430" y="3497"/>
                  </a:cubicBezTo>
                  <a:cubicBezTo>
                    <a:pt x="72299" y="4486"/>
                    <a:pt x="70954" y="5664"/>
                    <a:pt x="69430" y="6998"/>
                  </a:cubicBezTo>
                  <a:cubicBezTo>
                    <a:pt x="68668" y="7665"/>
                    <a:pt x="67870" y="8367"/>
                    <a:pt x="67037" y="9093"/>
                  </a:cubicBezTo>
                  <a:cubicBezTo>
                    <a:pt x="66203" y="9820"/>
                    <a:pt x="65334" y="10594"/>
                    <a:pt x="64441" y="11391"/>
                  </a:cubicBezTo>
                  <a:cubicBezTo>
                    <a:pt x="63548" y="12177"/>
                    <a:pt x="62631" y="12999"/>
                    <a:pt x="61691" y="13832"/>
                  </a:cubicBezTo>
                  <a:cubicBezTo>
                    <a:pt x="61453" y="14034"/>
                    <a:pt x="61215" y="14249"/>
                    <a:pt x="60976" y="14463"/>
                  </a:cubicBezTo>
                  <a:cubicBezTo>
                    <a:pt x="60750" y="14677"/>
                    <a:pt x="60512" y="14892"/>
                    <a:pt x="60274" y="15106"/>
                  </a:cubicBezTo>
                  <a:cubicBezTo>
                    <a:pt x="59798" y="15535"/>
                    <a:pt x="59321" y="15975"/>
                    <a:pt x="58845" y="16416"/>
                  </a:cubicBezTo>
                  <a:cubicBezTo>
                    <a:pt x="57881" y="17297"/>
                    <a:pt x="56916" y="18190"/>
                    <a:pt x="55940" y="19083"/>
                  </a:cubicBezTo>
                  <a:lnTo>
                    <a:pt x="55571" y="19416"/>
                  </a:lnTo>
                  <a:lnTo>
                    <a:pt x="55214" y="19773"/>
                  </a:lnTo>
                  <a:cubicBezTo>
                    <a:pt x="54976" y="20011"/>
                    <a:pt x="54738" y="20250"/>
                    <a:pt x="54499" y="20488"/>
                  </a:cubicBezTo>
                  <a:cubicBezTo>
                    <a:pt x="54035" y="20964"/>
                    <a:pt x="53571" y="21440"/>
                    <a:pt x="53106" y="21916"/>
                  </a:cubicBezTo>
                  <a:cubicBezTo>
                    <a:pt x="51261" y="23845"/>
                    <a:pt x="49463" y="25798"/>
                    <a:pt x="47725" y="27691"/>
                  </a:cubicBezTo>
                  <a:cubicBezTo>
                    <a:pt x="45975" y="29572"/>
                    <a:pt x="44284" y="31370"/>
                    <a:pt x="42653" y="33025"/>
                  </a:cubicBezTo>
                  <a:cubicBezTo>
                    <a:pt x="41033" y="34668"/>
                    <a:pt x="39259" y="36406"/>
                    <a:pt x="37342" y="38085"/>
                  </a:cubicBezTo>
                  <a:cubicBezTo>
                    <a:pt x="36378" y="38918"/>
                    <a:pt x="35390" y="39752"/>
                    <a:pt x="34354" y="40538"/>
                  </a:cubicBezTo>
                  <a:cubicBezTo>
                    <a:pt x="33318" y="41335"/>
                    <a:pt x="32247" y="42109"/>
                    <a:pt x="31151" y="42824"/>
                  </a:cubicBezTo>
                  <a:cubicBezTo>
                    <a:pt x="30044" y="43550"/>
                    <a:pt x="28913" y="44205"/>
                    <a:pt x="27746" y="44812"/>
                  </a:cubicBezTo>
                  <a:cubicBezTo>
                    <a:pt x="27460" y="44967"/>
                    <a:pt x="27175" y="45122"/>
                    <a:pt x="26877" y="45253"/>
                  </a:cubicBezTo>
                  <a:cubicBezTo>
                    <a:pt x="26579" y="45395"/>
                    <a:pt x="26293" y="45538"/>
                    <a:pt x="25996" y="45669"/>
                  </a:cubicBezTo>
                  <a:cubicBezTo>
                    <a:pt x="25401" y="45919"/>
                    <a:pt x="24793" y="46146"/>
                    <a:pt x="24186" y="46384"/>
                  </a:cubicBezTo>
                  <a:cubicBezTo>
                    <a:pt x="23888" y="46503"/>
                    <a:pt x="23591" y="46622"/>
                    <a:pt x="23293" y="46741"/>
                  </a:cubicBezTo>
                  <a:cubicBezTo>
                    <a:pt x="23138" y="46800"/>
                    <a:pt x="22995" y="46860"/>
                    <a:pt x="22853" y="46919"/>
                  </a:cubicBezTo>
                  <a:cubicBezTo>
                    <a:pt x="22698" y="46967"/>
                    <a:pt x="22543" y="47027"/>
                    <a:pt x="22400" y="47074"/>
                  </a:cubicBezTo>
                  <a:cubicBezTo>
                    <a:pt x="21793" y="47289"/>
                    <a:pt x="21198" y="47491"/>
                    <a:pt x="20602" y="47693"/>
                  </a:cubicBezTo>
                  <a:cubicBezTo>
                    <a:pt x="20317" y="47801"/>
                    <a:pt x="20019" y="47908"/>
                    <a:pt x="19721" y="48003"/>
                  </a:cubicBezTo>
                  <a:cubicBezTo>
                    <a:pt x="19435" y="48098"/>
                    <a:pt x="19138" y="48182"/>
                    <a:pt x="18852" y="48277"/>
                  </a:cubicBezTo>
                  <a:cubicBezTo>
                    <a:pt x="18257" y="48455"/>
                    <a:pt x="17685" y="48634"/>
                    <a:pt x="17114" y="48813"/>
                  </a:cubicBezTo>
                  <a:cubicBezTo>
                    <a:pt x="12566" y="50170"/>
                    <a:pt x="8470" y="51087"/>
                    <a:pt x="5553" y="51753"/>
                  </a:cubicBezTo>
                  <a:cubicBezTo>
                    <a:pt x="4100" y="52075"/>
                    <a:pt x="2922" y="52337"/>
                    <a:pt x="2112" y="52503"/>
                  </a:cubicBezTo>
                  <a:cubicBezTo>
                    <a:pt x="1314" y="52682"/>
                    <a:pt x="874" y="52777"/>
                    <a:pt x="874" y="52777"/>
                  </a:cubicBezTo>
                  <a:cubicBezTo>
                    <a:pt x="47" y="52974"/>
                    <a:pt x="1" y="53340"/>
                    <a:pt x="641" y="53340"/>
                  </a:cubicBezTo>
                  <a:cubicBezTo>
                    <a:pt x="739" y="53340"/>
                    <a:pt x="852" y="53332"/>
                    <a:pt x="981" y="53313"/>
                  </a:cubicBezTo>
                  <a:cubicBezTo>
                    <a:pt x="981" y="53313"/>
                    <a:pt x="1421" y="53218"/>
                    <a:pt x="2231" y="53063"/>
                  </a:cubicBezTo>
                  <a:cubicBezTo>
                    <a:pt x="3041" y="52896"/>
                    <a:pt x="4219" y="52658"/>
                    <a:pt x="5684" y="52361"/>
                  </a:cubicBezTo>
                  <a:cubicBezTo>
                    <a:pt x="8625" y="51741"/>
                    <a:pt x="12732" y="50884"/>
                    <a:pt x="17340" y="49575"/>
                  </a:cubicBezTo>
                  <a:cubicBezTo>
                    <a:pt x="17911" y="49408"/>
                    <a:pt x="18495" y="49241"/>
                    <a:pt x="19090" y="49063"/>
                  </a:cubicBezTo>
                  <a:cubicBezTo>
                    <a:pt x="19388" y="48979"/>
                    <a:pt x="19686" y="48884"/>
                    <a:pt x="19983" y="48801"/>
                  </a:cubicBezTo>
                  <a:cubicBezTo>
                    <a:pt x="20281" y="48705"/>
                    <a:pt x="20578" y="48598"/>
                    <a:pt x="20876" y="48503"/>
                  </a:cubicBezTo>
                  <a:cubicBezTo>
                    <a:pt x="21471" y="48301"/>
                    <a:pt x="22079" y="48098"/>
                    <a:pt x="22686" y="47896"/>
                  </a:cubicBezTo>
                  <a:cubicBezTo>
                    <a:pt x="22841" y="47848"/>
                    <a:pt x="22995" y="47789"/>
                    <a:pt x="23150" y="47741"/>
                  </a:cubicBezTo>
                  <a:cubicBezTo>
                    <a:pt x="23293" y="47681"/>
                    <a:pt x="23448" y="47622"/>
                    <a:pt x="23603" y="47562"/>
                  </a:cubicBezTo>
                  <a:cubicBezTo>
                    <a:pt x="23900" y="47455"/>
                    <a:pt x="24210" y="47336"/>
                    <a:pt x="24519" y="47217"/>
                  </a:cubicBezTo>
                  <a:cubicBezTo>
                    <a:pt x="25127" y="46979"/>
                    <a:pt x="25746" y="46753"/>
                    <a:pt x="26365" y="46515"/>
                  </a:cubicBezTo>
                  <a:cubicBezTo>
                    <a:pt x="26663" y="46372"/>
                    <a:pt x="26972" y="46229"/>
                    <a:pt x="27270" y="46086"/>
                  </a:cubicBezTo>
                  <a:cubicBezTo>
                    <a:pt x="27579" y="45955"/>
                    <a:pt x="27877" y="45800"/>
                    <a:pt x="28175" y="45646"/>
                  </a:cubicBezTo>
                  <a:cubicBezTo>
                    <a:pt x="29365" y="45038"/>
                    <a:pt x="30544" y="44372"/>
                    <a:pt x="31675" y="43645"/>
                  </a:cubicBezTo>
                  <a:cubicBezTo>
                    <a:pt x="32806" y="42919"/>
                    <a:pt x="33902" y="42145"/>
                    <a:pt x="34961" y="41347"/>
                  </a:cubicBezTo>
                  <a:cubicBezTo>
                    <a:pt x="36021" y="40538"/>
                    <a:pt x="37033" y="39704"/>
                    <a:pt x="38021" y="38859"/>
                  </a:cubicBezTo>
                  <a:cubicBezTo>
                    <a:pt x="39974" y="37168"/>
                    <a:pt x="41772" y="35430"/>
                    <a:pt x="43415" y="33763"/>
                  </a:cubicBezTo>
                  <a:cubicBezTo>
                    <a:pt x="45046" y="32108"/>
                    <a:pt x="46748" y="30286"/>
                    <a:pt x="48475" y="28381"/>
                  </a:cubicBezTo>
                  <a:cubicBezTo>
                    <a:pt x="50213" y="26488"/>
                    <a:pt x="51999" y="24524"/>
                    <a:pt x="53809" y="22595"/>
                  </a:cubicBezTo>
                  <a:cubicBezTo>
                    <a:pt x="54273" y="22107"/>
                    <a:pt x="54726" y="21631"/>
                    <a:pt x="55190" y="21154"/>
                  </a:cubicBezTo>
                  <a:cubicBezTo>
                    <a:pt x="55416" y="20916"/>
                    <a:pt x="55642" y="20678"/>
                    <a:pt x="55881" y="20452"/>
                  </a:cubicBezTo>
                  <a:lnTo>
                    <a:pt x="56226" y="20095"/>
                  </a:lnTo>
                  <a:lnTo>
                    <a:pt x="56583" y="19761"/>
                  </a:lnTo>
                  <a:cubicBezTo>
                    <a:pt x="57547" y="18857"/>
                    <a:pt x="58512" y="17952"/>
                    <a:pt x="59452" y="17071"/>
                  </a:cubicBezTo>
                  <a:cubicBezTo>
                    <a:pt x="59929" y="16618"/>
                    <a:pt x="60393" y="16178"/>
                    <a:pt x="60869" y="15749"/>
                  </a:cubicBezTo>
                  <a:cubicBezTo>
                    <a:pt x="61095" y="15523"/>
                    <a:pt x="61334" y="15308"/>
                    <a:pt x="61560" y="15094"/>
                  </a:cubicBezTo>
                  <a:cubicBezTo>
                    <a:pt x="61798" y="14880"/>
                    <a:pt x="62024" y="14666"/>
                    <a:pt x="62262" y="14451"/>
                  </a:cubicBezTo>
                  <a:cubicBezTo>
                    <a:pt x="63191" y="13606"/>
                    <a:pt x="64096" y="12784"/>
                    <a:pt x="64977" y="11987"/>
                  </a:cubicBezTo>
                  <a:cubicBezTo>
                    <a:pt x="72049" y="5581"/>
                    <a:pt x="77407" y="735"/>
                    <a:pt x="77407" y="735"/>
                  </a:cubicBezTo>
                  <a:cubicBezTo>
                    <a:pt x="77868" y="321"/>
                    <a:pt x="77898" y="0"/>
                    <a:pt x="77657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4653100" y="2680525"/>
              <a:ext cx="490125" cy="66750"/>
            </a:xfrm>
            <a:custGeom>
              <a:rect b="b" l="l" r="r" t="t"/>
              <a:pathLst>
                <a:path extrusionOk="0" h="2670" w="19605">
                  <a:moveTo>
                    <a:pt x="13901" y="0"/>
                  </a:moveTo>
                  <a:cubicBezTo>
                    <a:pt x="13437" y="0"/>
                    <a:pt x="12960" y="12"/>
                    <a:pt x="12472" y="24"/>
                  </a:cubicBezTo>
                  <a:cubicBezTo>
                    <a:pt x="12234" y="24"/>
                    <a:pt x="11996" y="36"/>
                    <a:pt x="11758" y="36"/>
                  </a:cubicBezTo>
                  <a:cubicBezTo>
                    <a:pt x="11639" y="48"/>
                    <a:pt x="11520" y="48"/>
                    <a:pt x="11401" y="48"/>
                  </a:cubicBezTo>
                  <a:cubicBezTo>
                    <a:pt x="11282" y="60"/>
                    <a:pt x="11163" y="72"/>
                    <a:pt x="11044" y="72"/>
                  </a:cubicBezTo>
                  <a:cubicBezTo>
                    <a:pt x="10579" y="107"/>
                    <a:pt x="10127" y="143"/>
                    <a:pt x="9710" y="179"/>
                  </a:cubicBezTo>
                  <a:cubicBezTo>
                    <a:pt x="9472" y="203"/>
                    <a:pt x="9222" y="226"/>
                    <a:pt x="8972" y="250"/>
                  </a:cubicBezTo>
                  <a:cubicBezTo>
                    <a:pt x="8722" y="286"/>
                    <a:pt x="8460" y="322"/>
                    <a:pt x="8198" y="357"/>
                  </a:cubicBezTo>
                  <a:cubicBezTo>
                    <a:pt x="7674" y="429"/>
                    <a:pt x="7138" y="500"/>
                    <a:pt x="6602" y="584"/>
                  </a:cubicBezTo>
                  <a:cubicBezTo>
                    <a:pt x="6067" y="679"/>
                    <a:pt x="5519" y="786"/>
                    <a:pt x="4995" y="881"/>
                  </a:cubicBezTo>
                  <a:cubicBezTo>
                    <a:pt x="4733" y="941"/>
                    <a:pt x="4471" y="988"/>
                    <a:pt x="4221" y="1036"/>
                  </a:cubicBezTo>
                  <a:cubicBezTo>
                    <a:pt x="3971" y="1096"/>
                    <a:pt x="3733" y="1155"/>
                    <a:pt x="3495" y="1215"/>
                  </a:cubicBezTo>
                  <a:cubicBezTo>
                    <a:pt x="3019" y="1334"/>
                    <a:pt x="2566" y="1441"/>
                    <a:pt x="2161" y="1536"/>
                  </a:cubicBezTo>
                  <a:cubicBezTo>
                    <a:pt x="1769" y="1655"/>
                    <a:pt x="1411" y="1762"/>
                    <a:pt x="1114" y="1846"/>
                  </a:cubicBezTo>
                  <a:cubicBezTo>
                    <a:pt x="530" y="2024"/>
                    <a:pt x="173" y="2131"/>
                    <a:pt x="173" y="2131"/>
                  </a:cubicBezTo>
                  <a:cubicBezTo>
                    <a:pt x="1" y="2200"/>
                    <a:pt x="117" y="2669"/>
                    <a:pt x="307" y="2669"/>
                  </a:cubicBezTo>
                  <a:cubicBezTo>
                    <a:pt x="314" y="2669"/>
                    <a:pt x="321" y="2668"/>
                    <a:pt x="328" y="2667"/>
                  </a:cubicBezTo>
                  <a:cubicBezTo>
                    <a:pt x="328" y="2667"/>
                    <a:pt x="685" y="2584"/>
                    <a:pt x="1280" y="2453"/>
                  </a:cubicBezTo>
                  <a:cubicBezTo>
                    <a:pt x="1578" y="2393"/>
                    <a:pt x="1923" y="2310"/>
                    <a:pt x="2328" y="2227"/>
                  </a:cubicBezTo>
                  <a:cubicBezTo>
                    <a:pt x="2733" y="2155"/>
                    <a:pt x="3173" y="2084"/>
                    <a:pt x="3650" y="2000"/>
                  </a:cubicBezTo>
                  <a:cubicBezTo>
                    <a:pt x="3888" y="1953"/>
                    <a:pt x="4126" y="1917"/>
                    <a:pt x="4376" y="1870"/>
                  </a:cubicBezTo>
                  <a:cubicBezTo>
                    <a:pt x="4626" y="1834"/>
                    <a:pt x="4888" y="1798"/>
                    <a:pt x="5150" y="1762"/>
                  </a:cubicBezTo>
                  <a:cubicBezTo>
                    <a:pt x="5674" y="1691"/>
                    <a:pt x="6210" y="1619"/>
                    <a:pt x="6733" y="1548"/>
                  </a:cubicBezTo>
                  <a:cubicBezTo>
                    <a:pt x="7269" y="1489"/>
                    <a:pt x="7805" y="1429"/>
                    <a:pt x="8317" y="1381"/>
                  </a:cubicBezTo>
                  <a:cubicBezTo>
                    <a:pt x="8579" y="1346"/>
                    <a:pt x="8829" y="1322"/>
                    <a:pt x="9079" y="1298"/>
                  </a:cubicBezTo>
                  <a:cubicBezTo>
                    <a:pt x="9329" y="1274"/>
                    <a:pt x="9567" y="1250"/>
                    <a:pt x="9805" y="1239"/>
                  </a:cubicBezTo>
                  <a:cubicBezTo>
                    <a:pt x="10222" y="1191"/>
                    <a:pt x="10663" y="1155"/>
                    <a:pt x="11127" y="1108"/>
                  </a:cubicBezTo>
                  <a:cubicBezTo>
                    <a:pt x="11234" y="1096"/>
                    <a:pt x="11353" y="1084"/>
                    <a:pt x="11460" y="1072"/>
                  </a:cubicBezTo>
                  <a:cubicBezTo>
                    <a:pt x="11579" y="1072"/>
                    <a:pt x="11698" y="1060"/>
                    <a:pt x="11817" y="1060"/>
                  </a:cubicBezTo>
                  <a:cubicBezTo>
                    <a:pt x="12056" y="1036"/>
                    <a:pt x="12282" y="1024"/>
                    <a:pt x="12520" y="1012"/>
                  </a:cubicBezTo>
                  <a:cubicBezTo>
                    <a:pt x="12996" y="977"/>
                    <a:pt x="13460" y="941"/>
                    <a:pt x="13925" y="917"/>
                  </a:cubicBezTo>
                  <a:cubicBezTo>
                    <a:pt x="14389" y="893"/>
                    <a:pt x="14842" y="881"/>
                    <a:pt x="15258" y="869"/>
                  </a:cubicBezTo>
                  <a:cubicBezTo>
                    <a:pt x="15830" y="838"/>
                    <a:pt x="16354" y="838"/>
                    <a:pt x="16802" y="838"/>
                  </a:cubicBezTo>
                  <a:lnTo>
                    <a:pt x="16802" y="838"/>
                  </a:lnTo>
                  <a:cubicBezTo>
                    <a:pt x="17026" y="838"/>
                    <a:pt x="17231" y="838"/>
                    <a:pt x="17413" y="834"/>
                  </a:cubicBezTo>
                  <a:cubicBezTo>
                    <a:pt x="17866" y="834"/>
                    <a:pt x="18189" y="834"/>
                    <a:pt x="18314" y="827"/>
                  </a:cubicBezTo>
                  <a:lnTo>
                    <a:pt x="18314" y="827"/>
                  </a:lnTo>
                  <a:cubicBezTo>
                    <a:pt x="18323" y="833"/>
                    <a:pt x="18333" y="839"/>
                    <a:pt x="18342" y="846"/>
                  </a:cubicBezTo>
                  <a:cubicBezTo>
                    <a:pt x="18378" y="858"/>
                    <a:pt x="18413" y="869"/>
                    <a:pt x="18449" y="881"/>
                  </a:cubicBezTo>
                  <a:cubicBezTo>
                    <a:pt x="18509" y="905"/>
                    <a:pt x="18556" y="917"/>
                    <a:pt x="18616" y="929"/>
                  </a:cubicBezTo>
                  <a:cubicBezTo>
                    <a:pt x="18711" y="953"/>
                    <a:pt x="18794" y="977"/>
                    <a:pt x="18866" y="988"/>
                  </a:cubicBezTo>
                  <a:cubicBezTo>
                    <a:pt x="19009" y="1012"/>
                    <a:pt x="19104" y="1024"/>
                    <a:pt x="19175" y="1036"/>
                  </a:cubicBezTo>
                  <a:cubicBezTo>
                    <a:pt x="19318" y="1060"/>
                    <a:pt x="19330" y="1060"/>
                    <a:pt x="19330" y="1060"/>
                  </a:cubicBezTo>
                  <a:cubicBezTo>
                    <a:pt x="19533" y="1060"/>
                    <a:pt x="19604" y="607"/>
                    <a:pt x="19414" y="524"/>
                  </a:cubicBezTo>
                  <a:cubicBezTo>
                    <a:pt x="19414" y="524"/>
                    <a:pt x="19402" y="524"/>
                    <a:pt x="19271" y="500"/>
                  </a:cubicBezTo>
                  <a:cubicBezTo>
                    <a:pt x="19199" y="488"/>
                    <a:pt x="19104" y="465"/>
                    <a:pt x="18973" y="441"/>
                  </a:cubicBezTo>
                  <a:cubicBezTo>
                    <a:pt x="18914" y="429"/>
                    <a:pt x="18830" y="417"/>
                    <a:pt x="18759" y="393"/>
                  </a:cubicBezTo>
                  <a:cubicBezTo>
                    <a:pt x="18723" y="381"/>
                    <a:pt x="18675" y="369"/>
                    <a:pt x="18640" y="357"/>
                  </a:cubicBezTo>
                  <a:cubicBezTo>
                    <a:pt x="18616" y="346"/>
                    <a:pt x="18604" y="334"/>
                    <a:pt x="18580" y="334"/>
                  </a:cubicBezTo>
                  <a:cubicBezTo>
                    <a:pt x="18568" y="322"/>
                    <a:pt x="18556" y="322"/>
                    <a:pt x="18544" y="310"/>
                  </a:cubicBezTo>
                  <a:lnTo>
                    <a:pt x="18449" y="274"/>
                  </a:lnTo>
                  <a:lnTo>
                    <a:pt x="18402" y="262"/>
                  </a:lnTo>
                  <a:cubicBezTo>
                    <a:pt x="18354" y="250"/>
                    <a:pt x="18009" y="215"/>
                    <a:pt x="17449" y="167"/>
                  </a:cubicBezTo>
                  <a:cubicBezTo>
                    <a:pt x="16889" y="119"/>
                    <a:pt x="16127" y="36"/>
                    <a:pt x="15258" y="36"/>
                  </a:cubicBezTo>
                  <a:cubicBezTo>
                    <a:pt x="14830" y="24"/>
                    <a:pt x="14377" y="12"/>
                    <a:pt x="13901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5039700" y="1915525"/>
              <a:ext cx="186000" cy="408475"/>
            </a:xfrm>
            <a:custGeom>
              <a:rect b="b" l="l" r="r" t="t"/>
              <a:pathLst>
                <a:path extrusionOk="0" h="16339" w="7440">
                  <a:moveTo>
                    <a:pt x="7065" y="0"/>
                  </a:moveTo>
                  <a:cubicBezTo>
                    <a:pt x="6996" y="0"/>
                    <a:pt x="6934" y="18"/>
                    <a:pt x="6902" y="61"/>
                  </a:cubicBezTo>
                  <a:cubicBezTo>
                    <a:pt x="6902" y="61"/>
                    <a:pt x="6771" y="370"/>
                    <a:pt x="6569" y="870"/>
                  </a:cubicBezTo>
                  <a:cubicBezTo>
                    <a:pt x="6367" y="1406"/>
                    <a:pt x="6081" y="2097"/>
                    <a:pt x="5759" y="2930"/>
                  </a:cubicBezTo>
                  <a:cubicBezTo>
                    <a:pt x="5140" y="4573"/>
                    <a:pt x="4378" y="6609"/>
                    <a:pt x="3771" y="8205"/>
                  </a:cubicBezTo>
                  <a:cubicBezTo>
                    <a:pt x="3473" y="9002"/>
                    <a:pt x="3128" y="9895"/>
                    <a:pt x="2759" y="10788"/>
                  </a:cubicBezTo>
                  <a:cubicBezTo>
                    <a:pt x="2378" y="11681"/>
                    <a:pt x="1973" y="12562"/>
                    <a:pt x="1580" y="13336"/>
                  </a:cubicBezTo>
                  <a:cubicBezTo>
                    <a:pt x="1378" y="13717"/>
                    <a:pt x="1187" y="14086"/>
                    <a:pt x="1009" y="14408"/>
                  </a:cubicBezTo>
                  <a:cubicBezTo>
                    <a:pt x="830" y="14717"/>
                    <a:pt x="663" y="15003"/>
                    <a:pt x="533" y="15241"/>
                  </a:cubicBezTo>
                  <a:cubicBezTo>
                    <a:pt x="247" y="15706"/>
                    <a:pt x="68" y="15991"/>
                    <a:pt x="68" y="15991"/>
                  </a:cubicBezTo>
                  <a:cubicBezTo>
                    <a:pt x="0" y="16117"/>
                    <a:pt x="265" y="16339"/>
                    <a:pt x="429" y="16339"/>
                  </a:cubicBezTo>
                  <a:cubicBezTo>
                    <a:pt x="466" y="16339"/>
                    <a:pt x="499" y="16327"/>
                    <a:pt x="521" y="16301"/>
                  </a:cubicBezTo>
                  <a:cubicBezTo>
                    <a:pt x="521" y="16301"/>
                    <a:pt x="723" y="16027"/>
                    <a:pt x="1056" y="15587"/>
                  </a:cubicBezTo>
                  <a:cubicBezTo>
                    <a:pt x="1211" y="15360"/>
                    <a:pt x="1402" y="15086"/>
                    <a:pt x="1616" y="14765"/>
                  </a:cubicBezTo>
                  <a:cubicBezTo>
                    <a:pt x="1818" y="14455"/>
                    <a:pt x="2045" y="14098"/>
                    <a:pt x="2283" y="13729"/>
                  </a:cubicBezTo>
                  <a:cubicBezTo>
                    <a:pt x="2735" y="12955"/>
                    <a:pt x="3211" y="12086"/>
                    <a:pt x="3640" y="11193"/>
                  </a:cubicBezTo>
                  <a:cubicBezTo>
                    <a:pt x="4069" y="10288"/>
                    <a:pt x="4462" y="9383"/>
                    <a:pt x="4759" y="8574"/>
                  </a:cubicBezTo>
                  <a:cubicBezTo>
                    <a:pt x="5378" y="6966"/>
                    <a:pt x="6009" y="4871"/>
                    <a:pt x="6521" y="3192"/>
                  </a:cubicBezTo>
                  <a:cubicBezTo>
                    <a:pt x="7033" y="1501"/>
                    <a:pt x="7414" y="227"/>
                    <a:pt x="7414" y="227"/>
                  </a:cubicBezTo>
                  <a:cubicBezTo>
                    <a:pt x="7439" y="102"/>
                    <a:pt x="7229" y="0"/>
                    <a:pt x="7065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1955000" y="777275"/>
              <a:ext cx="1748150" cy="2266025"/>
            </a:xfrm>
            <a:custGeom>
              <a:rect b="b" l="l" r="r" t="t"/>
              <a:pathLst>
                <a:path extrusionOk="0" h="90641" w="69926">
                  <a:moveTo>
                    <a:pt x="18523" y="0"/>
                  </a:moveTo>
                  <a:cubicBezTo>
                    <a:pt x="16491" y="0"/>
                    <a:pt x="14474" y="212"/>
                    <a:pt x="12514" y="681"/>
                  </a:cubicBezTo>
                  <a:cubicBezTo>
                    <a:pt x="8025" y="1752"/>
                    <a:pt x="3239" y="4252"/>
                    <a:pt x="1334" y="8503"/>
                  </a:cubicBezTo>
                  <a:cubicBezTo>
                    <a:pt x="1274" y="8562"/>
                    <a:pt x="1227" y="8610"/>
                    <a:pt x="1167" y="8670"/>
                  </a:cubicBezTo>
                  <a:cubicBezTo>
                    <a:pt x="762" y="8991"/>
                    <a:pt x="715" y="9455"/>
                    <a:pt x="858" y="9836"/>
                  </a:cubicBezTo>
                  <a:cubicBezTo>
                    <a:pt x="703" y="10384"/>
                    <a:pt x="596" y="10944"/>
                    <a:pt x="536" y="11551"/>
                  </a:cubicBezTo>
                  <a:cubicBezTo>
                    <a:pt x="0" y="16968"/>
                    <a:pt x="3263" y="22302"/>
                    <a:pt x="6311" y="26505"/>
                  </a:cubicBezTo>
                  <a:cubicBezTo>
                    <a:pt x="13490" y="36399"/>
                    <a:pt x="23503" y="43602"/>
                    <a:pt x="32862" y="51258"/>
                  </a:cubicBezTo>
                  <a:cubicBezTo>
                    <a:pt x="42625" y="59271"/>
                    <a:pt x="49923" y="67689"/>
                    <a:pt x="56198" y="78619"/>
                  </a:cubicBezTo>
                  <a:cubicBezTo>
                    <a:pt x="57321" y="80578"/>
                    <a:pt x="62210" y="90640"/>
                    <a:pt x="65877" y="90640"/>
                  </a:cubicBezTo>
                  <a:cubicBezTo>
                    <a:pt x="66176" y="90640"/>
                    <a:pt x="66467" y="90573"/>
                    <a:pt x="66747" y="90430"/>
                  </a:cubicBezTo>
                  <a:cubicBezTo>
                    <a:pt x="69926" y="88810"/>
                    <a:pt x="69759" y="78154"/>
                    <a:pt x="69795" y="74952"/>
                  </a:cubicBezTo>
                  <a:cubicBezTo>
                    <a:pt x="69842" y="69999"/>
                    <a:pt x="69247" y="64998"/>
                    <a:pt x="68342" y="60104"/>
                  </a:cubicBezTo>
                  <a:cubicBezTo>
                    <a:pt x="68080" y="58676"/>
                    <a:pt x="67794" y="57271"/>
                    <a:pt x="67497" y="55866"/>
                  </a:cubicBezTo>
                  <a:cubicBezTo>
                    <a:pt x="65187" y="45305"/>
                    <a:pt x="61413" y="34423"/>
                    <a:pt x="56007" y="25029"/>
                  </a:cubicBezTo>
                  <a:cubicBezTo>
                    <a:pt x="51007" y="16349"/>
                    <a:pt x="43982" y="8039"/>
                    <a:pt x="34683" y="3824"/>
                  </a:cubicBezTo>
                  <a:cubicBezTo>
                    <a:pt x="29749" y="1583"/>
                    <a:pt x="24080" y="0"/>
                    <a:pt x="18523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2544625" y="1125700"/>
              <a:ext cx="1171925" cy="2553025"/>
            </a:xfrm>
            <a:custGeom>
              <a:rect b="b" l="l" r="r" t="t"/>
              <a:pathLst>
                <a:path extrusionOk="0" h="102121" w="46877">
                  <a:moveTo>
                    <a:pt x="249" y="0"/>
                  </a:moveTo>
                  <a:cubicBezTo>
                    <a:pt x="0" y="0"/>
                    <a:pt x="69" y="331"/>
                    <a:pt x="644" y="817"/>
                  </a:cubicBezTo>
                  <a:cubicBezTo>
                    <a:pt x="644" y="817"/>
                    <a:pt x="1049" y="1162"/>
                    <a:pt x="1799" y="1805"/>
                  </a:cubicBezTo>
                  <a:cubicBezTo>
                    <a:pt x="2180" y="2114"/>
                    <a:pt x="2633" y="2519"/>
                    <a:pt x="3157" y="2984"/>
                  </a:cubicBezTo>
                  <a:cubicBezTo>
                    <a:pt x="3419" y="3222"/>
                    <a:pt x="3704" y="3472"/>
                    <a:pt x="4002" y="3746"/>
                  </a:cubicBezTo>
                  <a:cubicBezTo>
                    <a:pt x="4300" y="4008"/>
                    <a:pt x="4609" y="4305"/>
                    <a:pt x="4943" y="4603"/>
                  </a:cubicBezTo>
                  <a:cubicBezTo>
                    <a:pt x="6264" y="5805"/>
                    <a:pt x="7788" y="7317"/>
                    <a:pt x="9467" y="9032"/>
                  </a:cubicBezTo>
                  <a:cubicBezTo>
                    <a:pt x="11134" y="10770"/>
                    <a:pt x="12932" y="12747"/>
                    <a:pt x="14765" y="14926"/>
                  </a:cubicBezTo>
                  <a:cubicBezTo>
                    <a:pt x="18409" y="19295"/>
                    <a:pt x="22100" y="24522"/>
                    <a:pt x="25231" y="30035"/>
                  </a:cubicBezTo>
                  <a:cubicBezTo>
                    <a:pt x="26791" y="32785"/>
                    <a:pt x="28219" y="35619"/>
                    <a:pt x="29529" y="38381"/>
                  </a:cubicBezTo>
                  <a:cubicBezTo>
                    <a:pt x="29696" y="38726"/>
                    <a:pt x="29862" y="39071"/>
                    <a:pt x="30029" y="39405"/>
                  </a:cubicBezTo>
                  <a:cubicBezTo>
                    <a:pt x="30184" y="39750"/>
                    <a:pt x="30339" y="40095"/>
                    <a:pt x="30505" y="40441"/>
                  </a:cubicBezTo>
                  <a:cubicBezTo>
                    <a:pt x="30815" y="41131"/>
                    <a:pt x="31124" y="41798"/>
                    <a:pt x="31422" y="42477"/>
                  </a:cubicBezTo>
                  <a:cubicBezTo>
                    <a:pt x="31720" y="43143"/>
                    <a:pt x="32006" y="43810"/>
                    <a:pt x="32291" y="44465"/>
                  </a:cubicBezTo>
                  <a:cubicBezTo>
                    <a:pt x="32363" y="44632"/>
                    <a:pt x="32434" y="44798"/>
                    <a:pt x="32506" y="44953"/>
                  </a:cubicBezTo>
                  <a:cubicBezTo>
                    <a:pt x="32577" y="45120"/>
                    <a:pt x="32637" y="45286"/>
                    <a:pt x="32708" y="45453"/>
                  </a:cubicBezTo>
                  <a:cubicBezTo>
                    <a:pt x="32839" y="45775"/>
                    <a:pt x="32970" y="46096"/>
                    <a:pt x="33113" y="46418"/>
                  </a:cubicBezTo>
                  <a:cubicBezTo>
                    <a:pt x="33649" y="47691"/>
                    <a:pt x="34161" y="49025"/>
                    <a:pt x="34708" y="50394"/>
                  </a:cubicBezTo>
                  <a:cubicBezTo>
                    <a:pt x="34970" y="51085"/>
                    <a:pt x="35232" y="51787"/>
                    <a:pt x="35494" y="52490"/>
                  </a:cubicBezTo>
                  <a:cubicBezTo>
                    <a:pt x="35625" y="52835"/>
                    <a:pt x="35768" y="53192"/>
                    <a:pt x="35899" y="53549"/>
                  </a:cubicBezTo>
                  <a:cubicBezTo>
                    <a:pt x="36018" y="53907"/>
                    <a:pt x="36149" y="54264"/>
                    <a:pt x="36280" y="54621"/>
                  </a:cubicBezTo>
                  <a:cubicBezTo>
                    <a:pt x="36411" y="54990"/>
                    <a:pt x="36542" y="55347"/>
                    <a:pt x="36661" y="55716"/>
                  </a:cubicBezTo>
                  <a:cubicBezTo>
                    <a:pt x="36732" y="55895"/>
                    <a:pt x="36792" y="56073"/>
                    <a:pt x="36863" y="56252"/>
                  </a:cubicBezTo>
                  <a:cubicBezTo>
                    <a:pt x="36923" y="56443"/>
                    <a:pt x="36982" y="56621"/>
                    <a:pt x="37054" y="56812"/>
                  </a:cubicBezTo>
                  <a:cubicBezTo>
                    <a:pt x="37304" y="57550"/>
                    <a:pt x="37554" y="58288"/>
                    <a:pt x="37804" y="59026"/>
                  </a:cubicBezTo>
                  <a:cubicBezTo>
                    <a:pt x="38280" y="60526"/>
                    <a:pt x="38780" y="62027"/>
                    <a:pt x="39233" y="63551"/>
                  </a:cubicBezTo>
                  <a:cubicBezTo>
                    <a:pt x="39697" y="65075"/>
                    <a:pt x="40126" y="66599"/>
                    <a:pt x="40554" y="68123"/>
                  </a:cubicBezTo>
                  <a:cubicBezTo>
                    <a:pt x="40769" y="68885"/>
                    <a:pt x="40971" y="69647"/>
                    <a:pt x="41173" y="70409"/>
                  </a:cubicBezTo>
                  <a:cubicBezTo>
                    <a:pt x="41376" y="71159"/>
                    <a:pt x="41566" y="71921"/>
                    <a:pt x="41757" y="72671"/>
                  </a:cubicBezTo>
                  <a:cubicBezTo>
                    <a:pt x="41852" y="73052"/>
                    <a:pt x="41947" y="73421"/>
                    <a:pt x="42043" y="73802"/>
                  </a:cubicBezTo>
                  <a:cubicBezTo>
                    <a:pt x="42126" y="74171"/>
                    <a:pt x="42221" y="74540"/>
                    <a:pt x="42304" y="74921"/>
                  </a:cubicBezTo>
                  <a:cubicBezTo>
                    <a:pt x="42388" y="75290"/>
                    <a:pt x="42483" y="75659"/>
                    <a:pt x="42566" y="76028"/>
                  </a:cubicBezTo>
                  <a:cubicBezTo>
                    <a:pt x="42650" y="76397"/>
                    <a:pt x="42745" y="76766"/>
                    <a:pt x="42816" y="77124"/>
                  </a:cubicBezTo>
                  <a:cubicBezTo>
                    <a:pt x="43126" y="78588"/>
                    <a:pt x="43436" y="80029"/>
                    <a:pt x="43686" y="81422"/>
                  </a:cubicBezTo>
                  <a:cubicBezTo>
                    <a:pt x="44733" y="87018"/>
                    <a:pt x="45341" y="91995"/>
                    <a:pt x="45722" y="95554"/>
                  </a:cubicBezTo>
                  <a:cubicBezTo>
                    <a:pt x="45817" y="96447"/>
                    <a:pt x="45900" y="97257"/>
                    <a:pt x="45972" y="97960"/>
                  </a:cubicBezTo>
                  <a:cubicBezTo>
                    <a:pt x="46055" y="98650"/>
                    <a:pt x="46114" y="99257"/>
                    <a:pt x="46150" y="99745"/>
                  </a:cubicBezTo>
                  <a:cubicBezTo>
                    <a:pt x="46245" y="100734"/>
                    <a:pt x="46305" y="101269"/>
                    <a:pt x="46305" y="101269"/>
                  </a:cubicBezTo>
                  <a:cubicBezTo>
                    <a:pt x="46369" y="101838"/>
                    <a:pt x="46515" y="102121"/>
                    <a:pt x="46640" y="102121"/>
                  </a:cubicBezTo>
                  <a:cubicBezTo>
                    <a:pt x="46769" y="102121"/>
                    <a:pt x="46877" y="101820"/>
                    <a:pt x="46853" y="101222"/>
                  </a:cubicBezTo>
                  <a:cubicBezTo>
                    <a:pt x="46853" y="101222"/>
                    <a:pt x="46805" y="100686"/>
                    <a:pt x="46734" y="99698"/>
                  </a:cubicBezTo>
                  <a:cubicBezTo>
                    <a:pt x="46686" y="99210"/>
                    <a:pt x="46638" y="98602"/>
                    <a:pt x="46579" y="97900"/>
                  </a:cubicBezTo>
                  <a:cubicBezTo>
                    <a:pt x="46507" y="97198"/>
                    <a:pt x="46436" y="96388"/>
                    <a:pt x="46353" y="95495"/>
                  </a:cubicBezTo>
                  <a:cubicBezTo>
                    <a:pt x="46007" y="91923"/>
                    <a:pt x="45472" y="86922"/>
                    <a:pt x="44483" y="81279"/>
                  </a:cubicBezTo>
                  <a:cubicBezTo>
                    <a:pt x="44245" y="79874"/>
                    <a:pt x="43948" y="78421"/>
                    <a:pt x="43650" y="76945"/>
                  </a:cubicBezTo>
                  <a:cubicBezTo>
                    <a:pt x="43590" y="76576"/>
                    <a:pt x="43495" y="76207"/>
                    <a:pt x="43412" y="75838"/>
                  </a:cubicBezTo>
                  <a:cubicBezTo>
                    <a:pt x="43328" y="75469"/>
                    <a:pt x="43245" y="75088"/>
                    <a:pt x="43162" y="74719"/>
                  </a:cubicBezTo>
                  <a:cubicBezTo>
                    <a:pt x="43078" y="74338"/>
                    <a:pt x="42995" y="73969"/>
                    <a:pt x="42912" y="73588"/>
                  </a:cubicBezTo>
                  <a:cubicBezTo>
                    <a:pt x="42816" y="73218"/>
                    <a:pt x="42721" y="72837"/>
                    <a:pt x="42626" y="72456"/>
                  </a:cubicBezTo>
                  <a:cubicBezTo>
                    <a:pt x="42447" y="71694"/>
                    <a:pt x="42269" y="70932"/>
                    <a:pt x="42066" y="70170"/>
                  </a:cubicBezTo>
                  <a:cubicBezTo>
                    <a:pt x="41876" y="69408"/>
                    <a:pt x="41673" y="68646"/>
                    <a:pt x="41471" y="67873"/>
                  </a:cubicBezTo>
                  <a:cubicBezTo>
                    <a:pt x="41054" y="66337"/>
                    <a:pt x="40638" y="64801"/>
                    <a:pt x="40173" y="63265"/>
                  </a:cubicBezTo>
                  <a:cubicBezTo>
                    <a:pt x="39733" y="61741"/>
                    <a:pt x="39245" y="60217"/>
                    <a:pt x="38768" y="58717"/>
                  </a:cubicBezTo>
                  <a:cubicBezTo>
                    <a:pt x="38518" y="57967"/>
                    <a:pt x="38268" y="57216"/>
                    <a:pt x="38030" y="56478"/>
                  </a:cubicBezTo>
                  <a:cubicBezTo>
                    <a:pt x="37971" y="56288"/>
                    <a:pt x="37899" y="56109"/>
                    <a:pt x="37840" y="55919"/>
                  </a:cubicBezTo>
                  <a:cubicBezTo>
                    <a:pt x="37780" y="55740"/>
                    <a:pt x="37709" y="55550"/>
                    <a:pt x="37649" y="55371"/>
                  </a:cubicBezTo>
                  <a:cubicBezTo>
                    <a:pt x="37518" y="55002"/>
                    <a:pt x="37387" y="54633"/>
                    <a:pt x="37268" y="54276"/>
                  </a:cubicBezTo>
                  <a:cubicBezTo>
                    <a:pt x="37137" y="53907"/>
                    <a:pt x="37006" y="53549"/>
                    <a:pt x="36887" y="53192"/>
                  </a:cubicBezTo>
                  <a:cubicBezTo>
                    <a:pt x="36756" y="52823"/>
                    <a:pt x="36613" y="52478"/>
                    <a:pt x="36482" y="52121"/>
                  </a:cubicBezTo>
                  <a:cubicBezTo>
                    <a:pt x="36220" y="51406"/>
                    <a:pt x="35970" y="50704"/>
                    <a:pt x="35696" y="50013"/>
                  </a:cubicBezTo>
                  <a:cubicBezTo>
                    <a:pt x="35161" y="48644"/>
                    <a:pt x="34637" y="47287"/>
                    <a:pt x="34101" y="46013"/>
                  </a:cubicBezTo>
                  <a:cubicBezTo>
                    <a:pt x="33958" y="45679"/>
                    <a:pt x="33827" y="45358"/>
                    <a:pt x="33696" y="45036"/>
                  </a:cubicBezTo>
                  <a:cubicBezTo>
                    <a:pt x="33625" y="44870"/>
                    <a:pt x="33553" y="44703"/>
                    <a:pt x="33482" y="44536"/>
                  </a:cubicBezTo>
                  <a:cubicBezTo>
                    <a:pt x="33410" y="44382"/>
                    <a:pt x="33339" y="44215"/>
                    <a:pt x="33268" y="44048"/>
                  </a:cubicBezTo>
                  <a:cubicBezTo>
                    <a:pt x="32982" y="43393"/>
                    <a:pt x="32696" y="42715"/>
                    <a:pt x="32398" y="42036"/>
                  </a:cubicBezTo>
                  <a:cubicBezTo>
                    <a:pt x="32089" y="41369"/>
                    <a:pt x="31779" y="40691"/>
                    <a:pt x="31458" y="40000"/>
                  </a:cubicBezTo>
                  <a:cubicBezTo>
                    <a:pt x="31303" y="39655"/>
                    <a:pt x="31136" y="39309"/>
                    <a:pt x="30982" y="38964"/>
                  </a:cubicBezTo>
                  <a:cubicBezTo>
                    <a:pt x="30815" y="38619"/>
                    <a:pt x="30648" y="38274"/>
                    <a:pt x="30482" y="37928"/>
                  </a:cubicBezTo>
                  <a:cubicBezTo>
                    <a:pt x="29136" y="35142"/>
                    <a:pt x="27684" y="32309"/>
                    <a:pt x="26088" y="29546"/>
                  </a:cubicBezTo>
                  <a:cubicBezTo>
                    <a:pt x="22885" y="23998"/>
                    <a:pt x="19111" y="18759"/>
                    <a:pt x="15384" y="14414"/>
                  </a:cubicBezTo>
                  <a:cubicBezTo>
                    <a:pt x="13515" y="12235"/>
                    <a:pt x="11682" y="10258"/>
                    <a:pt x="9979" y="8532"/>
                  </a:cubicBezTo>
                  <a:cubicBezTo>
                    <a:pt x="8264" y="6829"/>
                    <a:pt x="6705" y="5329"/>
                    <a:pt x="5359" y="4139"/>
                  </a:cubicBezTo>
                  <a:cubicBezTo>
                    <a:pt x="5026" y="3841"/>
                    <a:pt x="4716" y="3555"/>
                    <a:pt x="4419" y="3281"/>
                  </a:cubicBezTo>
                  <a:cubicBezTo>
                    <a:pt x="4109" y="3019"/>
                    <a:pt x="3823" y="2769"/>
                    <a:pt x="3550" y="2543"/>
                  </a:cubicBezTo>
                  <a:cubicBezTo>
                    <a:pt x="3014" y="2079"/>
                    <a:pt x="2561" y="1674"/>
                    <a:pt x="2180" y="1364"/>
                  </a:cubicBezTo>
                  <a:cubicBezTo>
                    <a:pt x="1406" y="733"/>
                    <a:pt x="990" y="388"/>
                    <a:pt x="990" y="388"/>
                  </a:cubicBezTo>
                  <a:cubicBezTo>
                    <a:pt x="657" y="117"/>
                    <a:pt x="397" y="0"/>
                    <a:pt x="249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3414400" y="1814125"/>
              <a:ext cx="59600" cy="670275"/>
            </a:xfrm>
            <a:custGeom>
              <a:rect b="b" l="l" r="r" t="t"/>
              <a:pathLst>
                <a:path extrusionOk="0" h="26811" w="2384">
                  <a:moveTo>
                    <a:pt x="289" y="0"/>
                  </a:moveTo>
                  <a:cubicBezTo>
                    <a:pt x="158" y="0"/>
                    <a:pt x="25" y="72"/>
                    <a:pt x="1" y="212"/>
                  </a:cubicBezTo>
                  <a:cubicBezTo>
                    <a:pt x="1" y="212"/>
                    <a:pt x="1" y="724"/>
                    <a:pt x="13" y="1557"/>
                  </a:cubicBezTo>
                  <a:cubicBezTo>
                    <a:pt x="13" y="2390"/>
                    <a:pt x="24" y="3557"/>
                    <a:pt x="48" y="4891"/>
                  </a:cubicBezTo>
                  <a:cubicBezTo>
                    <a:pt x="84" y="7558"/>
                    <a:pt x="179" y="10868"/>
                    <a:pt x="322" y="13463"/>
                  </a:cubicBezTo>
                  <a:cubicBezTo>
                    <a:pt x="501" y="16047"/>
                    <a:pt x="798" y="19357"/>
                    <a:pt x="1156" y="22000"/>
                  </a:cubicBezTo>
                  <a:cubicBezTo>
                    <a:pt x="1239" y="22667"/>
                    <a:pt x="1310" y="23286"/>
                    <a:pt x="1394" y="23845"/>
                  </a:cubicBezTo>
                  <a:cubicBezTo>
                    <a:pt x="1477" y="24405"/>
                    <a:pt x="1560" y="24893"/>
                    <a:pt x="1620" y="25310"/>
                  </a:cubicBezTo>
                  <a:cubicBezTo>
                    <a:pt x="1751" y="26143"/>
                    <a:pt x="1822" y="26643"/>
                    <a:pt x="1822" y="26643"/>
                  </a:cubicBezTo>
                  <a:cubicBezTo>
                    <a:pt x="1848" y="26757"/>
                    <a:pt x="1960" y="26811"/>
                    <a:pt x="2076" y="26811"/>
                  </a:cubicBezTo>
                  <a:cubicBezTo>
                    <a:pt x="2226" y="26811"/>
                    <a:pt x="2383" y="26721"/>
                    <a:pt x="2370" y="26560"/>
                  </a:cubicBezTo>
                  <a:cubicBezTo>
                    <a:pt x="2370" y="26560"/>
                    <a:pt x="2322" y="26060"/>
                    <a:pt x="2251" y="25238"/>
                  </a:cubicBezTo>
                  <a:cubicBezTo>
                    <a:pt x="2203" y="24822"/>
                    <a:pt x="2156" y="24322"/>
                    <a:pt x="2108" y="23762"/>
                  </a:cubicBezTo>
                  <a:cubicBezTo>
                    <a:pt x="2048" y="23202"/>
                    <a:pt x="2013" y="22583"/>
                    <a:pt x="1953" y="21917"/>
                  </a:cubicBezTo>
                  <a:cubicBezTo>
                    <a:pt x="1727" y="19273"/>
                    <a:pt x="1560" y="15975"/>
                    <a:pt x="1394" y="13392"/>
                  </a:cubicBezTo>
                  <a:cubicBezTo>
                    <a:pt x="1072" y="8224"/>
                    <a:pt x="560" y="200"/>
                    <a:pt x="560" y="200"/>
                  </a:cubicBezTo>
                  <a:cubicBezTo>
                    <a:pt x="537" y="66"/>
                    <a:pt x="414" y="0"/>
                    <a:pt x="289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2742000" y="1801225"/>
              <a:ext cx="531925" cy="236125"/>
            </a:xfrm>
            <a:custGeom>
              <a:rect b="b" l="l" r="r" t="t"/>
              <a:pathLst>
                <a:path extrusionOk="0" h="9445" w="21277">
                  <a:moveTo>
                    <a:pt x="1569" y="0"/>
                  </a:moveTo>
                  <a:cubicBezTo>
                    <a:pt x="1521" y="0"/>
                    <a:pt x="1475" y="1"/>
                    <a:pt x="1429" y="1"/>
                  </a:cubicBezTo>
                  <a:cubicBezTo>
                    <a:pt x="1239" y="1"/>
                    <a:pt x="1072" y="13"/>
                    <a:pt x="929" y="25"/>
                  </a:cubicBezTo>
                  <a:cubicBezTo>
                    <a:pt x="786" y="25"/>
                    <a:pt x="655" y="37"/>
                    <a:pt x="560" y="49"/>
                  </a:cubicBezTo>
                  <a:cubicBezTo>
                    <a:pt x="358" y="61"/>
                    <a:pt x="239" y="73"/>
                    <a:pt x="239" y="73"/>
                  </a:cubicBezTo>
                  <a:cubicBezTo>
                    <a:pt x="0" y="132"/>
                    <a:pt x="48" y="585"/>
                    <a:pt x="286" y="632"/>
                  </a:cubicBezTo>
                  <a:cubicBezTo>
                    <a:pt x="286" y="632"/>
                    <a:pt x="393" y="620"/>
                    <a:pt x="584" y="620"/>
                  </a:cubicBezTo>
                  <a:cubicBezTo>
                    <a:pt x="616" y="616"/>
                    <a:pt x="650" y="615"/>
                    <a:pt x="687" y="615"/>
                  </a:cubicBezTo>
                  <a:cubicBezTo>
                    <a:pt x="761" y="615"/>
                    <a:pt x="846" y="620"/>
                    <a:pt x="941" y="620"/>
                  </a:cubicBezTo>
                  <a:cubicBezTo>
                    <a:pt x="1084" y="620"/>
                    <a:pt x="1239" y="620"/>
                    <a:pt x="1417" y="632"/>
                  </a:cubicBezTo>
                  <a:cubicBezTo>
                    <a:pt x="2120" y="668"/>
                    <a:pt x="3096" y="811"/>
                    <a:pt x="4191" y="1085"/>
                  </a:cubicBezTo>
                  <a:cubicBezTo>
                    <a:pt x="5287" y="1347"/>
                    <a:pt x="6489" y="1751"/>
                    <a:pt x="7668" y="2216"/>
                  </a:cubicBezTo>
                  <a:cubicBezTo>
                    <a:pt x="8847" y="2680"/>
                    <a:pt x="9990" y="3216"/>
                    <a:pt x="10990" y="3692"/>
                  </a:cubicBezTo>
                  <a:cubicBezTo>
                    <a:pt x="12978" y="4657"/>
                    <a:pt x="15479" y="6014"/>
                    <a:pt x="17419" y="7228"/>
                  </a:cubicBezTo>
                  <a:cubicBezTo>
                    <a:pt x="19372" y="8419"/>
                    <a:pt x="20789" y="9419"/>
                    <a:pt x="20789" y="9419"/>
                  </a:cubicBezTo>
                  <a:cubicBezTo>
                    <a:pt x="20814" y="9436"/>
                    <a:pt x="20841" y="9444"/>
                    <a:pt x="20870" y="9444"/>
                  </a:cubicBezTo>
                  <a:cubicBezTo>
                    <a:pt x="21056" y="9444"/>
                    <a:pt x="21277" y="9113"/>
                    <a:pt x="21122" y="8979"/>
                  </a:cubicBezTo>
                  <a:cubicBezTo>
                    <a:pt x="21122" y="8979"/>
                    <a:pt x="19765" y="7859"/>
                    <a:pt x="17860" y="6550"/>
                  </a:cubicBezTo>
                  <a:cubicBezTo>
                    <a:pt x="16907" y="5883"/>
                    <a:pt x="15824" y="5169"/>
                    <a:pt x="14717" y="4514"/>
                  </a:cubicBezTo>
                  <a:cubicBezTo>
                    <a:pt x="13597" y="3847"/>
                    <a:pt x="12466" y="3228"/>
                    <a:pt x="11454" y="2728"/>
                  </a:cubicBezTo>
                  <a:cubicBezTo>
                    <a:pt x="10430" y="2240"/>
                    <a:pt x="9240" y="1728"/>
                    <a:pt x="8013" y="1299"/>
                  </a:cubicBezTo>
                  <a:cubicBezTo>
                    <a:pt x="6787" y="859"/>
                    <a:pt x="5513" y="513"/>
                    <a:pt x="4358" y="287"/>
                  </a:cubicBezTo>
                  <a:cubicBezTo>
                    <a:pt x="3275" y="86"/>
                    <a:pt x="2296" y="0"/>
                    <a:pt x="1569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2896175" y="1225675"/>
              <a:ext cx="58250" cy="290675"/>
            </a:xfrm>
            <a:custGeom>
              <a:rect b="b" l="l" r="r" t="t"/>
              <a:pathLst>
                <a:path extrusionOk="0" h="11627" w="2330">
                  <a:moveTo>
                    <a:pt x="372" y="0"/>
                  </a:moveTo>
                  <a:cubicBezTo>
                    <a:pt x="220" y="0"/>
                    <a:pt x="24" y="52"/>
                    <a:pt x="1" y="128"/>
                  </a:cubicBezTo>
                  <a:cubicBezTo>
                    <a:pt x="1" y="128"/>
                    <a:pt x="13" y="354"/>
                    <a:pt x="37" y="711"/>
                  </a:cubicBezTo>
                  <a:cubicBezTo>
                    <a:pt x="48" y="1080"/>
                    <a:pt x="72" y="1580"/>
                    <a:pt x="96" y="2164"/>
                  </a:cubicBezTo>
                  <a:cubicBezTo>
                    <a:pt x="144" y="3318"/>
                    <a:pt x="179" y="4771"/>
                    <a:pt x="310" y="5914"/>
                  </a:cubicBezTo>
                  <a:cubicBezTo>
                    <a:pt x="429" y="7045"/>
                    <a:pt x="703" y="8510"/>
                    <a:pt x="1060" y="9641"/>
                  </a:cubicBezTo>
                  <a:cubicBezTo>
                    <a:pt x="1156" y="9926"/>
                    <a:pt x="1227" y="10188"/>
                    <a:pt x="1322" y="10426"/>
                  </a:cubicBezTo>
                  <a:cubicBezTo>
                    <a:pt x="1406" y="10665"/>
                    <a:pt x="1477" y="10879"/>
                    <a:pt x="1549" y="11046"/>
                  </a:cubicBezTo>
                  <a:cubicBezTo>
                    <a:pt x="1703" y="11391"/>
                    <a:pt x="1787" y="11593"/>
                    <a:pt x="1787" y="11593"/>
                  </a:cubicBezTo>
                  <a:cubicBezTo>
                    <a:pt x="1800" y="11616"/>
                    <a:pt x="1832" y="11626"/>
                    <a:pt x="1876" y="11626"/>
                  </a:cubicBezTo>
                  <a:cubicBezTo>
                    <a:pt x="2033" y="11626"/>
                    <a:pt x="2329" y="11496"/>
                    <a:pt x="2311" y="11403"/>
                  </a:cubicBezTo>
                  <a:cubicBezTo>
                    <a:pt x="2311" y="11403"/>
                    <a:pt x="2251" y="11188"/>
                    <a:pt x="2156" y="10843"/>
                  </a:cubicBezTo>
                  <a:cubicBezTo>
                    <a:pt x="2108" y="10677"/>
                    <a:pt x="2061" y="10462"/>
                    <a:pt x="2001" y="10224"/>
                  </a:cubicBezTo>
                  <a:cubicBezTo>
                    <a:pt x="1942" y="9998"/>
                    <a:pt x="1906" y="9724"/>
                    <a:pt x="1846" y="9450"/>
                  </a:cubicBezTo>
                  <a:cubicBezTo>
                    <a:pt x="1632" y="8331"/>
                    <a:pt x="1489" y="6914"/>
                    <a:pt x="1370" y="5795"/>
                  </a:cubicBezTo>
                  <a:cubicBezTo>
                    <a:pt x="1251" y="4688"/>
                    <a:pt x="1072" y="3247"/>
                    <a:pt x="906" y="2092"/>
                  </a:cubicBezTo>
                  <a:cubicBezTo>
                    <a:pt x="822" y="1509"/>
                    <a:pt x="727" y="997"/>
                    <a:pt x="668" y="640"/>
                  </a:cubicBezTo>
                  <a:cubicBezTo>
                    <a:pt x="596" y="282"/>
                    <a:pt x="549" y="56"/>
                    <a:pt x="549" y="56"/>
                  </a:cubicBezTo>
                  <a:cubicBezTo>
                    <a:pt x="531" y="17"/>
                    <a:pt x="459" y="0"/>
                    <a:pt x="372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1736800" y="1865100"/>
              <a:ext cx="1752800" cy="1023700"/>
            </a:xfrm>
            <a:custGeom>
              <a:rect b="b" l="l" r="r" t="t"/>
              <a:pathLst>
                <a:path extrusionOk="0" h="40948" w="70112">
                  <a:moveTo>
                    <a:pt x="18049" y="1"/>
                  </a:moveTo>
                  <a:cubicBezTo>
                    <a:pt x="11492" y="1"/>
                    <a:pt x="4224" y="1919"/>
                    <a:pt x="1442" y="7055"/>
                  </a:cubicBezTo>
                  <a:cubicBezTo>
                    <a:pt x="418" y="8960"/>
                    <a:pt x="1" y="11293"/>
                    <a:pt x="453" y="14127"/>
                  </a:cubicBezTo>
                  <a:cubicBezTo>
                    <a:pt x="1489" y="20604"/>
                    <a:pt x="6788" y="25307"/>
                    <a:pt x="11872" y="28926"/>
                  </a:cubicBezTo>
                  <a:cubicBezTo>
                    <a:pt x="18587" y="33689"/>
                    <a:pt x="27528" y="34260"/>
                    <a:pt x="35482" y="34796"/>
                  </a:cubicBezTo>
                  <a:cubicBezTo>
                    <a:pt x="41363" y="35201"/>
                    <a:pt x="47281" y="35356"/>
                    <a:pt x="53139" y="36141"/>
                  </a:cubicBezTo>
                  <a:cubicBezTo>
                    <a:pt x="57306" y="36689"/>
                    <a:pt x="61604" y="37523"/>
                    <a:pt x="65414" y="39380"/>
                  </a:cubicBezTo>
                  <a:cubicBezTo>
                    <a:pt x="66259" y="39809"/>
                    <a:pt x="67081" y="40261"/>
                    <a:pt x="67890" y="40773"/>
                  </a:cubicBezTo>
                  <a:cubicBezTo>
                    <a:pt x="68085" y="40895"/>
                    <a:pt x="68284" y="40948"/>
                    <a:pt x="68475" y="40948"/>
                  </a:cubicBezTo>
                  <a:cubicBezTo>
                    <a:pt x="69387" y="40948"/>
                    <a:pt x="70111" y="39750"/>
                    <a:pt x="69176" y="39130"/>
                  </a:cubicBezTo>
                  <a:cubicBezTo>
                    <a:pt x="69081" y="39070"/>
                    <a:pt x="68986" y="39011"/>
                    <a:pt x="68891" y="38951"/>
                  </a:cubicBezTo>
                  <a:cubicBezTo>
                    <a:pt x="68867" y="38892"/>
                    <a:pt x="68843" y="38832"/>
                    <a:pt x="68807" y="38785"/>
                  </a:cubicBezTo>
                  <a:cubicBezTo>
                    <a:pt x="65390" y="32903"/>
                    <a:pt x="61342" y="27319"/>
                    <a:pt x="56770" y="22211"/>
                  </a:cubicBezTo>
                  <a:cubicBezTo>
                    <a:pt x="56449" y="21806"/>
                    <a:pt x="56115" y="21402"/>
                    <a:pt x="55770" y="20997"/>
                  </a:cubicBezTo>
                  <a:cubicBezTo>
                    <a:pt x="51638" y="16115"/>
                    <a:pt x="46828" y="11638"/>
                    <a:pt x="41470" y="8126"/>
                  </a:cubicBezTo>
                  <a:cubicBezTo>
                    <a:pt x="36303" y="4733"/>
                    <a:pt x="30612" y="2006"/>
                    <a:pt x="24552" y="673"/>
                  </a:cubicBezTo>
                  <a:cubicBezTo>
                    <a:pt x="22631" y="244"/>
                    <a:pt x="20385" y="1"/>
                    <a:pt x="18049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2112150" y="2219350"/>
              <a:ext cx="1607200" cy="1043925"/>
            </a:xfrm>
            <a:custGeom>
              <a:rect b="b" l="l" r="r" t="t"/>
              <a:pathLst>
                <a:path extrusionOk="0" h="41757" w="64288">
                  <a:moveTo>
                    <a:pt x="487" y="0"/>
                  </a:moveTo>
                  <a:cubicBezTo>
                    <a:pt x="23" y="0"/>
                    <a:pt x="1" y="382"/>
                    <a:pt x="644" y="600"/>
                  </a:cubicBezTo>
                  <a:cubicBezTo>
                    <a:pt x="644" y="600"/>
                    <a:pt x="2049" y="1064"/>
                    <a:pt x="4382" y="1826"/>
                  </a:cubicBezTo>
                  <a:cubicBezTo>
                    <a:pt x="6704" y="2600"/>
                    <a:pt x="9966" y="3695"/>
                    <a:pt x="13633" y="5017"/>
                  </a:cubicBezTo>
                  <a:cubicBezTo>
                    <a:pt x="17301" y="6339"/>
                    <a:pt x="21384" y="7910"/>
                    <a:pt x="25373" y="9625"/>
                  </a:cubicBezTo>
                  <a:cubicBezTo>
                    <a:pt x="29362" y="11339"/>
                    <a:pt x="33255" y="13220"/>
                    <a:pt x="36577" y="15030"/>
                  </a:cubicBezTo>
                  <a:cubicBezTo>
                    <a:pt x="38244" y="15935"/>
                    <a:pt x="39994" y="16947"/>
                    <a:pt x="41768" y="18054"/>
                  </a:cubicBezTo>
                  <a:cubicBezTo>
                    <a:pt x="43542" y="19150"/>
                    <a:pt x="45352" y="20340"/>
                    <a:pt x="47102" y="21614"/>
                  </a:cubicBezTo>
                  <a:cubicBezTo>
                    <a:pt x="48852" y="22888"/>
                    <a:pt x="50555" y="24234"/>
                    <a:pt x="52150" y="25615"/>
                  </a:cubicBezTo>
                  <a:cubicBezTo>
                    <a:pt x="52555" y="25972"/>
                    <a:pt x="52948" y="26317"/>
                    <a:pt x="53341" y="26663"/>
                  </a:cubicBezTo>
                  <a:cubicBezTo>
                    <a:pt x="53722" y="27008"/>
                    <a:pt x="54091" y="27365"/>
                    <a:pt x="54472" y="27710"/>
                  </a:cubicBezTo>
                  <a:cubicBezTo>
                    <a:pt x="54662" y="27877"/>
                    <a:pt x="54841" y="28056"/>
                    <a:pt x="55008" y="28234"/>
                  </a:cubicBezTo>
                  <a:cubicBezTo>
                    <a:pt x="55186" y="28425"/>
                    <a:pt x="55365" y="28591"/>
                    <a:pt x="55532" y="28782"/>
                  </a:cubicBezTo>
                  <a:cubicBezTo>
                    <a:pt x="55889" y="29139"/>
                    <a:pt x="56222" y="29496"/>
                    <a:pt x="56555" y="29853"/>
                  </a:cubicBezTo>
                  <a:cubicBezTo>
                    <a:pt x="57877" y="31270"/>
                    <a:pt x="59032" y="32675"/>
                    <a:pt x="59996" y="33997"/>
                  </a:cubicBezTo>
                  <a:cubicBezTo>
                    <a:pt x="60961" y="35318"/>
                    <a:pt x="61723" y="36557"/>
                    <a:pt x="62259" y="37640"/>
                  </a:cubicBezTo>
                  <a:cubicBezTo>
                    <a:pt x="62806" y="38724"/>
                    <a:pt x="63163" y="39617"/>
                    <a:pt x="63366" y="40248"/>
                  </a:cubicBezTo>
                  <a:cubicBezTo>
                    <a:pt x="63413" y="40414"/>
                    <a:pt x="63461" y="40545"/>
                    <a:pt x="63509" y="40676"/>
                  </a:cubicBezTo>
                  <a:cubicBezTo>
                    <a:pt x="63521" y="40736"/>
                    <a:pt x="63544" y="40783"/>
                    <a:pt x="63556" y="40843"/>
                  </a:cubicBezTo>
                  <a:cubicBezTo>
                    <a:pt x="63568" y="40890"/>
                    <a:pt x="63580" y="40938"/>
                    <a:pt x="63592" y="40986"/>
                  </a:cubicBezTo>
                  <a:cubicBezTo>
                    <a:pt x="63640" y="41152"/>
                    <a:pt x="63663" y="41236"/>
                    <a:pt x="63663" y="41236"/>
                  </a:cubicBezTo>
                  <a:cubicBezTo>
                    <a:pt x="63763" y="41585"/>
                    <a:pt x="63920" y="41756"/>
                    <a:pt x="64045" y="41756"/>
                  </a:cubicBezTo>
                  <a:cubicBezTo>
                    <a:pt x="64187" y="41756"/>
                    <a:pt x="64287" y="41532"/>
                    <a:pt x="64211" y="41093"/>
                  </a:cubicBezTo>
                  <a:cubicBezTo>
                    <a:pt x="64211" y="41093"/>
                    <a:pt x="64187" y="41010"/>
                    <a:pt x="64152" y="40831"/>
                  </a:cubicBezTo>
                  <a:cubicBezTo>
                    <a:pt x="64140" y="40783"/>
                    <a:pt x="64128" y="40736"/>
                    <a:pt x="64116" y="40688"/>
                  </a:cubicBezTo>
                  <a:cubicBezTo>
                    <a:pt x="64104" y="40629"/>
                    <a:pt x="64080" y="40569"/>
                    <a:pt x="64068" y="40509"/>
                  </a:cubicBezTo>
                  <a:cubicBezTo>
                    <a:pt x="64033" y="40379"/>
                    <a:pt x="63985" y="40236"/>
                    <a:pt x="63937" y="40069"/>
                  </a:cubicBezTo>
                  <a:cubicBezTo>
                    <a:pt x="63735" y="39414"/>
                    <a:pt x="63390" y="38474"/>
                    <a:pt x="62854" y="37354"/>
                  </a:cubicBezTo>
                  <a:cubicBezTo>
                    <a:pt x="62306" y="36223"/>
                    <a:pt x="61556" y="34937"/>
                    <a:pt x="60604" y="33568"/>
                  </a:cubicBezTo>
                  <a:cubicBezTo>
                    <a:pt x="59639" y="32199"/>
                    <a:pt x="58484" y="30746"/>
                    <a:pt x="57175" y="29282"/>
                  </a:cubicBezTo>
                  <a:cubicBezTo>
                    <a:pt x="56841" y="28913"/>
                    <a:pt x="56508" y="28556"/>
                    <a:pt x="56163" y="28187"/>
                  </a:cubicBezTo>
                  <a:cubicBezTo>
                    <a:pt x="55996" y="27996"/>
                    <a:pt x="55805" y="27817"/>
                    <a:pt x="55639" y="27627"/>
                  </a:cubicBezTo>
                  <a:cubicBezTo>
                    <a:pt x="55460" y="27436"/>
                    <a:pt x="55281" y="27258"/>
                    <a:pt x="55091" y="27079"/>
                  </a:cubicBezTo>
                  <a:cubicBezTo>
                    <a:pt x="54710" y="26722"/>
                    <a:pt x="54341" y="26353"/>
                    <a:pt x="53948" y="25984"/>
                  </a:cubicBezTo>
                  <a:cubicBezTo>
                    <a:pt x="53567" y="25639"/>
                    <a:pt x="53174" y="25281"/>
                    <a:pt x="52769" y="24912"/>
                  </a:cubicBezTo>
                  <a:cubicBezTo>
                    <a:pt x="51174" y="23495"/>
                    <a:pt x="49459" y="22102"/>
                    <a:pt x="47709" y="20793"/>
                  </a:cubicBezTo>
                  <a:cubicBezTo>
                    <a:pt x="45947" y="19483"/>
                    <a:pt x="44137" y="18257"/>
                    <a:pt x="42339" y="17126"/>
                  </a:cubicBezTo>
                  <a:cubicBezTo>
                    <a:pt x="40553" y="16006"/>
                    <a:pt x="38791" y="14971"/>
                    <a:pt x="37101" y="14066"/>
                  </a:cubicBezTo>
                  <a:cubicBezTo>
                    <a:pt x="33743" y="12220"/>
                    <a:pt x="29802" y="10363"/>
                    <a:pt x="25778" y="8684"/>
                  </a:cubicBezTo>
                  <a:cubicBezTo>
                    <a:pt x="21742" y="7005"/>
                    <a:pt x="17610" y="5481"/>
                    <a:pt x="13907" y="4231"/>
                  </a:cubicBezTo>
                  <a:cubicBezTo>
                    <a:pt x="10204" y="2957"/>
                    <a:pt x="6930" y="1933"/>
                    <a:pt x="4585" y="1207"/>
                  </a:cubicBezTo>
                  <a:cubicBezTo>
                    <a:pt x="2239" y="493"/>
                    <a:pt x="822" y="52"/>
                    <a:pt x="822" y="52"/>
                  </a:cubicBezTo>
                  <a:cubicBezTo>
                    <a:pt x="693" y="16"/>
                    <a:pt x="581" y="0"/>
                    <a:pt x="487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2695475" y="2245500"/>
              <a:ext cx="328950" cy="329525"/>
            </a:xfrm>
            <a:custGeom>
              <a:rect b="b" l="l" r="r" t="t"/>
              <a:pathLst>
                <a:path extrusionOk="0" h="13181" w="13158">
                  <a:moveTo>
                    <a:pt x="362" y="1"/>
                  </a:moveTo>
                  <a:cubicBezTo>
                    <a:pt x="191" y="1"/>
                    <a:pt x="1" y="385"/>
                    <a:pt x="123" y="518"/>
                  </a:cubicBezTo>
                  <a:cubicBezTo>
                    <a:pt x="123" y="518"/>
                    <a:pt x="409" y="697"/>
                    <a:pt x="873" y="994"/>
                  </a:cubicBezTo>
                  <a:cubicBezTo>
                    <a:pt x="1087" y="1161"/>
                    <a:pt x="1349" y="1364"/>
                    <a:pt x="1647" y="1590"/>
                  </a:cubicBezTo>
                  <a:cubicBezTo>
                    <a:pt x="1790" y="1709"/>
                    <a:pt x="1933" y="1840"/>
                    <a:pt x="2100" y="1971"/>
                  </a:cubicBezTo>
                  <a:cubicBezTo>
                    <a:pt x="2242" y="2114"/>
                    <a:pt x="2409" y="2245"/>
                    <a:pt x="2576" y="2399"/>
                  </a:cubicBezTo>
                  <a:cubicBezTo>
                    <a:pt x="3874" y="3602"/>
                    <a:pt x="5302" y="5293"/>
                    <a:pt x="6433" y="6638"/>
                  </a:cubicBezTo>
                  <a:cubicBezTo>
                    <a:pt x="7564" y="7972"/>
                    <a:pt x="9041" y="9674"/>
                    <a:pt x="10303" y="10984"/>
                  </a:cubicBezTo>
                  <a:cubicBezTo>
                    <a:pt x="10636" y="11305"/>
                    <a:pt x="10934" y="11603"/>
                    <a:pt x="11208" y="11877"/>
                  </a:cubicBezTo>
                  <a:cubicBezTo>
                    <a:pt x="11494" y="12139"/>
                    <a:pt x="11744" y="12365"/>
                    <a:pt x="11958" y="12567"/>
                  </a:cubicBezTo>
                  <a:cubicBezTo>
                    <a:pt x="12398" y="12936"/>
                    <a:pt x="12660" y="13163"/>
                    <a:pt x="12660" y="13163"/>
                  </a:cubicBezTo>
                  <a:cubicBezTo>
                    <a:pt x="12678" y="13175"/>
                    <a:pt x="12699" y="13180"/>
                    <a:pt x="12721" y="13180"/>
                  </a:cubicBezTo>
                  <a:cubicBezTo>
                    <a:pt x="12891" y="13180"/>
                    <a:pt x="13157" y="12850"/>
                    <a:pt x="13041" y="12734"/>
                  </a:cubicBezTo>
                  <a:cubicBezTo>
                    <a:pt x="13041" y="12734"/>
                    <a:pt x="12803" y="12496"/>
                    <a:pt x="12410" y="12091"/>
                  </a:cubicBezTo>
                  <a:cubicBezTo>
                    <a:pt x="12220" y="11889"/>
                    <a:pt x="11994" y="11639"/>
                    <a:pt x="11744" y="11365"/>
                  </a:cubicBezTo>
                  <a:cubicBezTo>
                    <a:pt x="11494" y="11079"/>
                    <a:pt x="11220" y="10758"/>
                    <a:pt x="10934" y="10412"/>
                  </a:cubicBezTo>
                  <a:cubicBezTo>
                    <a:pt x="9779" y="9043"/>
                    <a:pt x="8422" y="7269"/>
                    <a:pt x="7279" y="5924"/>
                  </a:cubicBezTo>
                  <a:cubicBezTo>
                    <a:pt x="6136" y="4566"/>
                    <a:pt x="4564" y="2923"/>
                    <a:pt x="3123" y="1768"/>
                  </a:cubicBezTo>
                  <a:cubicBezTo>
                    <a:pt x="2945" y="1614"/>
                    <a:pt x="2754" y="1495"/>
                    <a:pt x="2588" y="1364"/>
                  </a:cubicBezTo>
                  <a:cubicBezTo>
                    <a:pt x="2409" y="1233"/>
                    <a:pt x="2254" y="1114"/>
                    <a:pt x="2088" y="994"/>
                  </a:cubicBezTo>
                  <a:cubicBezTo>
                    <a:pt x="1766" y="792"/>
                    <a:pt x="1468" y="602"/>
                    <a:pt x="1218" y="447"/>
                  </a:cubicBezTo>
                  <a:cubicBezTo>
                    <a:pt x="706" y="173"/>
                    <a:pt x="397" y="6"/>
                    <a:pt x="397" y="6"/>
                  </a:cubicBezTo>
                  <a:cubicBezTo>
                    <a:pt x="385" y="2"/>
                    <a:pt x="374" y="1"/>
                    <a:pt x="362" y="1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2179125" y="2402975"/>
              <a:ext cx="489325" cy="87375"/>
            </a:xfrm>
            <a:custGeom>
              <a:rect b="b" l="l" r="r" t="t"/>
              <a:pathLst>
                <a:path extrusionOk="0" h="3495" w="19573">
                  <a:moveTo>
                    <a:pt x="14883" y="0"/>
                  </a:moveTo>
                  <a:cubicBezTo>
                    <a:pt x="14840" y="0"/>
                    <a:pt x="14796" y="2"/>
                    <a:pt x="14753" y="6"/>
                  </a:cubicBezTo>
                  <a:cubicBezTo>
                    <a:pt x="14622" y="6"/>
                    <a:pt x="14491" y="18"/>
                    <a:pt x="14348" y="18"/>
                  </a:cubicBezTo>
                  <a:cubicBezTo>
                    <a:pt x="14086" y="29"/>
                    <a:pt x="13812" y="41"/>
                    <a:pt x="13538" y="53"/>
                  </a:cubicBezTo>
                  <a:cubicBezTo>
                    <a:pt x="13264" y="77"/>
                    <a:pt x="12990" y="101"/>
                    <a:pt x="12717" y="125"/>
                  </a:cubicBezTo>
                  <a:cubicBezTo>
                    <a:pt x="12169" y="172"/>
                    <a:pt x="11621" y="256"/>
                    <a:pt x="11097" y="315"/>
                  </a:cubicBezTo>
                  <a:cubicBezTo>
                    <a:pt x="10573" y="387"/>
                    <a:pt x="10061" y="470"/>
                    <a:pt x="9597" y="553"/>
                  </a:cubicBezTo>
                  <a:cubicBezTo>
                    <a:pt x="7716" y="899"/>
                    <a:pt x="5358" y="1518"/>
                    <a:pt x="3477" y="2042"/>
                  </a:cubicBezTo>
                  <a:cubicBezTo>
                    <a:pt x="2537" y="2292"/>
                    <a:pt x="1715" y="2518"/>
                    <a:pt x="1132" y="2685"/>
                  </a:cubicBezTo>
                  <a:cubicBezTo>
                    <a:pt x="536" y="2839"/>
                    <a:pt x="179" y="2935"/>
                    <a:pt x="179" y="2935"/>
                  </a:cubicBezTo>
                  <a:cubicBezTo>
                    <a:pt x="1" y="3018"/>
                    <a:pt x="96" y="3482"/>
                    <a:pt x="298" y="3494"/>
                  </a:cubicBezTo>
                  <a:cubicBezTo>
                    <a:pt x="298" y="3494"/>
                    <a:pt x="667" y="3435"/>
                    <a:pt x="1275" y="3327"/>
                  </a:cubicBezTo>
                  <a:cubicBezTo>
                    <a:pt x="1870" y="3208"/>
                    <a:pt x="2715" y="3042"/>
                    <a:pt x="3668" y="2851"/>
                  </a:cubicBezTo>
                  <a:cubicBezTo>
                    <a:pt x="5585" y="2470"/>
                    <a:pt x="7942" y="1982"/>
                    <a:pt x="9800" y="1649"/>
                  </a:cubicBezTo>
                  <a:cubicBezTo>
                    <a:pt x="11645" y="1292"/>
                    <a:pt x="14002" y="922"/>
                    <a:pt x="15919" y="839"/>
                  </a:cubicBezTo>
                  <a:cubicBezTo>
                    <a:pt x="16038" y="833"/>
                    <a:pt x="16154" y="833"/>
                    <a:pt x="16269" y="833"/>
                  </a:cubicBezTo>
                  <a:cubicBezTo>
                    <a:pt x="16384" y="833"/>
                    <a:pt x="16497" y="833"/>
                    <a:pt x="16610" y="827"/>
                  </a:cubicBezTo>
                  <a:lnTo>
                    <a:pt x="17253" y="827"/>
                  </a:lnTo>
                  <a:cubicBezTo>
                    <a:pt x="17646" y="851"/>
                    <a:pt x="18015" y="875"/>
                    <a:pt x="18312" y="887"/>
                  </a:cubicBezTo>
                  <a:cubicBezTo>
                    <a:pt x="18896" y="970"/>
                    <a:pt x="19253" y="1018"/>
                    <a:pt x="19253" y="1018"/>
                  </a:cubicBezTo>
                  <a:cubicBezTo>
                    <a:pt x="19255" y="1018"/>
                    <a:pt x="19257" y="1018"/>
                    <a:pt x="19259" y="1018"/>
                  </a:cubicBezTo>
                  <a:cubicBezTo>
                    <a:pt x="19446" y="1018"/>
                    <a:pt x="19572" y="505"/>
                    <a:pt x="19372" y="458"/>
                  </a:cubicBezTo>
                  <a:cubicBezTo>
                    <a:pt x="19372" y="458"/>
                    <a:pt x="19015" y="375"/>
                    <a:pt x="18396" y="244"/>
                  </a:cubicBezTo>
                  <a:cubicBezTo>
                    <a:pt x="18086" y="196"/>
                    <a:pt x="17717" y="149"/>
                    <a:pt x="17300" y="89"/>
                  </a:cubicBezTo>
                  <a:cubicBezTo>
                    <a:pt x="17086" y="77"/>
                    <a:pt x="16860" y="65"/>
                    <a:pt x="16634" y="41"/>
                  </a:cubicBezTo>
                  <a:cubicBezTo>
                    <a:pt x="16407" y="29"/>
                    <a:pt x="16157" y="6"/>
                    <a:pt x="15919" y="6"/>
                  </a:cubicBezTo>
                  <a:lnTo>
                    <a:pt x="15145" y="6"/>
                  </a:lnTo>
                  <a:cubicBezTo>
                    <a:pt x="15058" y="6"/>
                    <a:pt x="14971" y="0"/>
                    <a:pt x="14883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2525000" y="1956025"/>
              <a:ext cx="2631025" cy="2630700"/>
            </a:xfrm>
            <a:custGeom>
              <a:rect b="b" l="l" r="r" t="t"/>
              <a:pathLst>
                <a:path extrusionOk="0" h="105228" w="105241">
                  <a:moveTo>
                    <a:pt x="52614" y="1"/>
                  </a:moveTo>
                  <a:cubicBezTo>
                    <a:pt x="23563" y="1"/>
                    <a:pt x="1" y="23551"/>
                    <a:pt x="1" y="52614"/>
                  </a:cubicBezTo>
                  <a:cubicBezTo>
                    <a:pt x="1" y="81677"/>
                    <a:pt x="23563" y="105228"/>
                    <a:pt x="52614" y="105228"/>
                  </a:cubicBezTo>
                  <a:cubicBezTo>
                    <a:pt x="81678" y="105228"/>
                    <a:pt x="105240" y="81677"/>
                    <a:pt x="105240" y="52614"/>
                  </a:cubicBezTo>
                  <a:cubicBezTo>
                    <a:pt x="105240" y="23551"/>
                    <a:pt x="81678" y="1"/>
                    <a:pt x="52614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4178175" y="4397625"/>
              <a:ext cx="88750" cy="32875"/>
            </a:xfrm>
            <a:custGeom>
              <a:rect b="b" l="l" r="r" t="t"/>
              <a:pathLst>
                <a:path extrusionOk="0" h="1315" w="3550">
                  <a:moveTo>
                    <a:pt x="1702" y="1"/>
                  </a:moveTo>
                  <a:cubicBezTo>
                    <a:pt x="1127" y="1"/>
                    <a:pt x="621" y="113"/>
                    <a:pt x="251" y="694"/>
                  </a:cubicBezTo>
                  <a:cubicBezTo>
                    <a:pt x="0" y="1204"/>
                    <a:pt x="466" y="1315"/>
                    <a:pt x="914" y="1315"/>
                  </a:cubicBezTo>
                  <a:cubicBezTo>
                    <a:pt x="1104" y="1315"/>
                    <a:pt x="1290" y="1295"/>
                    <a:pt x="1418" y="1277"/>
                  </a:cubicBezTo>
                  <a:cubicBezTo>
                    <a:pt x="1763" y="1230"/>
                    <a:pt x="3549" y="920"/>
                    <a:pt x="3442" y="301"/>
                  </a:cubicBezTo>
                  <a:cubicBezTo>
                    <a:pt x="3393" y="56"/>
                    <a:pt x="3004" y="24"/>
                    <a:pt x="2687" y="24"/>
                  </a:cubicBezTo>
                  <a:cubicBezTo>
                    <a:pt x="2572" y="24"/>
                    <a:pt x="2466" y="28"/>
                    <a:pt x="2390" y="28"/>
                  </a:cubicBezTo>
                  <a:cubicBezTo>
                    <a:pt x="2369" y="28"/>
                    <a:pt x="2351" y="28"/>
                    <a:pt x="2335" y="27"/>
                  </a:cubicBezTo>
                  <a:cubicBezTo>
                    <a:pt x="2117" y="15"/>
                    <a:pt x="1905" y="1"/>
                    <a:pt x="1702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3759975" y="2855825"/>
              <a:ext cx="289350" cy="91800"/>
            </a:xfrm>
            <a:custGeom>
              <a:rect b="b" l="l" r="r" t="t"/>
              <a:pathLst>
                <a:path extrusionOk="0" h="3672" w="11574">
                  <a:moveTo>
                    <a:pt x="3129" y="1"/>
                  </a:moveTo>
                  <a:cubicBezTo>
                    <a:pt x="2199" y="1"/>
                    <a:pt x="1385" y="597"/>
                    <a:pt x="453" y="715"/>
                  </a:cubicBezTo>
                  <a:cubicBezTo>
                    <a:pt x="440" y="712"/>
                    <a:pt x="429" y="711"/>
                    <a:pt x="417" y="711"/>
                  </a:cubicBezTo>
                  <a:cubicBezTo>
                    <a:pt x="386" y="711"/>
                    <a:pt x="357" y="722"/>
                    <a:pt x="322" y="739"/>
                  </a:cubicBezTo>
                  <a:cubicBezTo>
                    <a:pt x="179" y="858"/>
                    <a:pt x="156" y="870"/>
                    <a:pt x="60" y="1049"/>
                  </a:cubicBezTo>
                  <a:cubicBezTo>
                    <a:pt x="1" y="1156"/>
                    <a:pt x="60" y="1275"/>
                    <a:pt x="179" y="1323"/>
                  </a:cubicBezTo>
                  <a:cubicBezTo>
                    <a:pt x="409" y="1413"/>
                    <a:pt x="616" y="1449"/>
                    <a:pt x="810" y="1449"/>
                  </a:cubicBezTo>
                  <a:cubicBezTo>
                    <a:pt x="1551" y="1449"/>
                    <a:pt x="2099" y="929"/>
                    <a:pt x="2944" y="929"/>
                  </a:cubicBezTo>
                  <a:cubicBezTo>
                    <a:pt x="2959" y="929"/>
                    <a:pt x="2974" y="929"/>
                    <a:pt x="2989" y="930"/>
                  </a:cubicBezTo>
                  <a:cubicBezTo>
                    <a:pt x="3882" y="954"/>
                    <a:pt x="4299" y="1680"/>
                    <a:pt x="5073" y="1870"/>
                  </a:cubicBezTo>
                  <a:cubicBezTo>
                    <a:pt x="5799" y="2061"/>
                    <a:pt x="6180" y="1989"/>
                    <a:pt x="6835" y="2478"/>
                  </a:cubicBezTo>
                  <a:cubicBezTo>
                    <a:pt x="7085" y="2668"/>
                    <a:pt x="8097" y="2894"/>
                    <a:pt x="7526" y="3347"/>
                  </a:cubicBezTo>
                  <a:cubicBezTo>
                    <a:pt x="7395" y="3454"/>
                    <a:pt x="7514" y="3668"/>
                    <a:pt x="7656" y="3668"/>
                  </a:cubicBezTo>
                  <a:cubicBezTo>
                    <a:pt x="7787" y="3670"/>
                    <a:pt x="7930" y="3671"/>
                    <a:pt x="8083" y="3671"/>
                  </a:cubicBezTo>
                  <a:cubicBezTo>
                    <a:pt x="9172" y="3671"/>
                    <a:pt x="10737" y="3597"/>
                    <a:pt x="11478" y="2918"/>
                  </a:cubicBezTo>
                  <a:cubicBezTo>
                    <a:pt x="11574" y="2823"/>
                    <a:pt x="11538" y="2680"/>
                    <a:pt x="11443" y="2620"/>
                  </a:cubicBezTo>
                  <a:cubicBezTo>
                    <a:pt x="10109" y="1704"/>
                    <a:pt x="8002" y="1608"/>
                    <a:pt x="6442" y="1120"/>
                  </a:cubicBezTo>
                  <a:cubicBezTo>
                    <a:pt x="5454" y="811"/>
                    <a:pt x="4216" y="25"/>
                    <a:pt x="3156" y="1"/>
                  </a:cubicBezTo>
                  <a:cubicBezTo>
                    <a:pt x="3147" y="1"/>
                    <a:pt x="3138" y="1"/>
                    <a:pt x="312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3922500" y="2967700"/>
              <a:ext cx="77800" cy="27925"/>
            </a:xfrm>
            <a:custGeom>
              <a:rect b="b" l="l" r="r" t="t"/>
              <a:pathLst>
                <a:path extrusionOk="0" h="1117" w="3112">
                  <a:moveTo>
                    <a:pt x="337" y="0"/>
                  </a:moveTo>
                  <a:cubicBezTo>
                    <a:pt x="283" y="0"/>
                    <a:pt x="230" y="15"/>
                    <a:pt x="179" y="50"/>
                  </a:cubicBezTo>
                  <a:cubicBezTo>
                    <a:pt x="1" y="181"/>
                    <a:pt x="1" y="491"/>
                    <a:pt x="108" y="658"/>
                  </a:cubicBezTo>
                  <a:cubicBezTo>
                    <a:pt x="251" y="884"/>
                    <a:pt x="560" y="920"/>
                    <a:pt x="798" y="943"/>
                  </a:cubicBezTo>
                  <a:cubicBezTo>
                    <a:pt x="1203" y="979"/>
                    <a:pt x="1560" y="955"/>
                    <a:pt x="1965" y="1074"/>
                  </a:cubicBezTo>
                  <a:cubicBezTo>
                    <a:pt x="2048" y="1100"/>
                    <a:pt x="2176" y="1117"/>
                    <a:pt x="2312" y="1117"/>
                  </a:cubicBezTo>
                  <a:cubicBezTo>
                    <a:pt x="2680" y="1117"/>
                    <a:pt x="3111" y="992"/>
                    <a:pt x="2894" y="574"/>
                  </a:cubicBezTo>
                  <a:cubicBezTo>
                    <a:pt x="2751" y="312"/>
                    <a:pt x="2358" y="158"/>
                    <a:pt x="2084" y="98"/>
                  </a:cubicBezTo>
                  <a:cubicBezTo>
                    <a:pt x="2031" y="88"/>
                    <a:pt x="1979" y="83"/>
                    <a:pt x="1928" y="83"/>
                  </a:cubicBezTo>
                  <a:cubicBezTo>
                    <a:pt x="1607" y="83"/>
                    <a:pt x="1327" y="261"/>
                    <a:pt x="1025" y="261"/>
                  </a:cubicBezTo>
                  <a:cubicBezTo>
                    <a:pt x="989" y="261"/>
                    <a:pt x="954" y="258"/>
                    <a:pt x="917" y="253"/>
                  </a:cubicBezTo>
                  <a:cubicBezTo>
                    <a:pt x="749" y="197"/>
                    <a:pt x="536" y="0"/>
                    <a:pt x="337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4042750" y="2932100"/>
              <a:ext cx="156725" cy="70025"/>
            </a:xfrm>
            <a:custGeom>
              <a:rect b="b" l="l" r="r" t="t"/>
              <a:pathLst>
                <a:path extrusionOk="0" h="2801" w="6269">
                  <a:moveTo>
                    <a:pt x="1479" y="1"/>
                  </a:moveTo>
                  <a:cubicBezTo>
                    <a:pt x="1168" y="1"/>
                    <a:pt x="881" y="65"/>
                    <a:pt x="656" y="236"/>
                  </a:cubicBezTo>
                  <a:cubicBezTo>
                    <a:pt x="644" y="248"/>
                    <a:pt x="632" y="260"/>
                    <a:pt x="620" y="272"/>
                  </a:cubicBezTo>
                  <a:cubicBezTo>
                    <a:pt x="572" y="331"/>
                    <a:pt x="536" y="415"/>
                    <a:pt x="584" y="498"/>
                  </a:cubicBezTo>
                  <a:cubicBezTo>
                    <a:pt x="763" y="820"/>
                    <a:pt x="2037" y="1177"/>
                    <a:pt x="2013" y="1462"/>
                  </a:cubicBezTo>
                  <a:cubicBezTo>
                    <a:pt x="2013" y="1441"/>
                    <a:pt x="1814" y="1427"/>
                    <a:pt x="1543" y="1427"/>
                  </a:cubicBezTo>
                  <a:cubicBezTo>
                    <a:pt x="1059" y="1427"/>
                    <a:pt x="346" y="1471"/>
                    <a:pt x="132" y="1593"/>
                  </a:cubicBezTo>
                  <a:cubicBezTo>
                    <a:pt x="25" y="1641"/>
                    <a:pt x="1" y="1808"/>
                    <a:pt x="84" y="1891"/>
                  </a:cubicBezTo>
                  <a:cubicBezTo>
                    <a:pt x="358" y="2129"/>
                    <a:pt x="739" y="2153"/>
                    <a:pt x="1084" y="2189"/>
                  </a:cubicBezTo>
                  <a:cubicBezTo>
                    <a:pt x="1117" y="2191"/>
                    <a:pt x="1150" y="2192"/>
                    <a:pt x="1185" y="2192"/>
                  </a:cubicBezTo>
                  <a:cubicBezTo>
                    <a:pt x="1376" y="2192"/>
                    <a:pt x="1598" y="2160"/>
                    <a:pt x="1803" y="2160"/>
                  </a:cubicBezTo>
                  <a:cubicBezTo>
                    <a:pt x="1917" y="2160"/>
                    <a:pt x="2025" y="2170"/>
                    <a:pt x="2120" y="2201"/>
                  </a:cubicBezTo>
                  <a:cubicBezTo>
                    <a:pt x="2239" y="2236"/>
                    <a:pt x="2620" y="2713"/>
                    <a:pt x="2787" y="2748"/>
                  </a:cubicBezTo>
                  <a:cubicBezTo>
                    <a:pt x="2924" y="2783"/>
                    <a:pt x="2968" y="2801"/>
                    <a:pt x="3008" y="2801"/>
                  </a:cubicBezTo>
                  <a:cubicBezTo>
                    <a:pt x="3052" y="2801"/>
                    <a:pt x="3091" y="2780"/>
                    <a:pt x="3239" y="2736"/>
                  </a:cubicBezTo>
                  <a:cubicBezTo>
                    <a:pt x="3891" y="2553"/>
                    <a:pt x="2687" y="2151"/>
                    <a:pt x="4035" y="2151"/>
                  </a:cubicBezTo>
                  <a:cubicBezTo>
                    <a:pt x="4091" y="2151"/>
                    <a:pt x="4151" y="2152"/>
                    <a:pt x="4216" y="2153"/>
                  </a:cubicBezTo>
                  <a:cubicBezTo>
                    <a:pt x="4404" y="2153"/>
                    <a:pt x="4531" y="2298"/>
                    <a:pt x="4712" y="2298"/>
                  </a:cubicBezTo>
                  <a:cubicBezTo>
                    <a:pt x="4725" y="2298"/>
                    <a:pt x="4738" y="2298"/>
                    <a:pt x="4751" y="2296"/>
                  </a:cubicBezTo>
                  <a:cubicBezTo>
                    <a:pt x="4823" y="2296"/>
                    <a:pt x="4918" y="2248"/>
                    <a:pt x="4930" y="2165"/>
                  </a:cubicBezTo>
                  <a:cubicBezTo>
                    <a:pt x="4988" y="1789"/>
                    <a:pt x="5359" y="1686"/>
                    <a:pt x="5719" y="1686"/>
                  </a:cubicBezTo>
                  <a:cubicBezTo>
                    <a:pt x="5803" y="1686"/>
                    <a:pt x="5887" y="1692"/>
                    <a:pt x="5966" y="1701"/>
                  </a:cubicBezTo>
                  <a:cubicBezTo>
                    <a:pt x="5977" y="1702"/>
                    <a:pt x="5989" y="1703"/>
                    <a:pt x="6000" y="1703"/>
                  </a:cubicBezTo>
                  <a:cubicBezTo>
                    <a:pt x="6142" y="1703"/>
                    <a:pt x="6268" y="1570"/>
                    <a:pt x="6180" y="1427"/>
                  </a:cubicBezTo>
                  <a:cubicBezTo>
                    <a:pt x="5668" y="570"/>
                    <a:pt x="4335" y="736"/>
                    <a:pt x="3537" y="498"/>
                  </a:cubicBezTo>
                  <a:cubicBezTo>
                    <a:pt x="3016" y="333"/>
                    <a:pt x="2185" y="1"/>
                    <a:pt x="147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4212125" y="2968325"/>
              <a:ext cx="65725" cy="32225"/>
            </a:xfrm>
            <a:custGeom>
              <a:rect b="b" l="l" r="r" t="t"/>
              <a:pathLst>
                <a:path extrusionOk="0" h="1289" w="2629">
                  <a:moveTo>
                    <a:pt x="1267" y="1"/>
                  </a:moveTo>
                  <a:cubicBezTo>
                    <a:pt x="1051" y="1"/>
                    <a:pt x="840" y="31"/>
                    <a:pt x="667" y="85"/>
                  </a:cubicBezTo>
                  <a:cubicBezTo>
                    <a:pt x="298" y="204"/>
                    <a:pt x="0" y="549"/>
                    <a:pt x="477" y="775"/>
                  </a:cubicBezTo>
                  <a:cubicBezTo>
                    <a:pt x="786" y="918"/>
                    <a:pt x="1143" y="1002"/>
                    <a:pt x="1477" y="1109"/>
                  </a:cubicBezTo>
                  <a:cubicBezTo>
                    <a:pt x="1679" y="1180"/>
                    <a:pt x="1905" y="1276"/>
                    <a:pt x="2132" y="1287"/>
                  </a:cubicBezTo>
                  <a:cubicBezTo>
                    <a:pt x="2142" y="1288"/>
                    <a:pt x="2151" y="1288"/>
                    <a:pt x="2161" y="1288"/>
                  </a:cubicBezTo>
                  <a:cubicBezTo>
                    <a:pt x="2629" y="1288"/>
                    <a:pt x="2556" y="722"/>
                    <a:pt x="2370" y="418"/>
                  </a:cubicBezTo>
                  <a:cubicBezTo>
                    <a:pt x="2370" y="406"/>
                    <a:pt x="2358" y="406"/>
                    <a:pt x="2358" y="394"/>
                  </a:cubicBezTo>
                  <a:cubicBezTo>
                    <a:pt x="2346" y="394"/>
                    <a:pt x="2346" y="383"/>
                    <a:pt x="2346" y="383"/>
                  </a:cubicBezTo>
                  <a:cubicBezTo>
                    <a:pt x="2105" y="110"/>
                    <a:pt x="1675" y="1"/>
                    <a:pt x="1267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3918025" y="2797925"/>
              <a:ext cx="53625" cy="58200"/>
            </a:xfrm>
            <a:custGeom>
              <a:rect b="b" l="l" r="r" t="t"/>
              <a:pathLst>
                <a:path extrusionOk="0" h="2328" w="2145">
                  <a:moveTo>
                    <a:pt x="502" y="0"/>
                  </a:moveTo>
                  <a:cubicBezTo>
                    <a:pt x="471" y="0"/>
                    <a:pt x="436" y="8"/>
                    <a:pt x="406" y="31"/>
                  </a:cubicBezTo>
                  <a:cubicBezTo>
                    <a:pt x="1" y="269"/>
                    <a:pt x="191" y="1043"/>
                    <a:pt x="322" y="1388"/>
                  </a:cubicBezTo>
                  <a:cubicBezTo>
                    <a:pt x="476" y="1817"/>
                    <a:pt x="915" y="2328"/>
                    <a:pt x="1413" y="2328"/>
                  </a:cubicBezTo>
                  <a:cubicBezTo>
                    <a:pt x="1454" y="2328"/>
                    <a:pt x="1495" y="2324"/>
                    <a:pt x="1537" y="2317"/>
                  </a:cubicBezTo>
                  <a:cubicBezTo>
                    <a:pt x="2144" y="2210"/>
                    <a:pt x="1632" y="1424"/>
                    <a:pt x="1477" y="1150"/>
                  </a:cubicBezTo>
                  <a:cubicBezTo>
                    <a:pt x="1323" y="853"/>
                    <a:pt x="977" y="43"/>
                    <a:pt x="549" y="7"/>
                  </a:cubicBezTo>
                  <a:cubicBezTo>
                    <a:pt x="536" y="3"/>
                    <a:pt x="519" y="0"/>
                    <a:pt x="502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3800175" y="2889750"/>
              <a:ext cx="37525" cy="28300"/>
            </a:xfrm>
            <a:custGeom>
              <a:rect b="b" l="l" r="r" t="t"/>
              <a:pathLst>
                <a:path extrusionOk="0" h="1132" w="1501">
                  <a:moveTo>
                    <a:pt x="721" y="0"/>
                  </a:moveTo>
                  <a:cubicBezTo>
                    <a:pt x="418" y="0"/>
                    <a:pt x="117" y="126"/>
                    <a:pt x="12" y="382"/>
                  </a:cubicBezTo>
                  <a:cubicBezTo>
                    <a:pt x="0" y="430"/>
                    <a:pt x="0" y="454"/>
                    <a:pt x="12" y="489"/>
                  </a:cubicBezTo>
                  <a:cubicBezTo>
                    <a:pt x="12" y="811"/>
                    <a:pt x="393" y="1073"/>
                    <a:pt x="667" y="1121"/>
                  </a:cubicBezTo>
                  <a:cubicBezTo>
                    <a:pt x="707" y="1128"/>
                    <a:pt x="750" y="1131"/>
                    <a:pt x="793" y="1131"/>
                  </a:cubicBezTo>
                  <a:cubicBezTo>
                    <a:pt x="1113" y="1131"/>
                    <a:pt x="1500" y="942"/>
                    <a:pt x="1500" y="597"/>
                  </a:cubicBezTo>
                  <a:cubicBezTo>
                    <a:pt x="1500" y="203"/>
                    <a:pt x="1108" y="0"/>
                    <a:pt x="721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7"/>
            <p:cNvSpPr/>
            <p:nvPr/>
          </p:nvSpPr>
          <p:spPr>
            <a:xfrm>
              <a:off x="4054075" y="2895650"/>
              <a:ext cx="42875" cy="32800"/>
            </a:xfrm>
            <a:custGeom>
              <a:rect b="b" l="l" r="r" t="t"/>
              <a:pathLst>
                <a:path extrusionOk="0" h="1312" w="1715">
                  <a:moveTo>
                    <a:pt x="797" y="1"/>
                  </a:moveTo>
                  <a:cubicBezTo>
                    <a:pt x="716" y="1"/>
                    <a:pt x="636" y="13"/>
                    <a:pt x="560" y="39"/>
                  </a:cubicBezTo>
                  <a:cubicBezTo>
                    <a:pt x="560" y="39"/>
                    <a:pt x="548" y="51"/>
                    <a:pt x="548" y="51"/>
                  </a:cubicBezTo>
                  <a:lnTo>
                    <a:pt x="512" y="51"/>
                  </a:lnTo>
                  <a:cubicBezTo>
                    <a:pt x="179" y="230"/>
                    <a:pt x="0" y="646"/>
                    <a:pt x="238" y="980"/>
                  </a:cubicBezTo>
                  <a:cubicBezTo>
                    <a:pt x="388" y="1191"/>
                    <a:pt x="649" y="1311"/>
                    <a:pt x="904" y="1311"/>
                  </a:cubicBezTo>
                  <a:cubicBezTo>
                    <a:pt x="994" y="1311"/>
                    <a:pt x="1083" y="1296"/>
                    <a:pt x="1167" y="1266"/>
                  </a:cubicBezTo>
                  <a:cubicBezTo>
                    <a:pt x="1512" y="1135"/>
                    <a:pt x="1715" y="742"/>
                    <a:pt x="1524" y="396"/>
                  </a:cubicBezTo>
                  <a:cubicBezTo>
                    <a:pt x="1376" y="155"/>
                    <a:pt x="1082" y="1"/>
                    <a:pt x="797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7"/>
            <p:cNvSpPr/>
            <p:nvPr/>
          </p:nvSpPr>
          <p:spPr>
            <a:xfrm>
              <a:off x="3014650" y="1963250"/>
              <a:ext cx="1907400" cy="2504750"/>
            </a:xfrm>
            <a:custGeom>
              <a:rect b="b" l="l" r="r" t="t"/>
              <a:pathLst>
                <a:path extrusionOk="0" h="100190" w="76296">
                  <a:moveTo>
                    <a:pt x="35267" y="1963"/>
                  </a:moveTo>
                  <a:cubicBezTo>
                    <a:pt x="35411" y="1963"/>
                    <a:pt x="35575" y="1983"/>
                    <a:pt x="35791" y="2033"/>
                  </a:cubicBezTo>
                  <a:cubicBezTo>
                    <a:pt x="35606" y="2008"/>
                    <a:pt x="35431" y="1996"/>
                    <a:pt x="35255" y="1996"/>
                  </a:cubicBezTo>
                  <a:cubicBezTo>
                    <a:pt x="35103" y="1996"/>
                    <a:pt x="34951" y="2005"/>
                    <a:pt x="34791" y="2021"/>
                  </a:cubicBezTo>
                  <a:cubicBezTo>
                    <a:pt x="34886" y="1997"/>
                    <a:pt x="34981" y="1974"/>
                    <a:pt x="35088" y="1974"/>
                  </a:cubicBezTo>
                  <a:cubicBezTo>
                    <a:pt x="35146" y="1966"/>
                    <a:pt x="35205" y="1963"/>
                    <a:pt x="35267" y="1963"/>
                  </a:cubicBezTo>
                  <a:close/>
                  <a:moveTo>
                    <a:pt x="20348" y="1628"/>
                  </a:moveTo>
                  <a:cubicBezTo>
                    <a:pt x="19622" y="1771"/>
                    <a:pt x="18884" y="1938"/>
                    <a:pt x="18181" y="2117"/>
                  </a:cubicBezTo>
                  <a:cubicBezTo>
                    <a:pt x="18884" y="1926"/>
                    <a:pt x="19610" y="1759"/>
                    <a:pt x="20348" y="1628"/>
                  </a:cubicBezTo>
                  <a:close/>
                  <a:moveTo>
                    <a:pt x="42875" y="4486"/>
                  </a:moveTo>
                  <a:lnTo>
                    <a:pt x="42875" y="4486"/>
                  </a:lnTo>
                  <a:cubicBezTo>
                    <a:pt x="43030" y="4593"/>
                    <a:pt x="43173" y="4712"/>
                    <a:pt x="43280" y="4855"/>
                  </a:cubicBezTo>
                  <a:cubicBezTo>
                    <a:pt x="43065" y="4676"/>
                    <a:pt x="43054" y="4629"/>
                    <a:pt x="42875" y="4486"/>
                  </a:cubicBezTo>
                  <a:close/>
                  <a:moveTo>
                    <a:pt x="15872" y="4236"/>
                  </a:moveTo>
                  <a:cubicBezTo>
                    <a:pt x="15860" y="4283"/>
                    <a:pt x="15872" y="4331"/>
                    <a:pt x="15895" y="4379"/>
                  </a:cubicBezTo>
                  <a:cubicBezTo>
                    <a:pt x="16055" y="4720"/>
                    <a:pt x="16185" y="4819"/>
                    <a:pt x="16320" y="4819"/>
                  </a:cubicBezTo>
                  <a:cubicBezTo>
                    <a:pt x="16507" y="4819"/>
                    <a:pt x="16705" y="4632"/>
                    <a:pt x="17007" y="4632"/>
                  </a:cubicBezTo>
                  <a:cubicBezTo>
                    <a:pt x="17075" y="4632"/>
                    <a:pt x="17149" y="4641"/>
                    <a:pt x="17229" y="4664"/>
                  </a:cubicBezTo>
                  <a:cubicBezTo>
                    <a:pt x="17372" y="4712"/>
                    <a:pt x="17419" y="4843"/>
                    <a:pt x="17515" y="4986"/>
                  </a:cubicBezTo>
                  <a:cubicBezTo>
                    <a:pt x="16748" y="4865"/>
                    <a:pt x="15969" y="4778"/>
                    <a:pt x="15177" y="4778"/>
                  </a:cubicBezTo>
                  <a:cubicBezTo>
                    <a:pt x="14640" y="4778"/>
                    <a:pt x="14098" y="4818"/>
                    <a:pt x="13550" y="4915"/>
                  </a:cubicBezTo>
                  <a:cubicBezTo>
                    <a:pt x="13193" y="4974"/>
                    <a:pt x="12943" y="5081"/>
                    <a:pt x="12597" y="5176"/>
                  </a:cubicBezTo>
                  <a:cubicBezTo>
                    <a:pt x="12323" y="5248"/>
                    <a:pt x="12026" y="5260"/>
                    <a:pt x="11728" y="5284"/>
                  </a:cubicBezTo>
                  <a:cubicBezTo>
                    <a:pt x="11835" y="5272"/>
                    <a:pt x="11931" y="5260"/>
                    <a:pt x="12038" y="5236"/>
                  </a:cubicBezTo>
                  <a:cubicBezTo>
                    <a:pt x="13205" y="4986"/>
                    <a:pt x="14395" y="4700"/>
                    <a:pt x="15514" y="4343"/>
                  </a:cubicBezTo>
                  <a:cubicBezTo>
                    <a:pt x="15550" y="4343"/>
                    <a:pt x="15693" y="4295"/>
                    <a:pt x="15872" y="4236"/>
                  </a:cubicBezTo>
                  <a:close/>
                  <a:moveTo>
                    <a:pt x="14645" y="6069"/>
                  </a:moveTo>
                  <a:cubicBezTo>
                    <a:pt x="14752" y="6069"/>
                    <a:pt x="14860" y="6081"/>
                    <a:pt x="14967" y="6081"/>
                  </a:cubicBezTo>
                  <a:cubicBezTo>
                    <a:pt x="15050" y="6093"/>
                    <a:pt x="15121" y="6105"/>
                    <a:pt x="15205" y="6117"/>
                  </a:cubicBezTo>
                  <a:cubicBezTo>
                    <a:pt x="15324" y="6141"/>
                    <a:pt x="15348" y="6153"/>
                    <a:pt x="15276" y="6153"/>
                  </a:cubicBezTo>
                  <a:cubicBezTo>
                    <a:pt x="15169" y="6308"/>
                    <a:pt x="14740" y="6450"/>
                    <a:pt x="14550" y="6522"/>
                  </a:cubicBezTo>
                  <a:cubicBezTo>
                    <a:pt x="14401" y="6583"/>
                    <a:pt x="14141" y="6709"/>
                    <a:pt x="13930" y="6709"/>
                  </a:cubicBezTo>
                  <a:cubicBezTo>
                    <a:pt x="13854" y="6709"/>
                    <a:pt x="13785" y="6693"/>
                    <a:pt x="13728" y="6653"/>
                  </a:cubicBezTo>
                  <a:cubicBezTo>
                    <a:pt x="13312" y="6355"/>
                    <a:pt x="13597" y="6248"/>
                    <a:pt x="13788" y="6188"/>
                  </a:cubicBezTo>
                  <a:cubicBezTo>
                    <a:pt x="14062" y="6093"/>
                    <a:pt x="14359" y="6069"/>
                    <a:pt x="14645" y="6069"/>
                  </a:cubicBezTo>
                  <a:close/>
                  <a:moveTo>
                    <a:pt x="17995" y="7090"/>
                  </a:moveTo>
                  <a:cubicBezTo>
                    <a:pt x="18097" y="7090"/>
                    <a:pt x="18200" y="7099"/>
                    <a:pt x="18300" y="7117"/>
                  </a:cubicBezTo>
                  <a:cubicBezTo>
                    <a:pt x="18396" y="7141"/>
                    <a:pt x="18539" y="7153"/>
                    <a:pt x="18550" y="7272"/>
                  </a:cubicBezTo>
                  <a:cubicBezTo>
                    <a:pt x="18550" y="7367"/>
                    <a:pt x="18241" y="7546"/>
                    <a:pt x="18181" y="7570"/>
                  </a:cubicBezTo>
                  <a:cubicBezTo>
                    <a:pt x="17999" y="7670"/>
                    <a:pt x="17769" y="7749"/>
                    <a:pt x="17554" y="7749"/>
                  </a:cubicBezTo>
                  <a:cubicBezTo>
                    <a:pt x="17487" y="7749"/>
                    <a:pt x="17422" y="7741"/>
                    <a:pt x="17360" y="7724"/>
                  </a:cubicBezTo>
                  <a:cubicBezTo>
                    <a:pt x="17193" y="7689"/>
                    <a:pt x="16979" y="7582"/>
                    <a:pt x="17074" y="7403"/>
                  </a:cubicBezTo>
                  <a:cubicBezTo>
                    <a:pt x="17110" y="7331"/>
                    <a:pt x="17241" y="7284"/>
                    <a:pt x="17312" y="7248"/>
                  </a:cubicBezTo>
                  <a:cubicBezTo>
                    <a:pt x="17520" y="7140"/>
                    <a:pt x="17757" y="7090"/>
                    <a:pt x="17995" y="7090"/>
                  </a:cubicBezTo>
                  <a:close/>
                  <a:moveTo>
                    <a:pt x="54186" y="7879"/>
                  </a:moveTo>
                  <a:cubicBezTo>
                    <a:pt x="54186" y="7915"/>
                    <a:pt x="54186" y="7963"/>
                    <a:pt x="54186" y="8010"/>
                  </a:cubicBezTo>
                  <a:cubicBezTo>
                    <a:pt x="54186" y="8010"/>
                    <a:pt x="54174" y="7998"/>
                    <a:pt x="54174" y="7998"/>
                  </a:cubicBezTo>
                  <a:cubicBezTo>
                    <a:pt x="54162" y="7974"/>
                    <a:pt x="54150" y="7951"/>
                    <a:pt x="54138" y="7927"/>
                  </a:cubicBezTo>
                  <a:cubicBezTo>
                    <a:pt x="54162" y="7915"/>
                    <a:pt x="54174" y="7903"/>
                    <a:pt x="54186" y="7879"/>
                  </a:cubicBezTo>
                  <a:close/>
                  <a:moveTo>
                    <a:pt x="14696" y="8031"/>
                  </a:moveTo>
                  <a:cubicBezTo>
                    <a:pt x="14788" y="8031"/>
                    <a:pt x="14907" y="8057"/>
                    <a:pt x="14967" y="8117"/>
                  </a:cubicBezTo>
                  <a:cubicBezTo>
                    <a:pt x="15145" y="8272"/>
                    <a:pt x="14883" y="8415"/>
                    <a:pt x="14729" y="8439"/>
                  </a:cubicBezTo>
                  <a:cubicBezTo>
                    <a:pt x="14586" y="8427"/>
                    <a:pt x="14300" y="8332"/>
                    <a:pt x="14407" y="8153"/>
                  </a:cubicBezTo>
                  <a:cubicBezTo>
                    <a:pt x="14455" y="8082"/>
                    <a:pt x="14562" y="8046"/>
                    <a:pt x="14645" y="8034"/>
                  </a:cubicBezTo>
                  <a:cubicBezTo>
                    <a:pt x="14661" y="8032"/>
                    <a:pt x="14678" y="8031"/>
                    <a:pt x="14696" y="8031"/>
                  </a:cubicBezTo>
                  <a:close/>
                  <a:moveTo>
                    <a:pt x="21338" y="11827"/>
                  </a:moveTo>
                  <a:cubicBezTo>
                    <a:pt x="21591" y="11827"/>
                    <a:pt x="21895" y="12320"/>
                    <a:pt x="21956" y="12570"/>
                  </a:cubicBezTo>
                  <a:cubicBezTo>
                    <a:pt x="21979" y="12665"/>
                    <a:pt x="22015" y="12773"/>
                    <a:pt x="21991" y="12868"/>
                  </a:cubicBezTo>
                  <a:cubicBezTo>
                    <a:pt x="21961" y="12983"/>
                    <a:pt x="21890" y="13021"/>
                    <a:pt x="21806" y="13021"/>
                  </a:cubicBezTo>
                  <a:cubicBezTo>
                    <a:pt x="21726" y="13021"/>
                    <a:pt x="21632" y="12986"/>
                    <a:pt x="21551" y="12951"/>
                  </a:cubicBezTo>
                  <a:cubicBezTo>
                    <a:pt x="21229" y="12796"/>
                    <a:pt x="20991" y="12451"/>
                    <a:pt x="21086" y="12082"/>
                  </a:cubicBezTo>
                  <a:cubicBezTo>
                    <a:pt x="21152" y="11898"/>
                    <a:pt x="21241" y="11827"/>
                    <a:pt x="21338" y="11827"/>
                  </a:cubicBezTo>
                  <a:close/>
                  <a:moveTo>
                    <a:pt x="32862" y="12892"/>
                  </a:moveTo>
                  <a:lnTo>
                    <a:pt x="32862" y="12892"/>
                  </a:lnTo>
                  <a:cubicBezTo>
                    <a:pt x="32921" y="12963"/>
                    <a:pt x="32981" y="13023"/>
                    <a:pt x="33028" y="13082"/>
                  </a:cubicBezTo>
                  <a:cubicBezTo>
                    <a:pt x="33005" y="13070"/>
                    <a:pt x="32981" y="13058"/>
                    <a:pt x="32969" y="13046"/>
                  </a:cubicBezTo>
                  <a:cubicBezTo>
                    <a:pt x="32921" y="12999"/>
                    <a:pt x="32897" y="12963"/>
                    <a:pt x="32862" y="12892"/>
                  </a:cubicBezTo>
                  <a:close/>
                  <a:moveTo>
                    <a:pt x="28815" y="15080"/>
                  </a:moveTo>
                  <a:cubicBezTo>
                    <a:pt x="28943" y="15080"/>
                    <a:pt x="29073" y="15092"/>
                    <a:pt x="29207" y="15118"/>
                  </a:cubicBezTo>
                  <a:cubicBezTo>
                    <a:pt x="29659" y="15202"/>
                    <a:pt x="31469" y="15844"/>
                    <a:pt x="30135" y="16142"/>
                  </a:cubicBezTo>
                  <a:cubicBezTo>
                    <a:pt x="30077" y="16156"/>
                    <a:pt x="30013" y="16161"/>
                    <a:pt x="29945" y="16161"/>
                  </a:cubicBezTo>
                  <a:cubicBezTo>
                    <a:pt x="29668" y="16161"/>
                    <a:pt x="29331" y="16070"/>
                    <a:pt x="29066" y="16070"/>
                  </a:cubicBezTo>
                  <a:cubicBezTo>
                    <a:pt x="29053" y="16070"/>
                    <a:pt x="29040" y="16070"/>
                    <a:pt x="29028" y="16071"/>
                  </a:cubicBezTo>
                  <a:cubicBezTo>
                    <a:pt x="28103" y="16105"/>
                    <a:pt x="27188" y="16299"/>
                    <a:pt x="26274" y="16299"/>
                  </a:cubicBezTo>
                  <a:cubicBezTo>
                    <a:pt x="26224" y="16299"/>
                    <a:pt x="26173" y="16298"/>
                    <a:pt x="26123" y="16297"/>
                  </a:cubicBezTo>
                  <a:cubicBezTo>
                    <a:pt x="25985" y="16297"/>
                    <a:pt x="25769" y="16307"/>
                    <a:pt x="25577" y="16307"/>
                  </a:cubicBezTo>
                  <a:cubicBezTo>
                    <a:pt x="25208" y="16307"/>
                    <a:pt x="24931" y="16270"/>
                    <a:pt x="25480" y="16059"/>
                  </a:cubicBezTo>
                  <a:cubicBezTo>
                    <a:pt x="25873" y="15916"/>
                    <a:pt x="26290" y="15785"/>
                    <a:pt x="26694" y="15678"/>
                  </a:cubicBezTo>
                  <a:cubicBezTo>
                    <a:pt x="27424" y="15465"/>
                    <a:pt x="28084" y="15080"/>
                    <a:pt x="28815" y="15080"/>
                  </a:cubicBezTo>
                  <a:close/>
                  <a:moveTo>
                    <a:pt x="31750" y="18591"/>
                  </a:moveTo>
                  <a:lnTo>
                    <a:pt x="31750" y="18591"/>
                  </a:lnTo>
                  <a:cubicBezTo>
                    <a:pt x="31751" y="18592"/>
                    <a:pt x="31753" y="18593"/>
                    <a:pt x="31754" y="18595"/>
                  </a:cubicBezTo>
                  <a:cubicBezTo>
                    <a:pt x="31753" y="18594"/>
                    <a:pt x="31751" y="18592"/>
                    <a:pt x="31750" y="18591"/>
                  </a:cubicBezTo>
                  <a:close/>
                  <a:moveTo>
                    <a:pt x="37403" y="18124"/>
                  </a:moveTo>
                  <a:cubicBezTo>
                    <a:pt x="37414" y="18124"/>
                    <a:pt x="37424" y="18126"/>
                    <a:pt x="37434" y="18130"/>
                  </a:cubicBezTo>
                  <a:cubicBezTo>
                    <a:pt x="37529" y="18178"/>
                    <a:pt x="37529" y="18476"/>
                    <a:pt x="37481" y="18547"/>
                  </a:cubicBezTo>
                  <a:cubicBezTo>
                    <a:pt x="37420" y="18670"/>
                    <a:pt x="37303" y="18704"/>
                    <a:pt x="37174" y="18704"/>
                  </a:cubicBezTo>
                  <a:cubicBezTo>
                    <a:pt x="37027" y="18704"/>
                    <a:pt x="36863" y="18661"/>
                    <a:pt x="36743" y="18654"/>
                  </a:cubicBezTo>
                  <a:cubicBezTo>
                    <a:pt x="36720" y="18654"/>
                    <a:pt x="36697" y="18653"/>
                    <a:pt x="36674" y="18653"/>
                  </a:cubicBezTo>
                  <a:cubicBezTo>
                    <a:pt x="36448" y="18653"/>
                    <a:pt x="36229" y="18685"/>
                    <a:pt x="36010" y="18685"/>
                  </a:cubicBezTo>
                  <a:cubicBezTo>
                    <a:pt x="35886" y="18685"/>
                    <a:pt x="35762" y="18675"/>
                    <a:pt x="35636" y="18642"/>
                  </a:cubicBezTo>
                  <a:cubicBezTo>
                    <a:pt x="35564" y="18619"/>
                    <a:pt x="35505" y="18595"/>
                    <a:pt x="35445" y="18571"/>
                  </a:cubicBezTo>
                  <a:cubicBezTo>
                    <a:pt x="35648" y="18547"/>
                    <a:pt x="35862" y="18523"/>
                    <a:pt x="36065" y="18500"/>
                  </a:cubicBezTo>
                  <a:cubicBezTo>
                    <a:pt x="36457" y="18416"/>
                    <a:pt x="36874" y="18190"/>
                    <a:pt x="37267" y="18154"/>
                  </a:cubicBezTo>
                  <a:cubicBezTo>
                    <a:pt x="37305" y="18154"/>
                    <a:pt x="37359" y="18124"/>
                    <a:pt x="37403" y="18124"/>
                  </a:cubicBezTo>
                  <a:close/>
                  <a:moveTo>
                    <a:pt x="33379" y="16848"/>
                  </a:moveTo>
                  <a:cubicBezTo>
                    <a:pt x="33609" y="16848"/>
                    <a:pt x="33780" y="16998"/>
                    <a:pt x="33886" y="17297"/>
                  </a:cubicBezTo>
                  <a:cubicBezTo>
                    <a:pt x="34347" y="17615"/>
                    <a:pt x="34429" y="17774"/>
                    <a:pt x="34116" y="17774"/>
                  </a:cubicBezTo>
                  <a:cubicBezTo>
                    <a:pt x="34065" y="17774"/>
                    <a:pt x="34004" y="17770"/>
                    <a:pt x="33933" y="17761"/>
                  </a:cubicBezTo>
                  <a:cubicBezTo>
                    <a:pt x="33850" y="17821"/>
                    <a:pt x="33695" y="17797"/>
                    <a:pt x="33612" y="17845"/>
                  </a:cubicBezTo>
                  <a:cubicBezTo>
                    <a:pt x="33350" y="17988"/>
                    <a:pt x="33326" y="18107"/>
                    <a:pt x="33195" y="18369"/>
                  </a:cubicBezTo>
                  <a:cubicBezTo>
                    <a:pt x="33004" y="18735"/>
                    <a:pt x="32924" y="18861"/>
                    <a:pt x="32878" y="18861"/>
                  </a:cubicBezTo>
                  <a:cubicBezTo>
                    <a:pt x="32782" y="18861"/>
                    <a:pt x="32843" y="18290"/>
                    <a:pt x="32350" y="18226"/>
                  </a:cubicBezTo>
                  <a:cubicBezTo>
                    <a:pt x="32350" y="18226"/>
                    <a:pt x="31730" y="18436"/>
                    <a:pt x="31736" y="18562"/>
                  </a:cubicBezTo>
                  <a:lnTo>
                    <a:pt x="31736" y="18562"/>
                  </a:lnTo>
                  <a:cubicBezTo>
                    <a:pt x="31694" y="18404"/>
                    <a:pt x="31865" y="17804"/>
                    <a:pt x="31778" y="17630"/>
                  </a:cubicBezTo>
                  <a:cubicBezTo>
                    <a:pt x="31631" y="17305"/>
                    <a:pt x="31226" y="17183"/>
                    <a:pt x="30847" y="17183"/>
                  </a:cubicBezTo>
                  <a:cubicBezTo>
                    <a:pt x="30795" y="17183"/>
                    <a:pt x="30744" y="17186"/>
                    <a:pt x="30695" y="17190"/>
                  </a:cubicBezTo>
                  <a:cubicBezTo>
                    <a:pt x="31493" y="17071"/>
                    <a:pt x="32302" y="16987"/>
                    <a:pt x="33112" y="16904"/>
                  </a:cubicBezTo>
                  <a:cubicBezTo>
                    <a:pt x="33208" y="16867"/>
                    <a:pt x="33297" y="16848"/>
                    <a:pt x="33379" y="16848"/>
                  </a:cubicBezTo>
                  <a:close/>
                  <a:moveTo>
                    <a:pt x="30457" y="17214"/>
                  </a:moveTo>
                  <a:cubicBezTo>
                    <a:pt x="30421" y="17226"/>
                    <a:pt x="30385" y="17237"/>
                    <a:pt x="30350" y="17249"/>
                  </a:cubicBezTo>
                  <a:cubicBezTo>
                    <a:pt x="29849" y="17392"/>
                    <a:pt x="29302" y="18011"/>
                    <a:pt x="29242" y="18535"/>
                  </a:cubicBezTo>
                  <a:cubicBezTo>
                    <a:pt x="29195" y="19000"/>
                    <a:pt x="29457" y="19011"/>
                    <a:pt x="29528" y="19381"/>
                  </a:cubicBezTo>
                  <a:cubicBezTo>
                    <a:pt x="29599" y="19726"/>
                    <a:pt x="29814" y="19476"/>
                    <a:pt x="29361" y="19845"/>
                  </a:cubicBezTo>
                  <a:cubicBezTo>
                    <a:pt x="29254" y="19916"/>
                    <a:pt x="29159" y="20000"/>
                    <a:pt x="29064" y="20071"/>
                  </a:cubicBezTo>
                  <a:cubicBezTo>
                    <a:pt x="28768" y="19740"/>
                    <a:pt x="28461" y="19410"/>
                    <a:pt x="28154" y="19079"/>
                  </a:cubicBezTo>
                  <a:lnTo>
                    <a:pt x="28154" y="19079"/>
                  </a:lnTo>
                  <a:cubicBezTo>
                    <a:pt x="28203" y="19039"/>
                    <a:pt x="28375" y="17640"/>
                    <a:pt x="28351" y="17640"/>
                  </a:cubicBezTo>
                  <a:lnTo>
                    <a:pt x="28351" y="17640"/>
                  </a:lnTo>
                  <a:cubicBezTo>
                    <a:pt x="28351" y="17640"/>
                    <a:pt x="28351" y="17640"/>
                    <a:pt x="28350" y="17641"/>
                  </a:cubicBezTo>
                  <a:lnTo>
                    <a:pt x="28350" y="17641"/>
                  </a:lnTo>
                  <a:cubicBezTo>
                    <a:pt x="28532" y="17345"/>
                    <a:pt x="29636" y="17345"/>
                    <a:pt x="29921" y="17297"/>
                  </a:cubicBezTo>
                  <a:cubicBezTo>
                    <a:pt x="30100" y="17261"/>
                    <a:pt x="30278" y="17249"/>
                    <a:pt x="30457" y="17214"/>
                  </a:cubicBezTo>
                  <a:close/>
                  <a:moveTo>
                    <a:pt x="35826" y="19535"/>
                  </a:moveTo>
                  <a:cubicBezTo>
                    <a:pt x="35600" y="19773"/>
                    <a:pt x="35064" y="20000"/>
                    <a:pt x="34874" y="20095"/>
                  </a:cubicBezTo>
                  <a:cubicBezTo>
                    <a:pt x="34421" y="20297"/>
                    <a:pt x="33933" y="20428"/>
                    <a:pt x="33445" y="20524"/>
                  </a:cubicBezTo>
                  <a:cubicBezTo>
                    <a:pt x="33153" y="20574"/>
                    <a:pt x="32853" y="20624"/>
                    <a:pt x="32551" y="20624"/>
                  </a:cubicBezTo>
                  <a:cubicBezTo>
                    <a:pt x="32496" y="20624"/>
                    <a:pt x="32441" y="20623"/>
                    <a:pt x="32386" y="20619"/>
                  </a:cubicBezTo>
                  <a:cubicBezTo>
                    <a:pt x="31862" y="20571"/>
                    <a:pt x="31624" y="20250"/>
                    <a:pt x="32386" y="20107"/>
                  </a:cubicBezTo>
                  <a:cubicBezTo>
                    <a:pt x="32647" y="20047"/>
                    <a:pt x="32897" y="20059"/>
                    <a:pt x="33159" y="19964"/>
                  </a:cubicBezTo>
                  <a:cubicBezTo>
                    <a:pt x="33481" y="19845"/>
                    <a:pt x="33719" y="19654"/>
                    <a:pt x="34076" y="19619"/>
                  </a:cubicBezTo>
                  <a:cubicBezTo>
                    <a:pt x="34150" y="19614"/>
                    <a:pt x="34224" y="19612"/>
                    <a:pt x="34300" y="19612"/>
                  </a:cubicBezTo>
                  <a:cubicBezTo>
                    <a:pt x="34551" y="19612"/>
                    <a:pt x="34814" y="19633"/>
                    <a:pt x="35068" y="19633"/>
                  </a:cubicBezTo>
                  <a:cubicBezTo>
                    <a:pt x="35111" y="19633"/>
                    <a:pt x="35153" y="19632"/>
                    <a:pt x="35195" y="19631"/>
                  </a:cubicBezTo>
                  <a:cubicBezTo>
                    <a:pt x="35267" y="19619"/>
                    <a:pt x="35612" y="19559"/>
                    <a:pt x="35826" y="19535"/>
                  </a:cubicBezTo>
                  <a:close/>
                  <a:moveTo>
                    <a:pt x="3465" y="30465"/>
                  </a:moveTo>
                  <a:cubicBezTo>
                    <a:pt x="3477" y="30465"/>
                    <a:pt x="3477" y="30477"/>
                    <a:pt x="3477" y="30477"/>
                  </a:cubicBezTo>
                  <a:cubicBezTo>
                    <a:pt x="3489" y="30489"/>
                    <a:pt x="3489" y="30501"/>
                    <a:pt x="3489" y="30513"/>
                  </a:cubicBezTo>
                  <a:cubicBezTo>
                    <a:pt x="3489" y="30501"/>
                    <a:pt x="3477" y="30477"/>
                    <a:pt x="3465" y="30465"/>
                  </a:cubicBezTo>
                  <a:close/>
                  <a:moveTo>
                    <a:pt x="3489" y="31037"/>
                  </a:moveTo>
                  <a:cubicBezTo>
                    <a:pt x="3489" y="31180"/>
                    <a:pt x="3501" y="31215"/>
                    <a:pt x="3465" y="31299"/>
                  </a:cubicBezTo>
                  <a:cubicBezTo>
                    <a:pt x="3453" y="31323"/>
                    <a:pt x="3441" y="31358"/>
                    <a:pt x="3418" y="31394"/>
                  </a:cubicBezTo>
                  <a:cubicBezTo>
                    <a:pt x="3441" y="31263"/>
                    <a:pt x="3465" y="31144"/>
                    <a:pt x="3489" y="31037"/>
                  </a:cubicBezTo>
                  <a:close/>
                  <a:moveTo>
                    <a:pt x="19384" y="42298"/>
                  </a:moveTo>
                  <a:cubicBezTo>
                    <a:pt x="19474" y="42298"/>
                    <a:pt x="19564" y="42316"/>
                    <a:pt x="19658" y="42360"/>
                  </a:cubicBezTo>
                  <a:cubicBezTo>
                    <a:pt x="19717" y="42383"/>
                    <a:pt x="19753" y="42419"/>
                    <a:pt x="19789" y="42455"/>
                  </a:cubicBezTo>
                  <a:cubicBezTo>
                    <a:pt x="19598" y="42383"/>
                    <a:pt x="19384" y="42348"/>
                    <a:pt x="19134" y="42336"/>
                  </a:cubicBezTo>
                  <a:cubicBezTo>
                    <a:pt x="19219" y="42313"/>
                    <a:pt x="19302" y="42298"/>
                    <a:pt x="19384" y="42298"/>
                  </a:cubicBezTo>
                  <a:close/>
                  <a:moveTo>
                    <a:pt x="42934" y="47241"/>
                  </a:moveTo>
                  <a:cubicBezTo>
                    <a:pt x="42911" y="47253"/>
                    <a:pt x="42875" y="47265"/>
                    <a:pt x="42839" y="47289"/>
                  </a:cubicBezTo>
                  <a:cubicBezTo>
                    <a:pt x="42744" y="47336"/>
                    <a:pt x="42482" y="47467"/>
                    <a:pt x="42137" y="47551"/>
                  </a:cubicBezTo>
                  <a:cubicBezTo>
                    <a:pt x="42399" y="47420"/>
                    <a:pt x="42673" y="47313"/>
                    <a:pt x="42934" y="47241"/>
                  </a:cubicBezTo>
                  <a:close/>
                  <a:moveTo>
                    <a:pt x="35148" y="61493"/>
                  </a:moveTo>
                  <a:lnTo>
                    <a:pt x="35148" y="61493"/>
                  </a:lnTo>
                  <a:cubicBezTo>
                    <a:pt x="35183" y="61541"/>
                    <a:pt x="35219" y="61576"/>
                    <a:pt x="35243" y="61636"/>
                  </a:cubicBezTo>
                  <a:cubicBezTo>
                    <a:pt x="35243" y="61660"/>
                    <a:pt x="35243" y="61683"/>
                    <a:pt x="35255" y="61707"/>
                  </a:cubicBezTo>
                  <a:cubicBezTo>
                    <a:pt x="35219" y="61648"/>
                    <a:pt x="35195" y="61588"/>
                    <a:pt x="35148" y="61493"/>
                  </a:cubicBezTo>
                  <a:close/>
                  <a:moveTo>
                    <a:pt x="38381" y="72400"/>
                  </a:moveTo>
                  <a:cubicBezTo>
                    <a:pt x="38412" y="72400"/>
                    <a:pt x="38465" y="72406"/>
                    <a:pt x="38529" y="72411"/>
                  </a:cubicBezTo>
                  <a:cubicBezTo>
                    <a:pt x="38493" y="72435"/>
                    <a:pt x="38470" y="72459"/>
                    <a:pt x="38458" y="72482"/>
                  </a:cubicBezTo>
                  <a:cubicBezTo>
                    <a:pt x="38340" y="72416"/>
                    <a:pt x="38331" y="72400"/>
                    <a:pt x="38381" y="72400"/>
                  </a:cubicBezTo>
                  <a:close/>
                  <a:moveTo>
                    <a:pt x="44887" y="81079"/>
                  </a:moveTo>
                  <a:lnTo>
                    <a:pt x="44887" y="81079"/>
                  </a:lnTo>
                  <a:cubicBezTo>
                    <a:pt x="44851" y="81305"/>
                    <a:pt x="44804" y="81495"/>
                    <a:pt x="44732" y="81650"/>
                  </a:cubicBezTo>
                  <a:cubicBezTo>
                    <a:pt x="44649" y="81888"/>
                    <a:pt x="44506" y="82186"/>
                    <a:pt x="44327" y="82507"/>
                  </a:cubicBezTo>
                  <a:cubicBezTo>
                    <a:pt x="44554" y="82019"/>
                    <a:pt x="44744" y="81555"/>
                    <a:pt x="44887" y="81079"/>
                  </a:cubicBezTo>
                  <a:close/>
                  <a:moveTo>
                    <a:pt x="33517" y="1"/>
                  </a:moveTo>
                  <a:cubicBezTo>
                    <a:pt x="29804" y="1"/>
                    <a:pt x="26111" y="398"/>
                    <a:pt x="22444" y="1033"/>
                  </a:cubicBezTo>
                  <a:cubicBezTo>
                    <a:pt x="20420" y="1390"/>
                    <a:pt x="18372" y="1783"/>
                    <a:pt x="16407" y="2426"/>
                  </a:cubicBezTo>
                  <a:cubicBezTo>
                    <a:pt x="14693" y="2986"/>
                    <a:pt x="13562" y="4236"/>
                    <a:pt x="11931" y="4867"/>
                  </a:cubicBezTo>
                  <a:cubicBezTo>
                    <a:pt x="11728" y="4903"/>
                    <a:pt x="11454" y="4879"/>
                    <a:pt x="11264" y="4950"/>
                  </a:cubicBezTo>
                  <a:cubicBezTo>
                    <a:pt x="11109" y="5010"/>
                    <a:pt x="11061" y="5284"/>
                    <a:pt x="11264" y="5307"/>
                  </a:cubicBezTo>
                  <a:cubicBezTo>
                    <a:pt x="11002" y="5331"/>
                    <a:pt x="10752" y="5343"/>
                    <a:pt x="10538" y="5403"/>
                  </a:cubicBezTo>
                  <a:cubicBezTo>
                    <a:pt x="10049" y="5546"/>
                    <a:pt x="9668" y="5831"/>
                    <a:pt x="9216" y="6069"/>
                  </a:cubicBezTo>
                  <a:cubicBezTo>
                    <a:pt x="7001" y="7248"/>
                    <a:pt x="4977" y="8153"/>
                    <a:pt x="3049" y="9760"/>
                  </a:cubicBezTo>
                  <a:cubicBezTo>
                    <a:pt x="2965" y="9832"/>
                    <a:pt x="2977" y="9963"/>
                    <a:pt x="3049" y="10034"/>
                  </a:cubicBezTo>
                  <a:cubicBezTo>
                    <a:pt x="3370" y="10379"/>
                    <a:pt x="3799" y="10153"/>
                    <a:pt x="4096" y="10475"/>
                  </a:cubicBezTo>
                  <a:cubicBezTo>
                    <a:pt x="4811" y="11237"/>
                    <a:pt x="4180" y="11999"/>
                    <a:pt x="3989" y="12844"/>
                  </a:cubicBezTo>
                  <a:cubicBezTo>
                    <a:pt x="3775" y="13749"/>
                    <a:pt x="3965" y="14249"/>
                    <a:pt x="2929" y="14725"/>
                  </a:cubicBezTo>
                  <a:cubicBezTo>
                    <a:pt x="2858" y="14761"/>
                    <a:pt x="2810" y="14868"/>
                    <a:pt x="2834" y="14940"/>
                  </a:cubicBezTo>
                  <a:cubicBezTo>
                    <a:pt x="3013" y="15428"/>
                    <a:pt x="3513" y="15928"/>
                    <a:pt x="4013" y="15987"/>
                  </a:cubicBezTo>
                  <a:lnTo>
                    <a:pt x="4001" y="15987"/>
                  </a:lnTo>
                  <a:cubicBezTo>
                    <a:pt x="3775" y="16035"/>
                    <a:pt x="3846" y="16344"/>
                    <a:pt x="4049" y="16356"/>
                  </a:cubicBezTo>
                  <a:cubicBezTo>
                    <a:pt x="4501" y="16404"/>
                    <a:pt x="3775" y="16571"/>
                    <a:pt x="3430" y="16892"/>
                  </a:cubicBezTo>
                  <a:cubicBezTo>
                    <a:pt x="2989" y="17285"/>
                    <a:pt x="2584" y="17845"/>
                    <a:pt x="2275" y="18357"/>
                  </a:cubicBezTo>
                  <a:cubicBezTo>
                    <a:pt x="1751" y="19226"/>
                    <a:pt x="917" y="20297"/>
                    <a:pt x="489" y="21238"/>
                  </a:cubicBezTo>
                  <a:cubicBezTo>
                    <a:pt x="1" y="22286"/>
                    <a:pt x="120" y="22833"/>
                    <a:pt x="322" y="23964"/>
                  </a:cubicBezTo>
                  <a:cubicBezTo>
                    <a:pt x="620" y="25655"/>
                    <a:pt x="1870" y="26929"/>
                    <a:pt x="2191" y="28548"/>
                  </a:cubicBezTo>
                  <a:cubicBezTo>
                    <a:pt x="2334" y="29263"/>
                    <a:pt x="2251" y="29668"/>
                    <a:pt x="2525" y="30310"/>
                  </a:cubicBezTo>
                  <a:cubicBezTo>
                    <a:pt x="2584" y="30465"/>
                    <a:pt x="2929" y="30334"/>
                    <a:pt x="3037" y="30561"/>
                  </a:cubicBezTo>
                  <a:cubicBezTo>
                    <a:pt x="3251" y="31001"/>
                    <a:pt x="3084" y="31370"/>
                    <a:pt x="2620" y="31751"/>
                  </a:cubicBezTo>
                  <a:cubicBezTo>
                    <a:pt x="2537" y="31823"/>
                    <a:pt x="2548" y="31954"/>
                    <a:pt x="2620" y="32013"/>
                  </a:cubicBezTo>
                  <a:cubicBezTo>
                    <a:pt x="2918" y="32335"/>
                    <a:pt x="3501" y="32549"/>
                    <a:pt x="3739" y="32835"/>
                  </a:cubicBezTo>
                  <a:cubicBezTo>
                    <a:pt x="4275" y="33478"/>
                    <a:pt x="4001" y="33799"/>
                    <a:pt x="4001" y="34478"/>
                  </a:cubicBezTo>
                  <a:cubicBezTo>
                    <a:pt x="4001" y="34537"/>
                    <a:pt x="4037" y="34609"/>
                    <a:pt x="4096" y="34632"/>
                  </a:cubicBezTo>
                  <a:cubicBezTo>
                    <a:pt x="4644" y="34954"/>
                    <a:pt x="4763" y="35692"/>
                    <a:pt x="4918" y="36252"/>
                  </a:cubicBezTo>
                  <a:cubicBezTo>
                    <a:pt x="4942" y="36311"/>
                    <a:pt x="4989" y="36359"/>
                    <a:pt x="5061" y="36383"/>
                  </a:cubicBezTo>
                  <a:cubicBezTo>
                    <a:pt x="5213" y="36422"/>
                    <a:pt x="5348" y="36442"/>
                    <a:pt x="5473" y="36442"/>
                  </a:cubicBezTo>
                  <a:cubicBezTo>
                    <a:pt x="5767" y="36442"/>
                    <a:pt x="6006" y="36331"/>
                    <a:pt x="6299" y="36097"/>
                  </a:cubicBezTo>
                  <a:cubicBezTo>
                    <a:pt x="6347" y="36049"/>
                    <a:pt x="6358" y="35966"/>
                    <a:pt x="6347" y="35906"/>
                  </a:cubicBezTo>
                  <a:cubicBezTo>
                    <a:pt x="6251" y="35537"/>
                    <a:pt x="6037" y="35240"/>
                    <a:pt x="5942" y="34871"/>
                  </a:cubicBezTo>
                  <a:cubicBezTo>
                    <a:pt x="5918" y="34811"/>
                    <a:pt x="5870" y="34752"/>
                    <a:pt x="5799" y="34740"/>
                  </a:cubicBezTo>
                  <a:cubicBezTo>
                    <a:pt x="5501" y="34668"/>
                    <a:pt x="5263" y="33918"/>
                    <a:pt x="5084" y="33287"/>
                  </a:cubicBezTo>
                  <a:cubicBezTo>
                    <a:pt x="5096" y="33263"/>
                    <a:pt x="5108" y="33228"/>
                    <a:pt x="5108" y="33192"/>
                  </a:cubicBezTo>
                  <a:cubicBezTo>
                    <a:pt x="5108" y="33144"/>
                    <a:pt x="5084" y="33097"/>
                    <a:pt x="5013" y="33013"/>
                  </a:cubicBezTo>
                  <a:cubicBezTo>
                    <a:pt x="4965" y="32811"/>
                    <a:pt x="4906" y="32632"/>
                    <a:pt x="4870" y="32513"/>
                  </a:cubicBezTo>
                  <a:cubicBezTo>
                    <a:pt x="4715" y="32096"/>
                    <a:pt x="4358" y="31334"/>
                    <a:pt x="4465" y="30930"/>
                  </a:cubicBezTo>
                  <a:cubicBezTo>
                    <a:pt x="4489" y="30858"/>
                    <a:pt x="4465" y="30787"/>
                    <a:pt x="4418" y="30739"/>
                  </a:cubicBezTo>
                  <a:cubicBezTo>
                    <a:pt x="3933" y="30272"/>
                    <a:pt x="3405" y="28617"/>
                    <a:pt x="3771" y="28617"/>
                  </a:cubicBezTo>
                  <a:cubicBezTo>
                    <a:pt x="3882" y="28617"/>
                    <a:pt x="4073" y="28766"/>
                    <a:pt x="4370" y="29144"/>
                  </a:cubicBezTo>
                  <a:cubicBezTo>
                    <a:pt x="4775" y="29656"/>
                    <a:pt x="4418" y="30275"/>
                    <a:pt x="4573" y="30715"/>
                  </a:cubicBezTo>
                  <a:cubicBezTo>
                    <a:pt x="4751" y="31192"/>
                    <a:pt x="5180" y="31942"/>
                    <a:pt x="5477" y="32263"/>
                  </a:cubicBezTo>
                  <a:cubicBezTo>
                    <a:pt x="5775" y="32596"/>
                    <a:pt x="6751" y="32704"/>
                    <a:pt x="6156" y="33168"/>
                  </a:cubicBezTo>
                  <a:cubicBezTo>
                    <a:pt x="6085" y="33228"/>
                    <a:pt x="6097" y="33335"/>
                    <a:pt x="6132" y="33406"/>
                  </a:cubicBezTo>
                  <a:cubicBezTo>
                    <a:pt x="6680" y="34442"/>
                    <a:pt x="7966" y="35061"/>
                    <a:pt x="8537" y="36240"/>
                  </a:cubicBezTo>
                  <a:cubicBezTo>
                    <a:pt x="9014" y="37204"/>
                    <a:pt x="8633" y="38288"/>
                    <a:pt x="9049" y="39157"/>
                  </a:cubicBezTo>
                  <a:cubicBezTo>
                    <a:pt x="9371" y="39788"/>
                    <a:pt x="10502" y="40562"/>
                    <a:pt x="11145" y="40907"/>
                  </a:cubicBezTo>
                  <a:cubicBezTo>
                    <a:pt x="12264" y="41526"/>
                    <a:pt x="13681" y="42181"/>
                    <a:pt x="14907" y="42633"/>
                  </a:cubicBezTo>
                  <a:cubicBezTo>
                    <a:pt x="15512" y="42862"/>
                    <a:pt x="16016" y="42935"/>
                    <a:pt x="16500" y="42935"/>
                  </a:cubicBezTo>
                  <a:cubicBezTo>
                    <a:pt x="16796" y="42935"/>
                    <a:pt x="17085" y="42908"/>
                    <a:pt x="17384" y="42872"/>
                  </a:cubicBezTo>
                  <a:lnTo>
                    <a:pt x="17467" y="42872"/>
                  </a:lnTo>
                  <a:cubicBezTo>
                    <a:pt x="17527" y="42860"/>
                    <a:pt x="17574" y="42848"/>
                    <a:pt x="17634" y="42836"/>
                  </a:cubicBezTo>
                  <a:cubicBezTo>
                    <a:pt x="17967" y="42800"/>
                    <a:pt x="18312" y="42753"/>
                    <a:pt x="18693" y="42717"/>
                  </a:cubicBezTo>
                  <a:cubicBezTo>
                    <a:pt x="18710" y="42716"/>
                    <a:pt x="18727" y="42715"/>
                    <a:pt x="18745" y="42715"/>
                  </a:cubicBezTo>
                  <a:cubicBezTo>
                    <a:pt x="19112" y="42715"/>
                    <a:pt x="19750" y="42946"/>
                    <a:pt x="20432" y="43264"/>
                  </a:cubicBezTo>
                  <a:cubicBezTo>
                    <a:pt x="20682" y="43455"/>
                    <a:pt x="20872" y="43515"/>
                    <a:pt x="21217" y="43634"/>
                  </a:cubicBezTo>
                  <a:cubicBezTo>
                    <a:pt x="22039" y="44050"/>
                    <a:pt x="22837" y="44503"/>
                    <a:pt x="23206" y="44717"/>
                  </a:cubicBezTo>
                  <a:cubicBezTo>
                    <a:pt x="23563" y="44919"/>
                    <a:pt x="23956" y="45098"/>
                    <a:pt x="24349" y="45253"/>
                  </a:cubicBezTo>
                  <a:cubicBezTo>
                    <a:pt x="24515" y="45372"/>
                    <a:pt x="24694" y="45455"/>
                    <a:pt x="24968" y="45515"/>
                  </a:cubicBezTo>
                  <a:cubicBezTo>
                    <a:pt x="25016" y="45539"/>
                    <a:pt x="25075" y="45550"/>
                    <a:pt x="25123" y="45562"/>
                  </a:cubicBezTo>
                  <a:cubicBezTo>
                    <a:pt x="26718" y="46170"/>
                    <a:pt x="28242" y="46777"/>
                    <a:pt x="28456" y="48825"/>
                  </a:cubicBezTo>
                  <a:cubicBezTo>
                    <a:pt x="28468" y="48920"/>
                    <a:pt x="28516" y="48979"/>
                    <a:pt x="28599" y="49015"/>
                  </a:cubicBezTo>
                  <a:cubicBezTo>
                    <a:pt x="29480" y="49337"/>
                    <a:pt x="29492" y="49337"/>
                    <a:pt x="30314" y="49991"/>
                  </a:cubicBezTo>
                  <a:cubicBezTo>
                    <a:pt x="30469" y="50099"/>
                    <a:pt x="30397" y="50253"/>
                    <a:pt x="30552" y="50337"/>
                  </a:cubicBezTo>
                  <a:cubicBezTo>
                    <a:pt x="31445" y="50801"/>
                    <a:pt x="32528" y="50432"/>
                    <a:pt x="33195" y="51396"/>
                  </a:cubicBezTo>
                  <a:cubicBezTo>
                    <a:pt x="33234" y="51451"/>
                    <a:pt x="33294" y="51486"/>
                    <a:pt x="33358" y="51486"/>
                  </a:cubicBezTo>
                  <a:cubicBezTo>
                    <a:pt x="33391" y="51486"/>
                    <a:pt x="33425" y="51476"/>
                    <a:pt x="33457" y="51456"/>
                  </a:cubicBezTo>
                  <a:cubicBezTo>
                    <a:pt x="33694" y="51315"/>
                    <a:pt x="33806" y="51263"/>
                    <a:pt x="33852" y="51263"/>
                  </a:cubicBezTo>
                  <a:cubicBezTo>
                    <a:pt x="33974" y="51263"/>
                    <a:pt x="33642" y="51617"/>
                    <a:pt x="33910" y="51635"/>
                  </a:cubicBezTo>
                  <a:cubicBezTo>
                    <a:pt x="34209" y="51656"/>
                    <a:pt x="34396" y="51763"/>
                    <a:pt x="34611" y="51763"/>
                  </a:cubicBezTo>
                  <a:cubicBezTo>
                    <a:pt x="34747" y="51763"/>
                    <a:pt x="34895" y="51721"/>
                    <a:pt x="35088" y="51587"/>
                  </a:cubicBezTo>
                  <a:cubicBezTo>
                    <a:pt x="35172" y="51527"/>
                    <a:pt x="35207" y="51420"/>
                    <a:pt x="35148" y="51325"/>
                  </a:cubicBezTo>
                  <a:cubicBezTo>
                    <a:pt x="34969" y="50992"/>
                    <a:pt x="34624" y="50777"/>
                    <a:pt x="34981" y="50420"/>
                  </a:cubicBezTo>
                  <a:cubicBezTo>
                    <a:pt x="35123" y="50276"/>
                    <a:pt x="35276" y="50216"/>
                    <a:pt x="35434" y="50216"/>
                  </a:cubicBezTo>
                  <a:cubicBezTo>
                    <a:pt x="36005" y="50216"/>
                    <a:pt x="36634" y="50997"/>
                    <a:pt x="36969" y="51361"/>
                  </a:cubicBezTo>
                  <a:cubicBezTo>
                    <a:pt x="37743" y="52194"/>
                    <a:pt x="37886" y="53349"/>
                    <a:pt x="37862" y="54480"/>
                  </a:cubicBezTo>
                  <a:cubicBezTo>
                    <a:pt x="37850" y="55349"/>
                    <a:pt x="37505" y="55552"/>
                    <a:pt x="37017" y="56135"/>
                  </a:cubicBezTo>
                  <a:cubicBezTo>
                    <a:pt x="36184" y="57147"/>
                    <a:pt x="33576" y="58838"/>
                    <a:pt x="33921" y="60588"/>
                  </a:cubicBezTo>
                  <a:cubicBezTo>
                    <a:pt x="33981" y="60910"/>
                    <a:pt x="34433" y="61255"/>
                    <a:pt x="34457" y="61398"/>
                  </a:cubicBezTo>
                  <a:cubicBezTo>
                    <a:pt x="34648" y="62600"/>
                    <a:pt x="33838" y="61898"/>
                    <a:pt x="33564" y="62624"/>
                  </a:cubicBezTo>
                  <a:cubicBezTo>
                    <a:pt x="33171" y="63612"/>
                    <a:pt x="33433" y="64565"/>
                    <a:pt x="34017" y="65267"/>
                  </a:cubicBezTo>
                  <a:cubicBezTo>
                    <a:pt x="34517" y="65886"/>
                    <a:pt x="35326" y="66339"/>
                    <a:pt x="35862" y="67041"/>
                  </a:cubicBezTo>
                  <a:cubicBezTo>
                    <a:pt x="36338" y="67660"/>
                    <a:pt x="36803" y="68291"/>
                    <a:pt x="37255" y="68934"/>
                  </a:cubicBezTo>
                  <a:cubicBezTo>
                    <a:pt x="37684" y="69542"/>
                    <a:pt x="38493" y="70458"/>
                    <a:pt x="38601" y="71196"/>
                  </a:cubicBezTo>
                  <a:cubicBezTo>
                    <a:pt x="38636" y="71542"/>
                    <a:pt x="38136" y="72363"/>
                    <a:pt x="38208" y="72578"/>
                  </a:cubicBezTo>
                  <a:cubicBezTo>
                    <a:pt x="38577" y="73637"/>
                    <a:pt x="40625" y="73923"/>
                    <a:pt x="41518" y="74280"/>
                  </a:cubicBezTo>
                  <a:cubicBezTo>
                    <a:pt x="42565" y="74697"/>
                    <a:pt x="44351" y="75245"/>
                    <a:pt x="44816" y="76459"/>
                  </a:cubicBezTo>
                  <a:cubicBezTo>
                    <a:pt x="45054" y="77102"/>
                    <a:pt x="44887" y="78090"/>
                    <a:pt x="44863" y="78757"/>
                  </a:cubicBezTo>
                  <a:cubicBezTo>
                    <a:pt x="44804" y="80305"/>
                    <a:pt x="44673" y="81543"/>
                    <a:pt x="43887" y="82912"/>
                  </a:cubicBezTo>
                  <a:cubicBezTo>
                    <a:pt x="43280" y="83984"/>
                    <a:pt x="42708" y="84805"/>
                    <a:pt x="42506" y="86032"/>
                  </a:cubicBezTo>
                  <a:cubicBezTo>
                    <a:pt x="42399" y="86758"/>
                    <a:pt x="42601" y="87722"/>
                    <a:pt x="42149" y="88365"/>
                  </a:cubicBezTo>
                  <a:cubicBezTo>
                    <a:pt x="41815" y="88853"/>
                    <a:pt x="41089" y="89068"/>
                    <a:pt x="40708" y="89556"/>
                  </a:cubicBezTo>
                  <a:cubicBezTo>
                    <a:pt x="40208" y="90223"/>
                    <a:pt x="40184" y="90889"/>
                    <a:pt x="40006" y="91699"/>
                  </a:cubicBezTo>
                  <a:cubicBezTo>
                    <a:pt x="39779" y="92675"/>
                    <a:pt x="38743" y="93783"/>
                    <a:pt x="38732" y="94735"/>
                  </a:cubicBezTo>
                  <a:cubicBezTo>
                    <a:pt x="38732" y="94771"/>
                    <a:pt x="38755" y="94807"/>
                    <a:pt x="38767" y="94842"/>
                  </a:cubicBezTo>
                  <a:cubicBezTo>
                    <a:pt x="38743" y="94842"/>
                    <a:pt x="38720" y="94854"/>
                    <a:pt x="38696" y="94878"/>
                  </a:cubicBezTo>
                  <a:cubicBezTo>
                    <a:pt x="38684" y="94878"/>
                    <a:pt x="38684" y="94890"/>
                    <a:pt x="38672" y="94890"/>
                  </a:cubicBezTo>
                  <a:cubicBezTo>
                    <a:pt x="38672" y="94902"/>
                    <a:pt x="38660" y="94902"/>
                    <a:pt x="38660" y="94902"/>
                  </a:cubicBezTo>
                  <a:cubicBezTo>
                    <a:pt x="38660" y="94902"/>
                    <a:pt x="38648" y="94914"/>
                    <a:pt x="38648" y="94914"/>
                  </a:cubicBezTo>
                  <a:cubicBezTo>
                    <a:pt x="38648" y="94926"/>
                    <a:pt x="38636" y="94926"/>
                    <a:pt x="38636" y="94937"/>
                  </a:cubicBezTo>
                  <a:cubicBezTo>
                    <a:pt x="38422" y="95140"/>
                    <a:pt x="38362" y="95485"/>
                    <a:pt x="38112" y="95676"/>
                  </a:cubicBezTo>
                  <a:cubicBezTo>
                    <a:pt x="37850" y="95866"/>
                    <a:pt x="37505" y="95926"/>
                    <a:pt x="37255" y="96152"/>
                  </a:cubicBezTo>
                  <a:cubicBezTo>
                    <a:pt x="37100" y="96283"/>
                    <a:pt x="37029" y="96450"/>
                    <a:pt x="37208" y="96604"/>
                  </a:cubicBezTo>
                  <a:cubicBezTo>
                    <a:pt x="37286" y="96667"/>
                    <a:pt x="37384" y="96691"/>
                    <a:pt x="37487" y="96691"/>
                  </a:cubicBezTo>
                  <a:cubicBezTo>
                    <a:pt x="37620" y="96691"/>
                    <a:pt x="37760" y="96651"/>
                    <a:pt x="37874" y="96604"/>
                  </a:cubicBezTo>
                  <a:cubicBezTo>
                    <a:pt x="38124" y="96509"/>
                    <a:pt x="38362" y="96354"/>
                    <a:pt x="38589" y="96200"/>
                  </a:cubicBezTo>
                  <a:lnTo>
                    <a:pt x="38589" y="96200"/>
                  </a:lnTo>
                  <a:cubicBezTo>
                    <a:pt x="38291" y="96628"/>
                    <a:pt x="38017" y="97069"/>
                    <a:pt x="37862" y="97545"/>
                  </a:cubicBezTo>
                  <a:cubicBezTo>
                    <a:pt x="37197" y="99641"/>
                    <a:pt x="39375" y="100189"/>
                    <a:pt x="41433" y="100189"/>
                  </a:cubicBezTo>
                  <a:cubicBezTo>
                    <a:pt x="42544" y="100189"/>
                    <a:pt x="43621" y="100029"/>
                    <a:pt x="44197" y="99867"/>
                  </a:cubicBezTo>
                  <a:cubicBezTo>
                    <a:pt x="44395" y="99808"/>
                    <a:pt x="44364" y="99497"/>
                    <a:pt x="44160" y="99497"/>
                  </a:cubicBezTo>
                  <a:cubicBezTo>
                    <a:pt x="44157" y="99497"/>
                    <a:pt x="44153" y="99497"/>
                    <a:pt x="44149" y="99498"/>
                  </a:cubicBezTo>
                  <a:cubicBezTo>
                    <a:pt x="43944" y="99504"/>
                    <a:pt x="43812" y="99520"/>
                    <a:pt x="43717" y="99520"/>
                  </a:cubicBezTo>
                  <a:cubicBezTo>
                    <a:pt x="43472" y="99520"/>
                    <a:pt x="43484" y="99413"/>
                    <a:pt x="43149" y="98759"/>
                  </a:cubicBezTo>
                  <a:cubicBezTo>
                    <a:pt x="42788" y="98072"/>
                    <a:pt x="42657" y="97961"/>
                    <a:pt x="42680" y="97961"/>
                  </a:cubicBezTo>
                  <a:cubicBezTo>
                    <a:pt x="42692" y="97961"/>
                    <a:pt x="42739" y="97987"/>
                    <a:pt x="42814" y="97987"/>
                  </a:cubicBezTo>
                  <a:cubicBezTo>
                    <a:pt x="42912" y="97987"/>
                    <a:pt x="43058" y="97942"/>
                    <a:pt x="43232" y="97735"/>
                  </a:cubicBezTo>
                  <a:cubicBezTo>
                    <a:pt x="43839" y="97021"/>
                    <a:pt x="44947" y="96890"/>
                    <a:pt x="45721" y="96438"/>
                  </a:cubicBezTo>
                  <a:cubicBezTo>
                    <a:pt x="45840" y="96354"/>
                    <a:pt x="45840" y="96116"/>
                    <a:pt x="45673" y="96092"/>
                  </a:cubicBezTo>
                  <a:cubicBezTo>
                    <a:pt x="45435" y="96057"/>
                    <a:pt x="45149" y="96033"/>
                    <a:pt x="44982" y="95842"/>
                  </a:cubicBezTo>
                  <a:cubicBezTo>
                    <a:pt x="44911" y="95759"/>
                    <a:pt x="44851" y="95699"/>
                    <a:pt x="44792" y="95652"/>
                  </a:cubicBezTo>
                  <a:cubicBezTo>
                    <a:pt x="44899" y="95652"/>
                    <a:pt x="45042" y="95628"/>
                    <a:pt x="45220" y="95497"/>
                  </a:cubicBezTo>
                  <a:cubicBezTo>
                    <a:pt x="45649" y="95188"/>
                    <a:pt x="46054" y="95104"/>
                    <a:pt x="46399" y="94664"/>
                  </a:cubicBezTo>
                  <a:cubicBezTo>
                    <a:pt x="47054" y="93783"/>
                    <a:pt x="46649" y="93140"/>
                    <a:pt x="47947" y="92806"/>
                  </a:cubicBezTo>
                  <a:cubicBezTo>
                    <a:pt x="47999" y="92792"/>
                    <a:pt x="48057" y="92787"/>
                    <a:pt x="48119" y="92787"/>
                  </a:cubicBezTo>
                  <a:cubicBezTo>
                    <a:pt x="48290" y="92787"/>
                    <a:pt x="48490" y="92826"/>
                    <a:pt x="48682" y="92826"/>
                  </a:cubicBezTo>
                  <a:cubicBezTo>
                    <a:pt x="48769" y="92826"/>
                    <a:pt x="48855" y="92818"/>
                    <a:pt x="48935" y="92794"/>
                  </a:cubicBezTo>
                  <a:cubicBezTo>
                    <a:pt x="49411" y="92675"/>
                    <a:pt x="49590" y="91580"/>
                    <a:pt x="50566" y="91294"/>
                  </a:cubicBezTo>
                  <a:cubicBezTo>
                    <a:pt x="50649" y="91274"/>
                    <a:pt x="50734" y="91267"/>
                    <a:pt x="50822" y="91267"/>
                  </a:cubicBezTo>
                  <a:cubicBezTo>
                    <a:pt x="50994" y="91267"/>
                    <a:pt x="51174" y="91293"/>
                    <a:pt x="51352" y="91293"/>
                  </a:cubicBezTo>
                  <a:cubicBezTo>
                    <a:pt x="51453" y="91293"/>
                    <a:pt x="51553" y="91284"/>
                    <a:pt x="51650" y="91258"/>
                  </a:cubicBezTo>
                  <a:cubicBezTo>
                    <a:pt x="52507" y="91032"/>
                    <a:pt x="54138" y="90139"/>
                    <a:pt x="54567" y="89353"/>
                  </a:cubicBezTo>
                  <a:cubicBezTo>
                    <a:pt x="54603" y="89282"/>
                    <a:pt x="54603" y="89187"/>
                    <a:pt x="54543" y="89127"/>
                  </a:cubicBezTo>
                  <a:lnTo>
                    <a:pt x="54543" y="89127"/>
                  </a:lnTo>
                  <a:cubicBezTo>
                    <a:pt x="54552" y="89137"/>
                    <a:pt x="54561" y="89141"/>
                    <a:pt x="54568" y="89141"/>
                  </a:cubicBezTo>
                  <a:cubicBezTo>
                    <a:pt x="54687" y="89141"/>
                    <a:pt x="54600" y="88064"/>
                    <a:pt x="54376" y="87818"/>
                  </a:cubicBezTo>
                  <a:lnTo>
                    <a:pt x="54376" y="87818"/>
                  </a:lnTo>
                  <a:cubicBezTo>
                    <a:pt x="54750" y="87825"/>
                    <a:pt x="55534" y="87922"/>
                    <a:pt x="56218" y="87922"/>
                  </a:cubicBezTo>
                  <a:cubicBezTo>
                    <a:pt x="56622" y="87922"/>
                    <a:pt x="56992" y="87888"/>
                    <a:pt x="57222" y="87782"/>
                  </a:cubicBezTo>
                  <a:cubicBezTo>
                    <a:pt x="58103" y="87377"/>
                    <a:pt x="58436" y="86603"/>
                    <a:pt x="58948" y="85853"/>
                  </a:cubicBezTo>
                  <a:cubicBezTo>
                    <a:pt x="59567" y="84912"/>
                    <a:pt x="60091" y="84710"/>
                    <a:pt x="60961" y="84079"/>
                  </a:cubicBezTo>
                  <a:cubicBezTo>
                    <a:pt x="61842" y="83436"/>
                    <a:pt x="62246" y="82912"/>
                    <a:pt x="62556" y="82341"/>
                  </a:cubicBezTo>
                  <a:cubicBezTo>
                    <a:pt x="62556" y="82341"/>
                    <a:pt x="62556" y="82341"/>
                    <a:pt x="62568" y="82329"/>
                  </a:cubicBezTo>
                  <a:cubicBezTo>
                    <a:pt x="62699" y="82138"/>
                    <a:pt x="62770" y="81984"/>
                    <a:pt x="62830" y="81793"/>
                  </a:cubicBezTo>
                  <a:cubicBezTo>
                    <a:pt x="63032" y="81341"/>
                    <a:pt x="63247" y="80841"/>
                    <a:pt x="63628" y="80221"/>
                  </a:cubicBezTo>
                  <a:cubicBezTo>
                    <a:pt x="64854" y="78209"/>
                    <a:pt x="67759" y="78733"/>
                    <a:pt x="69164" y="76864"/>
                  </a:cubicBezTo>
                  <a:cubicBezTo>
                    <a:pt x="69557" y="76328"/>
                    <a:pt x="69771" y="75638"/>
                    <a:pt x="70116" y="75066"/>
                  </a:cubicBezTo>
                  <a:cubicBezTo>
                    <a:pt x="70700" y="74114"/>
                    <a:pt x="71569" y="73268"/>
                    <a:pt x="71998" y="72220"/>
                  </a:cubicBezTo>
                  <a:cubicBezTo>
                    <a:pt x="72450" y="71089"/>
                    <a:pt x="72319" y="69970"/>
                    <a:pt x="72962" y="68887"/>
                  </a:cubicBezTo>
                  <a:cubicBezTo>
                    <a:pt x="73462" y="68041"/>
                    <a:pt x="73962" y="67196"/>
                    <a:pt x="74438" y="66315"/>
                  </a:cubicBezTo>
                  <a:cubicBezTo>
                    <a:pt x="75486" y="64386"/>
                    <a:pt x="76296" y="63957"/>
                    <a:pt x="75820" y="61695"/>
                  </a:cubicBezTo>
                  <a:cubicBezTo>
                    <a:pt x="75820" y="61671"/>
                    <a:pt x="75820" y="61660"/>
                    <a:pt x="75820" y="61648"/>
                  </a:cubicBezTo>
                  <a:cubicBezTo>
                    <a:pt x="75820" y="61648"/>
                    <a:pt x="75820" y="61648"/>
                    <a:pt x="75808" y="61636"/>
                  </a:cubicBezTo>
                  <a:cubicBezTo>
                    <a:pt x="75808" y="61636"/>
                    <a:pt x="75808" y="61624"/>
                    <a:pt x="75808" y="61624"/>
                  </a:cubicBezTo>
                  <a:cubicBezTo>
                    <a:pt x="75796" y="61612"/>
                    <a:pt x="75796" y="61600"/>
                    <a:pt x="75796" y="61600"/>
                  </a:cubicBezTo>
                  <a:cubicBezTo>
                    <a:pt x="75796" y="61600"/>
                    <a:pt x="75796" y="61588"/>
                    <a:pt x="75796" y="61588"/>
                  </a:cubicBezTo>
                  <a:cubicBezTo>
                    <a:pt x="75784" y="61576"/>
                    <a:pt x="75772" y="61564"/>
                    <a:pt x="75772" y="61552"/>
                  </a:cubicBezTo>
                  <a:cubicBezTo>
                    <a:pt x="75598" y="61302"/>
                    <a:pt x="75555" y="61258"/>
                    <a:pt x="75524" y="61258"/>
                  </a:cubicBezTo>
                  <a:cubicBezTo>
                    <a:pt x="75508" y="61258"/>
                    <a:pt x="75494" y="61271"/>
                    <a:pt x="75465" y="61271"/>
                  </a:cubicBezTo>
                  <a:cubicBezTo>
                    <a:pt x="75430" y="61271"/>
                    <a:pt x="75373" y="61253"/>
                    <a:pt x="75260" y="61171"/>
                  </a:cubicBezTo>
                  <a:cubicBezTo>
                    <a:pt x="74796" y="61124"/>
                    <a:pt x="74379" y="60921"/>
                    <a:pt x="74022" y="60564"/>
                  </a:cubicBezTo>
                  <a:cubicBezTo>
                    <a:pt x="73819" y="60314"/>
                    <a:pt x="73629" y="60064"/>
                    <a:pt x="73426" y="59814"/>
                  </a:cubicBezTo>
                  <a:cubicBezTo>
                    <a:pt x="73380" y="59791"/>
                    <a:pt x="73099" y="59611"/>
                    <a:pt x="73114" y="59611"/>
                  </a:cubicBezTo>
                  <a:cubicBezTo>
                    <a:pt x="73115" y="59611"/>
                    <a:pt x="73116" y="59611"/>
                    <a:pt x="73117" y="59612"/>
                  </a:cubicBezTo>
                  <a:cubicBezTo>
                    <a:pt x="72909" y="59528"/>
                    <a:pt x="72694" y="59499"/>
                    <a:pt x="72476" y="59499"/>
                  </a:cubicBezTo>
                  <a:cubicBezTo>
                    <a:pt x="71985" y="59499"/>
                    <a:pt x="71480" y="59647"/>
                    <a:pt x="71009" y="59647"/>
                  </a:cubicBezTo>
                  <a:cubicBezTo>
                    <a:pt x="70988" y="59563"/>
                    <a:pt x="70921" y="59489"/>
                    <a:pt x="70824" y="59489"/>
                  </a:cubicBezTo>
                  <a:cubicBezTo>
                    <a:pt x="70811" y="59489"/>
                    <a:pt x="70797" y="59490"/>
                    <a:pt x="70783" y="59493"/>
                  </a:cubicBezTo>
                  <a:cubicBezTo>
                    <a:pt x="70712" y="59505"/>
                    <a:pt x="70628" y="59528"/>
                    <a:pt x="70545" y="59576"/>
                  </a:cubicBezTo>
                  <a:cubicBezTo>
                    <a:pt x="70414" y="59540"/>
                    <a:pt x="70271" y="59469"/>
                    <a:pt x="70152" y="59362"/>
                  </a:cubicBezTo>
                  <a:cubicBezTo>
                    <a:pt x="69509" y="58826"/>
                    <a:pt x="70152" y="58362"/>
                    <a:pt x="68997" y="58195"/>
                  </a:cubicBezTo>
                  <a:cubicBezTo>
                    <a:pt x="68923" y="58183"/>
                    <a:pt x="68850" y="58178"/>
                    <a:pt x="68778" y="58178"/>
                  </a:cubicBezTo>
                  <a:cubicBezTo>
                    <a:pt x="68409" y="58178"/>
                    <a:pt x="68062" y="58317"/>
                    <a:pt x="67723" y="58457"/>
                  </a:cubicBezTo>
                  <a:cubicBezTo>
                    <a:pt x="67735" y="58433"/>
                    <a:pt x="67735" y="58421"/>
                    <a:pt x="67735" y="58409"/>
                  </a:cubicBezTo>
                  <a:cubicBezTo>
                    <a:pt x="67725" y="58293"/>
                    <a:pt x="67639" y="58215"/>
                    <a:pt x="67537" y="58215"/>
                  </a:cubicBezTo>
                  <a:cubicBezTo>
                    <a:pt x="67524" y="58215"/>
                    <a:pt x="67511" y="58216"/>
                    <a:pt x="67497" y="58219"/>
                  </a:cubicBezTo>
                  <a:cubicBezTo>
                    <a:pt x="67318" y="58254"/>
                    <a:pt x="67068" y="58576"/>
                    <a:pt x="67021" y="58790"/>
                  </a:cubicBezTo>
                  <a:cubicBezTo>
                    <a:pt x="66825" y="58910"/>
                    <a:pt x="66610" y="59019"/>
                    <a:pt x="66501" y="59019"/>
                  </a:cubicBezTo>
                  <a:cubicBezTo>
                    <a:pt x="66491" y="59019"/>
                    <a:pt x="66481" y="59018"/>
                    <a:pt x="66473" y="59016"/>
                  </a:cubicBezTo>
                  <a:cubicBezTo>
                    <a:pt x="66616" y="58981"/>
                    <a:pt x="66842" y="58004"/>
                    <a:pt x="66842" y="57992"/>
                  </a:cubicBezTo>
                  <a:cubicBezTo>
                    <a:pt x="66854" y="57885"/>
                    <a:pt x="66818" y="57802"/>
                    <a:pt x="66711" y="57766"/>
                  </a:cubicBezTo>
                  <a:cubicBezTo>
                    <a:pt x="66557" y="57711"/>
                    <a:pt x="66267" y="57696"/>
                    <a:pt x="65945" y="57696"/>
                  </a:cubicBezTo>
                  <a:cubicBezTo>
                    <a:pt x="65545" y="57696"/>
                    <a:pt x="65096" y="57720"/>
                    <a:pt x="64798" y="57720"/>
                  </a:cubicBezTo>
                  <a:cubicBezTo>
                    <a:pt x="64763" y="57720"/>
                    <a:pt x="64730" y="57719"/>
                    <a:pt x="64699" y="57719"/>
                  </a:cubicBezTo>
                  <a:cubicBezTo>
                    <a:pt x="64651" y="57683"/>
                    <a:pt x="64616" y="57635"/>
                    <a:pt x="64568" y="57600"/>
                  </a:cubicBezTo>
                  <a:cubicBezTo>
                    <a:pt x="64771" y="57457"/>
                    <a:pt x="65199" y="57111"/>
                    <a:pt x="65247" y="57016"/>
                  </a:cubicBezTo>
                  <a:cubicBezTo>
                    <a:pt x="65592" y="56254"/>
                    <a:pt x="65128" y="54897"/>
                    <a:pt x="64616" y="54075"/>
                  </a:cubicBezTo>
                  <a:cubicBezTo>
                    <a:pt x="64604" y="54016"/>
                    <a:pt x="64580" y="53980"/>
                    <a:pt x="64556" y="53944"/>
                  </a:cubicBezTo>
                  <a:cubicBezTo>
                    <a:pt x="64532" y="53909"/>
                    <a:pt x="64497" y="53885"/>
                    <a:pt x="64473" y="53861"/>
                  </a:cubicBezTo>
                  <a:cubicBezTo>
                    <a:pt x="64390" y="53742"/>
                    <a:pt x="64318" y="53647"/>
                    <a:pt x="64235" y="53575"/>
                  </a:cubicBezTo>
                  <a:cubicBezTo>
                    <a:pt x="63608" y="52937"/>
                    <a:pt x="62419" y="52170"/>
                    <a:pt x="61470" y="52170"/>
                  </a:cubicBezTo>
                  <a:cubicBezTo>
                    <a:pt x="61463" y="52170"/>
                    <a:pt x="61456" y="52170"/>
                    <a:pt x="61449" y="52170"/>
                  </a:cubicBezTo>
                  <a:cubicBezTo>
                    <a:pt x="61496" y="52170"/>
                    <a:pt x="60175" y="52337"/>
                    <a:pt x="60472" y="52349"/>
                  </a:cubicBezTo>
                  <a:cubicBezTo>
                    <a:pt x="60188" y="52480"/>
                    <a:pt x="59894" y="52541"/>
                    <a:pt x="59572" y="52541"/>
                  </a:cubicBezTo>
                  <a:cubicBezTo>
                    <a:pt x="59543" y="52541"/>
                    <a:pt x="59514" y="52540"/>
                    <a:pt x="59484" y="52539"/>
                  </a:cubicBezTo>
                  <a:cubicBezTo>
                    <a:pt x="58901" y="52289"/>
                    <a:pt x="58520" y="51861"/>
                    <a:pt x="58353" y="51277"/>
                  </a:cubicBezTo>
                  <a:cubicBezTo>
                    <a:pt x="57674" y="50456"/>
                    <a:pt x="57412" y="50182"/>
                    <a:pt x="56436" y="49801"/>
                  </a:cubicBezTo>
                  <a:cubicBezTo>
                    <a:pt x="56115" y="49670"/>
                    <a:pt x="55924" y="49658"/>
                    <a:pt x="55817" y="49658"/>
                  </a:cubicBezTo>
                  <a:cubicBezTo>
                    <a:pt x="55912" y="49634"/>
                    <a:pt x="56055" y="49563"/>
                    <a:pt x="56269" y="49360"/>
                  </a:cubicBezTo>
                  <a:cubicBezTo>
                    <a:pt x="56317" y="49301"/>
                    <a:pt x="56341" y="49194"/>
                    <a:pt x="56293" y="49134"/>
                  </a:cubicBezTo>
                  <a:cubicBezTo>
                    <a:pt x="55610" y="48197"/>
                    <a:pt x="54743" y="47781"/>
                    <a:pt x="53843" y="47781"/>
                  </a:cubicBezTo>
                  <a:cubicBezTo>
                    <a:pt x="53771" y="47781"/>
                    <a:pt x="53699" y="47784"/>
                    <a:pt x="53626" y="47789"/>
                  </a:cubicBezTo>
                  <a:cubicBezTo>
                    <a:pt x="53579" y="47783"/>
                    <a:pt x="53531" y="47780"/>
                    <a:pt x="53485" y="47780"/>
                  </a:cubicBezTo>
                  <a:cubicBezTo>
                    <a:pt x="53439" y="47780"/>
                    <a:pt x="53394" y="47783"/>
                    <a:pt x="53352" y="47789"/>
                  </a:cubicBezTo>
                  <a:cubicBezTo>
                    <a:pt x="53269" y="47813"/>
                    <a:pt x="53210" y="47825"/>
                    <a:pt x="53162" y="47860"/>
                  </a:cubicBezTo>
                  <a:cubicBezTo>
                    <a:pt x="52876" y="47932"/>
                    <a:pt x="52590" y="48027"/>
                    <a:pt x="52317" y="48170"/>
                  </a:cubicBezTo>
                  <a:cubicBezTo>
                    <a:pt x="51813" y="48422"/>
                    <a:pt x="51497" y="48515"/>
                    <a:pt x="51266" y="48515"/>
                  </a:cubicBezTo>
                  <a:cubicBezTo>
                    <a:pt x="50764" y="48515"/>
                    <a:pt x="50654" y="48080"/>
                    <a:pt x="49864" y="47884"/>
                  </a:cubicBezTo>
                  <a:cubicBezTo>
                    <a:pt x="49829" y="47875"/>
                    <a:pt x="49789" y="47871"/>
                    <a:pt x="49745" y="47871"/>
                  </a:cubicBezTo>
                  <a:cubicBezTo>
                    <a:pt x="49353" y="47871"/>
                    <a:pt x="48605" y="48183"/>
                    <a:pt x="48130" y="48183"/>
                  </a:cubicBezTo>
                  <a:cubicBezTo>
                    <a:pt x="47801" y="48183"/>
                    <a:pt x="47603" y="48034"/>
                    <a:pt x="47745" y="47527"/>
                  </a:cubicBezTo>
                  <a:cubicBezTo>
                    <a:pt x="47768" y="47455"/>
                    <a:pt x="47733" y="47348"/>
                    <a:pt x="47661" y="47313"/>
                  </a:cubicBezTo>
                  <a:cubicBezTo>
                    <a:pt x="47543" y="47255"/>
                    <a:pt x="47418" y="47238"/>
                    <a:pt x="47295" y="47238"/>
                  </a:cubicBezTo>
                  <a:cubicBezTo>
                    <a:pt x="47120" y="47238"/>
                    <a:pt x="46948" y="47273"/>
                    <a:pt x="46803" y="47273"/>
                  </a:cubicBezTo>
                  <a:cubicBezTo>
                    <a:pt x="46733" y="47273"/>
                    <a:pt x="46669" y="47265"/>
                    <a:pt x="46613" y="47241"/>
                  </a:cubicBezTo>
                  <a:cubicBezTo>
                    <a:pt x="46256" y="47086"/>
                    <a:pt x="46185" y="46801"/>
                    <a:pt x="45816" y="46455"/>
                  </a:cubicBezTo>
                  <a:cubicBezTo>
                    <a:pt x="45782" y="46425"/>
                    <a:pt x="45735" y="46410"/>
                    <a:pt x="45688" y="46410"/>
                  </a:cubicBezTo>
                  <a:cubicBezTo>
                    <a:pt x="45588" y="46410"/>
                    <a:pt x="45486" y="46477"/>
                    <a:pt x="45494" y="46598"/>
                  </a:cubicBezTo>
                  <a:cubicBezTo>
                    <a:pt x="45518" y="46801"/>
                    <a:pt x="44494" y="47920"/>
                    <a:pt x="44220" y="48241"/>
                  </a:cubicBezTo>
                  <a:cubicBezTo>
                    <a:pt x="44220" y="48241"/>
                    <a:pt x="44208" y="48253"/>
                    <a:pt x="44208" y="48253"/>
                  </a:cubicBezTo>
                  <a:cubicBezTo>
                    <a:pt x="44208" y="48241"/>
                    <a:pt x="44220" y="48229"/>
                    <a:pt x="44220" y="48229"/>
                  </a:cubicBezTo>
                  <a:cubicBezTo>
                    <a:pt x="44292" y="47646"/>
                    <a:pt x="44423" y="47146"/>
                    <a:pt x="44780" y="46622"/>
                  </a:cubicBezTo>
                  <a:cubicBezTo>
                    <a:pt x="44863" y="46503"/>
                    <a:pt x="44744" y="46348"/>
                    <a:pt x="44613" y="46336"/>
                  </a:cubicBezTo>
                  <a:cubicBezTo>
                    <a:pt x="44583" y="46334"/>
                    <a:pt x="44554" y="46333"/>
                    <a:pt x="44525" y="46333"/>
                  </a:cubicBezTo>
                  <a:cubicBezTo>
                    <a:pt x="43826" y="46333"/>
                    <a:pt x="43373" y="46871"/>
                    <a:pt x="42744" y="47122"/>
                  </a:cubicBezTo>
                  <a:cubicBezTo>
                    <a:pt x="42030" y="47408"/>
                    <a:pt x="40637" y="47134"/>
                    <a:pt x="40077" y="47825"/>
                  </a:cubicBezTo>
                  <a:cubicBezTo>
                    <a:pt x="39803" y="48170"/>
                    <a:pt x="39934" y="48563"/>
                    <a:pt x="39767" y="48837"/>
                  </a:cubicBezTo>
                  <a:cubicBezTo>
                    <a:pt x="39458" y="49313"/>
                    <a:pt x="39458" y="49110"/>
                    <a:pt x="39005" y="49444"/>
                  </a:cubicBezTo>
                  <a:cubicBezTo>
                    <a:pt x="38863" y="49634"/>
                    <a:pt x="38755" y="49825"/>
                    <a:pt x="38672" y="50051"/>
                  </a:cubicBezTo>
                  <a:cubicBezTo>
                    <a:pt x="38578" y="50060"/>
                    <a:pt x="38486" y="50065"/>
                    <a:pt x="38397" y="50065"/>
                  </a:cubicBezTo>
                  <a:cubicBezTo>
                    <a:pt x="37803" y="50065"/>
                    <a:pt x="37333" y="49857"/>
                    <a:pt x="36981" y="49432"/>
                  </a:cubicBezTo>
                  <a:cubicBezTo>
                    <a:pt x="36553" y="49265"/>
                    <a:pt x="36280" y="49024"/>
                    <a:pt x="35801" y="49024"/>
                  </a:cubicBezTo>
                  <a:cubicBezTo>
                    <a:pt x="35735" y="49024"/>
                    <a:pt x="35664" y="49029"/>
                    <a:pt x="35588" y="49039"/>
                  </a:cubicBezTo>
                  <a:cubicBezTo>
                    <a:pt x="34585" y="49169"/>
                    <a:pt x="34229" y="49638"/>
                    <a:pt x="33547" y="49638"/>
                  </a:cubicBezTo>
                  <a:cubicBezTo>
                    <a:pt x="33290" y="49638"/>
                    <a:pt x="32988" y="49572"/>
                    <a:pt x="32588" y="49396"/>
                  </a:cubicBezTo>
                  <a:cubicBezTo>
                    <a:pt x="30481" y="48456"/>
                    <a:pt x="30683" y="46920"/>
                    <a:pt x="31350" y="45193"/>
                  </a:cubicBezTo>
                  <a:cubicBezTo>
                    <a:pt x="31481" y="44860"/>
                    <a:pt x="31743" y="44384"/>
                    <a:pt x="31576" y="44015"/>
                  </a:cubicBezTo>
                  <a:cubicBezTo>
                    <a:pt x="31552" y="43955"/>
                    <a:pt x="31469" y="43919"/>
                    <a:pt x="31409" y="43919"/>
                  </a:cubicBezTo>
                  <a:cubicBezTo>
                    <a:pt x="31372" y="43922"/>
                    <a:pt x="31337" y="43924"/>
                    <a:pt x="31304" y="43924"/>
                  </a:cubicBezTo>
                  <a:cubicBezTo>
                    <a:pt x="30534" y="43924"/>
                    <a:pt x="31001" y="43143"/>
                    <a:pt x="30635" y="42812"/>
                  </a:cubicBezTo>
                  <a:cubicBezTo>
                    <a:pt x="30338" y="42548"/>
                    <a:pt x="29943" y="42465"/>
                    <a:pt x="29520" y="42465"/>
                  </a:cubicBezTo>
                  <a:cubicBezTo>
                    <a:pt x="28876" y="42465"/>
                    <a:pt x="28167" y="42657"/>
                    <a:pt x="27635" y="42693"/>
                  </a:cubicBezTo>
                  <a:cubicBezTo>
                    <a:pt x="27341" y="42712"/>
                    <a:pt x="26709" y="42780"/>
                    <a:pt x="26165" y="42780"/>
                  </a:cubicBezTo>
                  <a:cubicBezTo>
                    <a:pt x="25672" y="42780"/>
                    <a:pt x="25252" y="42724"/>
                    <a:pt x="25218" y="42526"/>
                  </a:cubicBezTo>
                  <a:cubicBezTo>
                    <a:pt x="25158" y="42145"/>
                    <a:pt x="25670" y="41717"/>
                    <a:pt x="25837" y="41383"/>
                  </a:cubicBezTo>
                  <a:cubicBezTo>
                    <a:pt x="26230" y="40609"/>
                    <a:pt x="26528" y="39871"/>
                    <a:pt x="27004" y="39157"/>
                  </a:cubicBezTo>
                  <a:cubicBezTo>
                    <a:pt x="27397" y="38585"/>
                    <a:pt x="27706" y="38264"/>
                    <a:pt x="27790" y="37585"/>
                  </a:cubicBezTo>
                  <a:cubicBezTo>
                    <a:pt x="27790" y="37502"/>
                    <a:pt x="27718" y="37407"/>
                    <a:pt x="27647" y="37395"/>
                  </a:cubicBezTo>
                  <a:cubicBezTo>
                    <a:pt x="27412" y="37363"/>
                    <a:pt x="27114" y="37344"/>
                    <a:pt x="26787" y="37344"/>
                  </a:cubicBezTo>
                  <a:cubicBezTo>
                    <a:pt x="25755" y="37344"/>
                    <a:pt x="24428" y="37534"/>
                    <a:pt x="23813" y="38121"/>
                  </a:cubicBezTo>
                  <a:cubicBezTo>
                    <a:pt x="23670" y="38252"/>
                    <a:pt x="23563" y="38442"/>
                    <a:pt x="23432" y="38562"/>
                  </a:cubicBezTo>
                  <a:cubicBezTo>
                    <a:pt x="23396" y="38800"/>
                    <a:pt x="23361" y="39050"/>
                    <a:pt x="23313" y="39288"/>
                  </a:cubicBezTo>
                  <a:cubicBezTo>
                    <a:pt x="22813" y="39946"/>
                    <a:pt x="22247" y="40272"/>
                    <a:pt x="21617" y="40272"/>
                  </a:cubicBezTo>
                  <a:cubicBezTo>
                    <a:pt x="21437" y="40272"/>
                    <a:pt x="21253" y="40245"/>
                    <a:pt x="21063" y="40193"/>
                  </a:cubicBezTo>
                  <a:cubicBezTo>
                    <a:pt x="20989" y="40196"/>
                    <a:pt x="20914" y="40198"/>
                    <a:pt x="20840" y="40198"/>
                  </a:cubicBezTo>
                  <a:cubicBezTo>
                    <a:pt x="19698" y="40198"/>
                    <a:pt x="18554" y="39768"/>
                    <a:pt x="17872" y="38907"/>
                  </a:cubicBezTo>
                  <a:cubicBezTo>
                    <a:pt x="17312" y="38192"/>
                    <a:pt x="16753" y="37633"/>
                    <a:pt x="16800" y="36668"/>
                  </a:cubicBezTo>
                  <a:cubicBezTo>
                    <a:pt x="16836" y="36109"/>
                    <a:pt x="17038" y="34549"/>
                    <a:pt x="17193" y="34228"/>
                  </a:cubicBezTo>
                  <a:cubicBezTo>
                    <a:pt x="17300" y="33990"/>
                    <a:pt x="17669" y="33775"/>
                    <a:pt x="17824" y="33513"/>
                  </a:cubicBezTo>
                  <a:cubicBezTo>
                    <a:pt x="17884" y="33418"/>
                    <a:pt x="17657" y="33216"/>
                    <a:pt x="17693" y="33132"/>
                  </a:cubicBezTo>
                  <a:cubicBezTo>
                    <a:pt x="18408" y="31430"/>
                    <a:pt x="17884" y="31704"/>
                    <a:pt x="18860" y="30930"/>
                  </a:cubicBezTo>
                  <a:cubicBezTo>
                    <a:pt x="19564" y="30371"/>
                    <a:pt x="20261" y="30200"/>
                    <a:pt x="20954" y="30200"/>
                  </a:cubicBezTo>
                  <a:cubicBezTo>
                    <a:pt x="22050" y="30200"/>
                    <a:pt x="23136" y="30628"/>
                    <a:pt x="24223" y="30628"/>
                  </a:cubicBezTo>
                  <a:cubicBezTo>
                    <a:pt x="24586" y="30628"/>
                    <a:pt x="24949" y="30581"/>
                    <a:pt x="25313" y="30453"/>
                  </a:cubicBezTo>
                  <a:cubicBezTo>
                    <a:pt x="25670" y="30334"/>
                    <a:pt x="25980" y="29751"/>
                    <a:pt x="26409" y="29549"/>
                  </a:cubicBezTo>
                  <a:cubicBezTo>
                    <a:pt x="26793" y="29373"/>
                    <a:pt x="27099" y="29304"/>
                    <a:pt x="27377" y="29304"/>
                  </a:cubicBezTo>
                  <a:cubicBezTo>
                    <a:pt x="27874" y="29304"/>
                    <a:pt x="28282" y="29526"/>
                    <a:pt x="28885" y="29763"/>
                  </a:cubicBezTo>
                  <a:cubicBezTo>
                    <a:pt x="29254" y="29906"/>
                    <a:pt x="29468" y="30049"/>
                    <a:pt x="29861" y="30120"/>
                  </a:cubicBezTo>
                  <a:cubicBezTo>
                    <a:pt x="29930" y="30133"/>
                    <a:pt x="29998" y="30138"/>
                    <a:pt x="30067" y="30138"/>
                  </a:cubicBezTo>
                  <a:cubicBezTo>
                    <a:pt x="30352" y="30138"/>
                    <a:pt x="30642" y="30050"/>
                    <a:pt x="30938" y="30050"/>
                  </a:cubicBezTo>
                  <a:cubicBezTo>
                    <a:pt x="31171" y="30050"/>
                    <a:pt x="31407" y="30105"/>
                    <a:pt x="31647" y="30299"/>
                  </a:cubicBezTo>
                  <a:cubicBezTo>
                    <a:pt x="32028" y="30608"/>
                    <a:pt x="32243" y="30834"/>
                    <a:pt x="32374" y="31025"/>
                  </a:cubicBezTo>
                  <a:cubicBezTo>
                    <a:pt x="32374" y="31025"/>
                    <a:pt x="32374" y="31025"/>
                    <a:pt x="32374" y="31037"/>
                  </a:cubicBezTo>
                  <a:cubicBezTo>
                    <a:pt x="32433" y="31215"/>
                    <a:pt x="32409" y="31263"/>
                    <a:pt x="32457" y="31632"/>
                  </a:cubicBezTo>
                  <a:cubicBezTo>
                    <a:pt x="32338" y="31870"/>
                    <a:pt x="32124" y="32061"/>
                    <a:pt x="32362" y="32489"/>
                  </a:cubicBezTo>
                  <a:cubicBezTo>
                    <a:pt x="32790" y="33228"/>
                    <a:pt x="33362" y="33990"/>
                    <a:pt x="34267" y="34251"/>
                  </a:cubicBezTo>
                  <a:cubicBezTo>
                    <a:pt x="34281" y="34256"/>
                    <a:pt x="34296" y="34258"/>
                    <a:pt x="34311" y="34258"/>
                  </a:cubicBezTo>
                  <a:cubicBezTo>
                    <a:pt x="34378" y="34258"/>
                    <a:pt x="34442" y="34215"/>
                    <a:pt x="34481" y="34156"/>
                  </a:cubicBezTo>
                  <a:cubicBezTo>
                    <a:pt x="35326" y="32966"/>
                    <a:pt x="34850" y="32049"/>
                    <a:pt x="34314" y="30822"/>
                  </a:cubicBezTo>
                  <a:cubicBezTo>
                    <a:pt x="33695" y="29453"/>
                    <a:pt x="33683" y="28120"/>
                    <a:pt x="34910" y="27036"/>
                  </a:cubicBezTo>
                  <a:cubicBezTo>
                    <a:pt x="35767" y="26286"/>
                    <a:pt x="36874" y="26203"/>
                    <a:pt x="37743" y="25536"/>
                  </a:cubicBezTo>
                  <a:cubicBezTo>
                    <a:pt x="38374" y="25060"/>
                    <a:pt x="38696" y="24655"/>
                    <a:pt x="38529" y="23881"/>
                  </a:cubicBezTo>
                  <a:cubicBezTo>
                    <a:pt x="38505" y="23786"/>
                    <a:pt x="38315" y="23703"/>
                    <a:pt x="38303" y="23655"/>
                  </a:cubicBezTo>
                  <a:cubicBezTo>
                    <a:pt x="38112" y="23214"/>
                    <a:pt x="37922" y="22774"/>
                    <a:pt x="37720" y="22333"/>
                  </a:cubicBezTo>
                  <a:lnTo>
                    <a:pt x="37720" y="22333"/>
                  </a:lnTo>
                  <a:cubicBezTo>
                    <a:pt x="37791" y="22452"/>
                    <a:pt x="37850" y="22571"/>
                    <a:pt x="37910" y="22691"/>
                  </a:cubicBezTo>
                  <a:cubicBezTo>
                    <a:pt x="37992" y="22726"/>
                    <a:pt x="38063" y="23131"/>
                    <a:pt x="38202" y="23131"/>
                  </a:cubicBezTo>
                  <a:cubicBezTo>
                    <a:pt x="38204" y="23131"/>
                    <a:pt x="38206" y="23131"/>
                    <a:pt x="38208" y="23131"/>
                  </a:cubicBezTo>
                  <a:cubicBezTo>
                    <a:pt x="38215" y="23131"/>
                    <a:pt x="38222" y="23131"/>
                    <a:pt x="38228" y="23131"/>
                  </a:cubicBezTo>
                  <a:cubicBezTo>
                    <a:pt x="38444" y="23131"/>
                    <a:pt x="38633" y="23228"/>
                    <a:pt x="38803" y="23228"/>
                  </a:cubicBezTo>
                  <a:cubicBezTo>
                    <a:pt x="38945" y="23228"/>
                    <a:pt x="39074" y="23161"/>
                    <a:pt x="39196" y="22917"/>
                  </a:cubicBezTo>
                  <a:cubicBezTo>
                    <a:pt x="39279" y="22762"/>
                    <a:pt x="39101" y="22631"/>
                    <a:pt x="39101" y="22476"/>
                  </a:cubicBezTo>
                  <a:cubicBezTo>
                    <a:pt x="39113" y="22405"/>
                    <a:pt x="38553" y="21821"/>
                    <a:pt x="38589" y="21762"/>
                  </a:cubicBezTo>
                  <a:lnTo>
                    <a:pt x="38589" y="21762"/>
                  </a:lnTo>
                  <a:cubicBezTo>
                    <a:pt x="38577" y="21786"/>
                    <a:pt x="38886" y="22071"/>
                    <a:pt x="38874" y="22083"/>
                  </a:cubicBezTo>
                  <a:cubicBezTo>
                    <a:pt x="38898" y="22059"/>
                    <a:pt x="39029" y="22000"/>
                    <a:pt x="39184" y="21940"/>
                  </a:cubicBezTo>
                  <a:cubicBezTo>
                    <a:pt x="39255" y="21917"/>
                    <a:pt x="39327" y="21893"/>
                    <a:pt x="39386" y="21845"/>
                  </a:cubicBezTo>
                  <a:cubicBezTo>
                    <a:pt x="39529" y="21774"/>
                    <a:pt x="39660" y="21702"/>
                    <a:pt x="39732" y="21643"/>
                  </a:cubicBezTo>
                  <a:cubicBezTo>
                    <a:pt x="40756" y="20702"/>
                    <a:pt x="40910" y="20405"/>
                    <a:pt x="42232" y="20309"/>
                  </a:cubicBezTo>
                  <a:cubicBezTo>
                    <a:pt x="42294" y="20306"/>
                    <a:pt x="42357" y="20305"/>
                    <a:pt x="42419" y="20305"/>
                  </a:cubicBezTo>
                  <a:cubicBezTo>
                    <a:pt x="42703" y="20305"/>
                    <a:pt x="42986" y="20331"/>
                    <a:pt x="43269" y="20331"/>
                  </a:cubicBezTo>
                  <a:cubicBezTo>
                    <a:pt x="43400" y="20331"/>
                    <a:pt x="43530" y="20326"/>
                    <a:pt x="43661" y="20309"/>
                  </a:cubicBezTo>
                  <a:cubicBezTo>
                    <a:pt x="43816" y="20297"/>
                    <a:pt x="43935" y="20107"/>
                    <a:pt x="43792" y="19988"/>
                  </a:cubicBezTo>
                  <a:cubicBezTo>
                    <a:pt x="42041" y="18428"/>
                    <a:pt x="44732" y="17976"/>
                    <a:pt x="46304" y="17630"/>
                  </a:cubicBezTo>
                  <a:lnTo>
                    <a:pt x="46304" y="17630"/>
                  </a:lnTo>
                  <a:cubicBezTo>
                    <a:pt x="45899" y="17749"/>
                    <a:pt x="45566" y="17940"/>
                    <a:pt x="45768" y="18452"/>
                  </a:cubicBezTo>
                  <a:cubicBezTo>
                    <a:pt x="45909" y="18811"/>
                    <a:pt x="46078" y="18938"/>
                    <a:pt x="46256" y="18938"/>
                  </a:cubicBezTo>
                  <a:cubicBezTo>
                    <a:pt x="46632" y="18938"/>
                    <a:pt x="47052" y="18367"/>
                    <a:pt x="47352" y="18214"/>
                  </a:cubicBezTo>
                  <a:cubicBezTo>
                    <a:pt x="48423" y="17642"/>
                    <a:pt x="50150" y="18095"/>
                    <a:pt x="51174" y="17261"/>
                  </a:cubicBezTo>
                  <a:cubicBezTo>
                    <a:pt x="51233" y="17214"/>
                    <a:pt x="51233" y="17106"/>
                    <a:pt x="51197" y="17035"/>
                  </a:cubicBezTo>
                  <a:cubicBezTo>
                    <a:pt x="50912" y="16443"/>
                    <a:pt x="50588" y="16257"/>
                    <a:pt x="50246" y="16257"/>
                  </a:cubicBezTo>
                  <a:cubicBezTo>
                    <a:pt x="50017" y="16257"/>
                    <a:pt x="49781" y="16340"/>
                    <a:pt x="49542" y="16440"/>
                  </a:cubicBezTo>
                  <a:cubicBezTo>
                    <a:pt x="49531" y="16452"/>
                    <a:pt x="49519" y="16452"/>
                    <a:pt x="49495" y="16464"/>
                  </a:cubicBezTo>
                  <a:cubicBezTo>
                    <a:pt x="49223" y="16594"/>
                    <a:pt x="48939" y="16735"/>
                    <a:pt x="48679" y="16784"/>
                  </a:cubicBezTo>
                  <a:lnTo>
                    <a:pt x="48679" y="16784"/>
                  </a:lnTo>
                  <a:cubicBezTo>
                    <a:pt x="48680" y="16784"/>
                    <a:pt x="48678" y="16783"/>
                    <a:pt x="48675" y="16783"/>
                  </a:cubicBezTo>
                  <a:cubicBezTo>
                    <a:pt x="48614" y="16783"/>
                    <a:pt x="47933" y="16833"/>
                    <a:pt x="47911" y="16833"/>
                  </a:cubicBezTo>
                  <a:cubicBezTo>
                    <a:pt x="47387" y="16749"/>
                    <a:pt x="47078" y="16690"/>
                    <a:pt x="46911" y="16642"/>
                  </a:cubicBezTo>
                  <a:cubicBezTo>
                    <a:pt x="46899" y="16618"/>
                    <a:pt x="46899" y="16606"/>
                    <a:pt x="46887" y="16583"/>
                  </a:cubicBezTo>
                  <a:cubicBezTo>
                    <a:pt x="46875" y="16559"/>
                    <a:pt x="46864" y="16535"/>
                    <a:pt x="46852" y="16511"/>
                  </a:cubicBezTo>
                  <a:cubicBezTo>
                    <a:pt x="47114" y="16440"/>
                    <a:pt x="47626" y="16356"/>
                    <a:pt x="46744" y="15987"/>
                  </a:cubicBezTo>
                  <a:cubicBezTo>
                    <a:pt x="45887" y="15630"/>
                    <a:pt x="44887" y="15737"/>
                    <a:pt x="46768" y="15416"/>
                  </a:cubicBezTo>
                  <a:cubicBezTo>
                    <a:pt x="46875" y="15404"/>
                    <a:pt x="46923" y="15273"/>
                    <a:pt x="46899" y="15190"/>
                  </a:cubicBezTo>
                  <a:cubicBezTo>
                    <a:pt x="46769" y="14644"/>
                    <a:pt x="46324" y="14499"/>
                    <a:pt x="45815" y="14499"/>
                  </a:cubicBezTo>
                  <a:cubicBezTo>
                    <a:pt x="45391" y="14499"/>
                    <a:pt x="44922" y="14600"/>
                    <a:pt x="44554" y="14654"/>
                  </a:cubicBezTo>
                  <a:cubicBezTo>
                    <a:pt x="44054" y="14713"/>
                    <a:pt x="43589" y="14773"/>
                    <a:pt x="43173" y="15035"/>
                  </a:cubicBezTo>
                  <a:cubicBezTo>
                    <a:pt x="43042" y="15106"/>
                    <a:pt x="42970" y="15261"/>
                    <a:pt x="42851" y="15332"/>
                  </a:cubicBezTo>
                  <a:cubicBezTo>
                    <a:pt x="42540" y="15562"/>
                    <a:pt x="41969" y="15926"/>
                    <a:pt x="41820" y="15926"/>
                  </a:cubicBezTo>
                  <a:cubicBezTo>
                    <a:pt x="41729" y="15926"/>
                    <a:pt x="41792" y="15793"/>
                    <a:pt x="42161" y="15416"/>
                  </a:cubicBezTo>
                  <a:cubicBezTo>
                    <a:pt x="42992" y="14574"/>
                    <a:pt x="43872" y="14371"/>
                    <a:pt x="44783" y="14371"/>
                  </a:cubicBezTo>
                  <a:cubicBezTo>
                    <a:pt x="45629" y="14371"/>
                    <a:pt x="46501" y="14545"/>
                    <a:pt x="47385" y="14545"/>
                  </a:cubicBezTo>
                  <a:cubicBezTo>
                    <a:pt x="47596" y="14545"/>
                    <a:pt x="47807" y="14535"/>
                    <a:pt x="48018" y="14511"/>
                  </a:cubicBezTo>
                  <a:cubicBezTo>
                    <a:pt x="48649" y="14440"/>
                    <a:pt x="48459" y="14368"/>
                    <a:pt x="49042" y="14166"/>
                  </a:cubicBezTo>
                  <a:cubicBezTo>
                    <a:pt x="49650" y="13963"/>
                    <a:pt x="50543" y="13808"/>
                    <a:pt x="51126" y="13487"/>
                  </a:cubicBezTo>
                  <a:cubicBezTo>
                    <a:pt x="51185" y="13451"/>
                    <a:pt x="51221" y="13392"/>
                    <a:pt x="51221" y="13320"/>
                  </a:cubicBezTo>
                  <a:cubicBezTo>
                    <a:pt x="51174" y="11892"/>
                    <a:pt x="49185" y="11522"/>
                    <a:pt x="48054" y="11177"/>
                  </a:cubicBezTo>
                  <a:cubicBezTo>
                    <a:pt x="46161" y="10606"/>
                    <a:pt x="45840" y="9629"/>
                    <a:pt x="44363" y="8558"/>
                  </a:cubicBezTo>
                  <a:cubicBezTo>
                    <a:pt x="43963" y="8262"/>
                    <a:pt x="43810" y="8144"/>
                    <a:pt x="43511" y="8144"/>
                  </a:cubicBezTo>
                  <a:cubicBezTo>
                    <a:pt x="43401" y="8144"/>
                    <a:pt x="43271" y="8160"/>
                    <a:pt x="43101" y="8189"/>
                  </a:cubicBezTo>
                  <a:cubicBezTo>
                    <a:pt x="42327" y="8332"/>
                    <a:pt x="42958" y="9463"/>
                    <a:pt x="41708" y="9534"/>
                  </a:cubicBezTo>
                  <a:cubicBezTo>
                    <a:pt x="41565" y="9534"/>
                    <a:pt x="39255" y="7891"/>
                    <a:pt x="39029" y="7796"/>
                  </a:cubicBezTo>
                  <a:cubicBezTo>
                    <a:pt x="38283" y="7467"/>
                    <a:pt x="37033" y="7026"/>
                    <a:pt x="36045" y="7026"/>
                  </a:cubicBezTo>
                  <a:cubicBezTo>
                    <a:pt x="35710" y="7026"/>
                    <a:pt x="35404" y="7077"/>
                    <a:pt x="35160" y="7201"/>
                  </a:cubicBezTo>
                  <a:cubicBezTo>
                    <a:pt x="35088" y="7236"/>
                    <a:pt x="35053" y="7331"/>
                    <a:pt x="35076" y="7415"/>
                  </a:cubicBezTo>
                  <a:cubicBezTo>
                    <a:pt x="35255" y="8010"/>
                    <a:pt x="35588" y="8641"/>
                    <a:pt x="34850" y="8927"/>
                  </a:cubicBezTo>
                  <a:cubicBezTo>
                    <a:pt x="34791" y="8951"/>
                    <a:pt x="34731" y="8986"/>
                    <a:pt x="34719" y="9058"/>
                  </a:cubicBezTo>
                  <a:cubicBezTo>
                    <a:pt x="34707" y="9153"/>
                    <a:pt x="34695" y="9260"/>
                    <a:pt x="34683" y="9356"/>
                  </a:cubicBezTo>
                  <a:cubicBezTo>
                    <a:pt x="34660" y="9451"/>
                    <a:pt x="34695" y="9570"/>
                    <a:pt x="34814" y="9582"/>
                  </a:cubicBezTo>
                  <a:cubicBezTo>
                    <a:pt x="35481" y="9713"/>
                    <a:pt x="35374" y="10760"/>
                    <a:pt x="34707" y="10891"/>
                  </a:cubicBezTo>
                  <a:cubicBezTo>
                    <a:pt x="34648" y="10891"/>
                    <a:pt x="34588" y="10963"/>
                    <a:pt x="34576" y="11022"/>
                  </a:cubicBezTo>
                  <a:cubicBezTo>
                    <a:pt x="34576" y="11022"/>
                    <a:pt x="34576" y="11022"/>
                    <a:pt x="34576" y="11022"/>
                  </a:cubicBezTo>
                  <a:lnTo>
                    <a:pt x="34576" y="11022"/>
                  </a:lnTo>
                  <a:cubicBezTo>
                    <a:pt x="34574" y="11022"/>
                    <a:pt x="34470" y="12108"/>
                    <a:pt x="34576" y="12273"/>
                  </a:cubicBezTo>
                  <a:cubicBezTo>
                    <a:pt x="34074" y="12719"/>
                    <a:pt x="33680" y="12944"/>
                    <a:pt x="33395" y="12944"/>
                  </a:cubicBezTo>
                  <a:cubicBezTo>
                    <a:pt x="33186" y="12944"/>
                    <a:pt x="33036" y="12824"/>
                    <a:pt x="32945" y="12582"/>
                  </a:cubicBezTo>
                  <a:cubicBezTo>
                    <a:pt x="32707" y="12213"/>
                    <a:pt x="32588" y="11820"/>
                    <a:pt x="32588" y="11403"/>
                  </a:cubicBezTo>
                  <a:cubicBezTo>
                    <a:pt x="32362" y="11034"/>
                    <a:pt x="32445" y="10999"/>
                    <a:pt x="31981" y="10713"/>
                  </a:cubicBezTo>
                  <a:cubicBezTo>
                    <a:pt x="30945" y="10082"/>
                    <a:pt x="29171" y="10201"/>
                    <a:pt x="27980" y="9915"/>
                  </a:cubicBezTo>
                  <a:cubicBezTo>
                    <a:pt x="27402" y="9773"/>
                    <a:pt x="26343" y="9889"/>
                    <a:pt x="25850" y="9694"/>
                  </a:cubicBezTo>
                  <a:lnTo>
                    <a:pt x="25850" y="9694"/>
                  </a:lnTo>
                  <a:cubicBezTo>
                    <a:pt x="25863" y="9699"/>
                    <a:pt x="25874" y="9701"/>
                    <a:pt x="25883" y="9701"/>
                  </a:cubicBezTo>
                  <a:cubicBezTo>
                    <a:pt x="26069" y="9701"/>
                    <a:pt x="25271" y="8654"/>
                    <a:pt x="25041" y="8654"/>
                  </a:cubicBezTo>
                  <a:cubicBezTo>
                    <a:pt x="25005" y="8654"/>
                    <a:pt x="24983" y="8679"/>
                    <a:pt x="24980" y="8736"/>
                  </a:cubicBezTo>
                  <a:cubicBezTo>
                    <a:pt x="24992" y="8474"/>
                    <a:pt x="25123" y="8260"/>
                    <a:pt x="25313" y="8082"/>
                  </a:cubicBezTo>
                  <a:cubicBezTo>
                    <a:pt x="25337" y="8058"/>
                    <a:pt x="25373" y="8034"/>
                    <a:pt x="25408" y="7998"/>
                  </a:cubicBezTo>
                  <a:cubicBezTo>
                    <a:pt x="26361" y="7260"/>
                    <a:pt x="28659" y="7212"/>
                    <a:pt x="29361" y="6986"/>
                  </a:cubicBezTo>
                  <a:cubicBezTo>
                    <a:pt x="29373" y="6963"/>
                    <a:pt x="30108" y="6628"/>
                    <a:pt x="30027" y="6617"/>
                  </a:cubicBezTo>
                  <a:lnTo>
                    <a:pt x="30040" y="6617"/>
                  </a:lnTo>
                  <a:cubicBezTo>
                    <a:pt x="30076" y="6879"/>
                    <a:pt x="30147" y="7153"/>
                    <a:pt x="30171" y="7248"/>
                  </a:cubicBezTo>
                  <a:cubicBezTo>
                    <a:pt x="30201" y="7329"/>
                    <a:pt x="30275" y="7384"/>
                    <a:pt x="30362" y="7384"/>
                  </a:cubicBezTo>
                  <a:cubicBezTo>
                    <a:pt x="30377" y="7384"/>
                    <a:pt x="30393" y="7383"/>
                    <a:pt x="30409" y="7379"/>
                  </a:cubicBezTo>
                  <a:cubicBezTo>
                    <a:pt x="30683" y="7319"/>
                    <a:pt x="30997" y="7304"/>
                    <a:pt x="31321" y="7304"/>
                  </a:cubicBezTo>
                  <a:cubicBezTo>
                    <a:pt x="31651" y="7304"/>
                    <a:pt x="31991" y="7320"/>
                    <a:pt x="32311" y="7320"/>
                  </a:cubicBezTo>
                  <a:cubicBezTo>
                    <a:pt x="32675" y="7320"/>
                    <a:pt x="33013" y="7299"/>
                    <a:pt x="33278" y="7212"/>
                  </a:cubicBezTo>
                  <a:cubicBezTo>
                    <a:pt x="33409" y="7177"/>
                    <a:pt x="33862" y="7093"/>
                    <a:pt x="33898" y="6867"/>
                  </a:cubicBezTo>
                  <a:cubicBezTo>
                    <a:pt x="33945" y="6581"/>
                    <a:pt x="33957" y="6581"/>
                    <a:pt x="33886" y="6474"/>
                  </a:cubicBezTo>
                  <a:lnTo>
                    <a:pt x="33886" y="6474"/>
                  </a:lnTo>
                  <a:cubicBezTo>
                    <a:pt x="34433" y="6569"/>
                    <a:pt x="35053" y="6605"/>
                    <a:pt x="35481" y="6641"/>
                  </a:cubicBezTo>
                  <a:cubicBezTo>
                    <a:pt x="35556" y="6647"/>
                    <a:pt x="35629" y="6650"/>
                    <a:pt x="35702" y="6650"/>
                  </a:cubicBezTo>
                  <a:cubicBezTo>
                    <a:pt x="36046" y="6650"/>
                    <a:pt x="36367" y="6591"/>
                    <a:pt x="36701" y="6591"/>
                  </a:cubicBezTo>
                  <a:cubicBezTo>
                    <a:pt x="36966" y="6591"/>
                    <a:pt x="37239" y="6628"/>
                    <a:pt x="37541" y="6760"/>
                  </a:cubicBezTo>
                  <a:cubicBezTo>
                    <a:pt x="37874" y="6903"/>
                    <a:pt x="38101" y="7129"/>
                    <a:pt x="38434" y="7272"/>
                  </a:cubicBezTo>
                  <a:cubicBezTo>
                    <a:pt x="39218" y="7609"/>
                    <a:pt x="40672" y="8128"/>
                    <a:pt x="41813" y="8128"/>
                  </a:cubicBezTo>
                  <a:cubicBezTo>
                    <a:pt x="42162" y="8128"/>
                    <a:pt x="42482" y="8080"/>
                    <a:pt x="42744" y="7963"/>
                  </a:cubicBezTo>
                  <a:cubicBezTo>
                    <a:pt x="42875" y="7915"/>
                    <a:pt x="42851" y="7760"/>
                    <a:pt x="42792" y="7665"/>
                  </a:cubicBezTo>
                  <a:cubicBezTo>
                    <a:pt x="42673" y="7522"/>
                    <a:pt x="42280" y="7320"/>
                    <a:pt x="41911" y="7165"/>
                  </a:cubicBezTo>
                  <a:lnTo>
                    <a:pt x="41911" y="7165"/>
                  </a:lnTo>
                  <a:cubicBezTo>
                    <a:pt x="42244" y="7188"/>
                    <a:pt x="42613" y="7206"/>
                    <a:pt x="42869" y="7206"/>
                  </a:cubicBezTo>
                  <a:cubicBezTo>
                    <a:pt x="43006" y="7206"/>
                    <a:pt x="43111" y="7201"/>
                    <a:pt x="43161" y="7189"/>
                  </a:cubicBezTo>
                  <a:cubicBezTo>
                    <a:pt x="44137" y="6962"/>
                    <a:pt x="44839" y="6355"/>
                    <a:pt x="44363" y="5367"/>
                  </a:cubicBezTo>
                  <a:cubicBezTo>
                    <a:pt x="43923" y="4486"/>
                    <a:pt x="41815" y="3605"/>
                    <a:pt x="40898" y="3438"/>
                  </a:cubicBezTo>
                  <a:cubicBezTo>
                    <a:pt x="40369" y="3343"/>
                    <a:pt x="39830" y="3319"/>
                    <a:pt x="39290" y="3319"/>
                  </a:cubicBezTo>
                  <a:cubicBezTo>
                    <a:pt x="38749" y="3319"/>
                    <a:pt x="38208" y="3343"/>
                    <a:pt x="37672" y="3343"/>
                  </a:cubicBezTo>
                  <a:cubicBezTo>
                    <a:pt x="36565" y="3343"/>
                    <a:pt x="35755" y="3105"/>
                    <a:pt x="34719" y="2879"/>
                  </a:cubicBezTo>
                  <a:cubicBezTo>
                    <a:pt x="34422" y="2816"/>
                    <a:pt x="34121" y="2792"/>
                    <a:pt x="33818" y="2792"/>
                  </a:cubicBezTo>
                  <a:cubicBezTo>
                    <a:pt x="33428" y="2792"/>
                    <a:pt x="33036" y="2832"/>
                    <a:pt x="32647" y="2879"/>
                  </a:cubicBezTo>
                  <a:cubicBezTo>
                    <a:pt x="32969" y="2807"/>
                    <a:pt x="33290" y="2724"/>
                    <a:pt x="33612" y="2652"/>
                  </a:cubicBezTo>
                  <a:cubicBezTo>
                    <a:pt x="34103" y="2537"/>
                    <a:pt x="34555" y="2493"/>
                    <a:pt x="34989" y="2493"/>
                  </a:cubicBezTo>
                  <a:cubicBezTo>
                    <a:pt x="36039" y="2493"/>
                    <a:pt x="36984" y="2754"/>
                    <a:pt x="38112" y="2914"/>
                  </a:cubicBezTo>
                  <a:cubicBezTo>
                    <a:pt x="39327" y="3081"/>
                    <a:pt x="40506" y="2879"/>
                    <a:pt x="41696" y="3248"/>
                  </a:cubicBezTo>
                  <a:cubicBezTo>
                    <a:pt x="42315" y="3438"/>
                    <a:pt x="42875" y="3819"/>
                    <a:pt x="43458" y="4045"/>
                  </a:cubicBezTo>
                  <a:cubicBezTo>
                    <a:pt x="43756" y="4153"/>
                    <a:pt x="44935" y="4212"/>
                    <a:pt x="45078" y="4295"/>
                  </a:cubicBezTo>
                  <a:cubicBezTo>
                    <a:pt x="45089" y="4307"/>
                    <a:pt x="45101" y="4307"/>
                    <a:pt x="45113" y="4307"/>
                  </a:cubicBezTo>
                  <a:cubicBezTo>
                    <a:pt x="45066" y="4355"/>
                    <a:pt x="45006" y="4450"/>
                    <a:pt x="44911" y="4617"/>
                  </a:cubicBezTo>
                  <a:cubicBezTo>
                    <a:pt x="44875" y="4664"/>
                    <a:pt x="44875" y="4748"/>
                    <a:pt x="44911" y="4807"/>
                  </a:cubicBezTo>
                  <a:cubicBezTo>
                    <a:pt x="45268" y="5343"/>
                    <a:pt x="45566" y="5141"/>
                    <a:pt x="46137" y="5307"/>
                  </a:cubicBezTo>
                  <a:cubicBezTo>
                    <a:pt x="46292" y="5367"/>
                    <a:pt x="46399" y="5379"/>
                    <a:pt x="46483" y="5391"/>
                  </a:cubicBezTo>
                  <a:cubicBezTo>
                    <a:pt x="46506" y="5415"/>
                    <a:pt x="46530" y="5438"/>
                    <a:pt x="46554" y="5462"/>
                  </a:cubicBezTo>
                  <a:cubicBezTo>
                    <a:pt x="46483" y="5593"/>
                    <a:pt x="46459" y="5748"/>
                    <a:pt x="46530" y="5855"/>
                  </a:cubicBezTo>
                  <a:cubicBezTo>
                    <a:pt x="46562" y="5908"/>
                    <a:pt x="46613" y="5952"/>
                    <a:pt x="46675" y="5952"/>
                  </a:cubicBezTo>
                  <a:cubicBezTo>
                    <a:pt x="46682" y="5952"/>
                    <a:pt x="46689" y="5952"/>
                    <a:pt x="46697" y="5950"/>
                  </a:cubicBezTo>
                  <a:cubicBezTo>
                    <a:pt x="46733" y="5950"/>
                    <a:pt x="46756" y="5938"/>
                    <a:pt x="46792" y="5927"/>
                  </a:cubicBezTo>
                  <a:cubicBezTo>
                    <a:pt x="46816" y="6069"/>
                    <a:pt x="46852" y="6212"/>
                    <a:pt x="46935" y="6296"/>
                  </a:cubicBezTo>
                  <a:cubicBezTo>
                    <a:pt x="47316" y="6712"/>
                    <a:pt x="48566" y="7177"/>
                    <a:pt x="48935" y="7391"/>
                  </a:cubicBezTo>
                  <a:cubicBezTo>
                    <a:pt x="49471" y="7712"/>
                    <a:pt x="49995" y="7855"/>
                    <a:pt x="50578" y="8070"/>
                  </a:cubicBezTo>
                  <a:cubicBezTo>
                    <a:pt x="51174" y="8296"/>
                    <a:pt x="51626" y="8665"/>
                    <a:pt x="52221" y="8808"/>
                  </a:cubicBezTo>
                  <a:cubicBezTo>
                    <a:pt x="52235" y="8811"/>
                    <a:pt x="52249" y="8812"/>
                    <a:pt x="52264" y="8812"/>
                  </a:cubicBezTo>
                  <a:cubicBezTo>
                    <a:pt x="52415" y="8812"/>
                    <a:pt x="52618" y="8673"/>
                    <a:pt x="52719" y="8673"/>
                  </a:cubicBezTo>
                  <a:cubicBezTo>
                    <a:pt x="52729" y="8673"/>
                    <a:pt x="52737" y="8674"/>
                    <a:pt x="52745" y="8677"/>
                  </a:cubicBezTo>
                  <a:cubicBezTo>
                    <a:pt x="53233" y="8867"/>
                    <a:pt x="53864" y="9570"/>
                    <a:pt x="54376" y="9582"/>
                  </a:cubicBezTo>
                  <a:cubicBezTo>
                    <a:pt x="54407" y="9583"/>
                    <a:pt x="54437" y="9583"/>
                    <a:pt x="54465" y="9583"/>
                  </a:cubicBezTo>
                  <a:cubicBezTo>
                    <a:pt x="56007" y="9583"/>
                    <a:pt x="54384" y="8024"/>
                    <a:pt x="54174" y="7474"/>
                  </a:cubicBezTo>
                  <a:cubicBezTo>
                    <a:pt x="54174" y="7462"/>
                    <a:pt x="54174" y="7439"/>
                    <a:pt x="54162" y="7415"/>
                  </a:cubicBezTo>
                  <a:cubicBezTo>
                    <a:pt x="54139" y="7323"/>
                    <a:pt x="54067" y="7281"/>
                    <a:pt x="53994" y="7281"/>
                  </a:cubicBezTo>
                  <a:cubicBezTo>
                    <a:pt x="53952" y="7281"/>
                    <a:pt x="53910" y="7294"/>
                    <a:pt x="53876" y="7320"/>
                  </a:cubicBezTo>
                  <a:cubicBezTo>
                    <a:pt x="53876" y="7262"/>
                    <a:pt x="53876" y="7222"/>
                    <a:pt x="53872" y="7222"/>
                  </a:cubicBezTo>
                  <a:cubicBezTo>
                    <a:pt x="53871" y="7222"/>
                    <a:pt x="53868" y="7230"/>
                    <a:pt x="53864" y="7248"/>
                  </a:cubicBezTo>
                  <a:cubicBezTo>
                    <a:pt x="53897" y="7054"/>
                    <a:pt x="53870" y="6996"/>
                    <a:pt x="53839" y="6996"/>
                  </a:cubicBezTo>
                  <a:cubicBezTo>
                    <a:pt x="53835" y="6996"/>
                    <a:pt x="53832" y="6997"/>
                    <a:pt x="53829" y="6998"/>
                  </a:cubicBezTo>
                  <a:cubicBezTo>
                    <a:pt x="53852" y="6962"/>
                    <a:pt x="53876" y="6927"/>
                    <a:pt x="53924" y="6867"/>
                  </a:cubicBezTo>
                  <a:lnTo>
                    <a:pt x="53924" y="6867"/>
                  </a:lnTo>
                  <a:cubicBezTo>
                    <a:pt x="53918" y="6875"/>
                    <a:pt x="53923" y="6878"/>
                    <a:pt x="53936" y="6878"/>
                  </a:cubicBezTo>
                  <a:cubicBezTo>
                    <a:pt x="54027" y="6878"/>
                    <a:pt x="54515" y="6718"/>
                    <a:pt x="54567" y="6677"/>
                  </a:cubicBezTo>
                  <a:cubicBezTo>
                    <a:pt x="54674" y="6617"/>
                    <a:pt x="54674" y="6331"/>
                    <a:pt x="54710" y="6296"/>
                  </a:cubicBezTo>
                  <a:lnTo>
                    <a:pt x="54710" y="6296"/>
                  </a:lnTo>
                  <a:cubicBezTo>
                    <a:pt x="54666" y="6322"/>
                    <a:pt x="54637" y="6334"/>
                    <a:pt x="54620" y="6334"/>
                  </a:cubicBezTo>
                  <a:cubicBezTo>
                    <a:pt x="54553" y="6334"/>
                    <a:pt x="54665" y="6159"/>
                    <a:pt x="54769" y="6046"/>
                  </a:cubicBezTo>
                  <a:cubicBezTo>
                    <a:pt x="54805" y="6046"/>
                    <a:pt x="54853" y="6058"/>
                    <a:pt x="54888" y="6058"/>
                  </a:cubicBezTo>
                  <a:cubicBezTo>
                    <a:pt x="54865" y="6105"/>
                    <a:pt x="54841" y="6153"/>
                    <a:pt x="54805" y="6236"/>
                  </a:cubicBezTo>
                  <a:cubicBezTo>
                    <a:pt x="54803" y="6238"/>
                    <a:pt x="54807" y="6239"/>
                    <a:pt x="54814" y="6239"/>
                  </a:cubicBezTo>
                  <a:cubicBezTo>
                    <a:pt x="54857" y="6239"/>
                    <a:pt x="55044" y="6211"/>
                    <a:pt x="55126" y="6200"/>
                  </a:cubicBezTo>
                  <a:cubicBezTo>
                    <a:pt x="55234" y="6177"/>
                    <a:pt x="55281" y="6058"/>
                    <a:pt x="55257" y="5962"/>
                  </a:cubicBezTo>
                  <a:cubicBezTo>
                    <a:pt x="55019" y="4819"/>
                    <a:pt x="53186" y="4212"/>
                    <a:pt x="52209" y="3926"/>
                  </a:cubicBezTo>
                  <a:cubicBezTo>
                    <a:pt x="50757" y="3498"/>
                    <a:pt x="49423" y="3069"/>
                    <a:pt x="48030" y="2486"/>
                  </a:cubicBezTo>
                  <a:cubicBezTo>
                    <a:pt x="44089" y="843"/>
                    <a:pt x="39589" y="200"/>
                    <a:pt x="35326" y="33"/>
                  </a:cubicBezTo>
                  <a:cubicBezTo>
                    <a:pt x="34723" y="11"/>
                    <a:pt x="34119" y="1"/>
                    <a:pt x="33517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4392800" y="2117950"/>
              <a:ext cx="625" cy="325"/>
            </a:xfrm>
            <a:custGeom>
              <a:rect b="b" l="l" r="r" t="t"/>
              <a:pathLst>
                <a:path extrusionOk="0" h="13" w="25">
                  <a:moveTo>
                    <a:pt x="24" y="0"/>
                  </a:moveTo>
                  <a:cubicBezTo>
                    <a:pt x="12" y="0"/>
                    <a:pt x="12" y="0"/>
                    <a:pt x="0" y="12"/>
                  </a:cubicBezTo>
                  <a:cubicBezTo>
                    <a:pt x="12" y="12"/>
                    <a:pt x="12" y="0"/>
                    <a:pt x="24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7"/>
            <p:cNvSpPr/>
            <p:nvPr/>
          </p:nvSpPr>
          <p:spPr>
            <a:xfrm>
              <a:off x="3768900" y="2144450"/>
              <a:ext cx="275" cy="800"/>
            </a:xfrm>
            <a:custGeom>
              <a:rect b="b" l="l" r="r" t="t"/>
              <a:pathLst>
                <a:path extrusionOk="0" h="32" w="11">
                  <a:moveTo>
                    <a:pt x="1" y="0"/>
                  </a:moveTo>
                  <a:cubicBezTo>
                    <a:pt x="6" y="22"/>
                    <a:pt x="9" y="32"/>
                    <a:pt x="10" y="32"/>
                  </a:cubicBezTo>
                  <a:cubicBezTo>
                    <a:pt x="10" y="32"/>
                    <a:pt x="7" y="19"/>
                    <a:pt x="1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4255275" y="2306125"/>
              <a:ext cx="146475" cy="86025"/>
            </a:xfrm>
            <a:custGeom>
              <a:rect b="b" l="l" r="r" t="t"/>
              <a:pathLst>
                <a:path extrusionOk="0" h="3441" w="5859">
                  <a:moveTo>
                    <a:pt x="1519" y="1"/>
                  </a:moveTo>
                  <a:cubicBezTo>
                    <a:pt x="1477" y="1"/>
                    <a:pt x="1429" y="46"/>
                    <a:pt x="1394" y="46"/>
                  </a:cubicBezTo>
                  <a:lnTo>
                    <a:pt x="1382" y="46"/>
                  </a:lnTo>
                  <a:cubicBezTo>
                    <a:pt x="548" y="665"/>
                    <a:pt x="1" y="1987"/>
                    <a:pt x="906" y="2368"/>
                  </a:cubicBezTo>
                  <a:cubicBezTo>
                    <a:pt x="1035" y="2424"/>
                    <a:pt x="1197" y="2438"/>
                    <a:pt x="1361" y="2438"/>
                  </a:cubicBezTo>
                  <a:cubicBezTo>
                    <a:pt x="1514" y="2438"/>
                    <a:pt x="1668" y="2426"/>
                    <a:pt x="1799" y="2426"/>
                  </a:cubicBezTo>
                  <a:cubicBezTo>
                    <a:pt x="1824" y="2426"/>
                    <a:pt x="1847" y="2426"/>
                    <a:pt x="1870" y="2427"/>
                  </a:cubicBezTo>
                  <a:cubicBezTo>
                    <a:pt x="2573" y="2463"/>
                    <a:pt x="3013" y="2427"/>
                    <a:pt x="3573" y="2856"/>
                  </a:cubicBezTo>
                  <a:cubicBezTo>
                    <a:pt x="4028" y="3197"/>
                    <a:pt x="4755" y="3441"/>
                    <a:pt x="5338" y="3441"/>
                  </a:cubicBezTo>
                  <a:cubicBezTo>
                    <a:pt x="5365" y="3441"/>
                    <a:pt x="5392" y="3440"/>
                    <a:pt x="5418" y="3439"/>
                  </a:cubicBezTo>
                  <a:cubicBezTo>
                    <a:pt x="5692" y="3439"/>
                    <a:pt x="5823" y="3391"/>
                    <a:pt x="5835" y="3070"/>
                  </a:cubicBezTo>
                  <a:cubicBezTo>
                    <a:pt x="5859" y="2439"/>
                    <a:pt x="5311" y="2379"/>
                    <a:pt x="4894" y="2332"/>
                  </a:cubicBezTo>
                  <a:cubicBezTo>
                    <a:pt x="3977" y="2201"/>
                    <a:pt x="4227" y="1225"/>
                    <a:pt x="3501" y="808"/>
                  </a:cubicBezTo>
                  <a:cubicBezTo>
                    <a:pt x="3180" y="641"/>
                    <a:pt x="2834" y="689"/>
                    <a:pt x="2489" y="629"/>
                  </a:cubicBezTo>
                  <a:cubicBezTo>
                    <a:pt x="1977" y="534"/>
                    <a:pt x="1870" y="355"/>
                    <a:pt x="1560" y="22"/>
                  </a:cubicBezTo>
                  <a:cubicBezTo>
                    <a:pt x="1548" y="6"/>
                    <a:pt x="1534" y="1"/>
                    <a:pt x="151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3556975" y="3417150"/>
              <a:ext cx="57775" cy="54400"/>
            </a:xfrm>
            <a:custGeom>
              <a:rect b="b" l="l" r="r" t="t"/>
              <a:pathLst>
                <a:path extrusionOk="0" h="2176" w="2311">
                  <a:moveTo>
                    <a:pt x="655" y="0"/>
                  </a:moveTo>
                  <a:cubicBezTo>
                    <a:pt x="455" y="0"/>
                    <a:pt x="267" y="54"/>
                    <a:pt x="120" y="194"/>
                  </a:cubicBezTo>
                  <a:cubicBezTo>
                    <a:pt x="84" y="206"/>
                    <a:pt x="60" y="229"/>
                    <a:pt x="36" y="277"/>
                  </a:cubicBezTo>
                  <a:cubicBezTo>
                    <a:pt x="13" y="313"/>
                    <a:pt x="1" y="360"/>
                    <a:pt x="1" y="396"/>
                  </a:cubicBezTo>
                  <a:cubicBezTo>
                    <a:pt x="1" y="503"/>
                    <a:pt x="36" y="610"/>
                    <a:pt x="60" y="718"/>
                  </a:cubicBezTo>
                  <a:cubicBezTo>
                    <a:pt x="132" y="1051"/>
                    <a:pt x="215" y="1396"/>
                    <a:pt x="346" y="1706"/>
                  </a:cubicBezTo>
                  <a:cubicBezTo>
                    <a:pt x="445" y="1936"/>
                    <a:pt x="593" y="2176"/>
                    <a:pt x="858" y="2176"/>
                  </a:cubicBezTo>
                  <a:cubicBezTo>
                    <a:pt x="881" y="2176"/>
                    <a:pt x="905" y="2174"/>
                    <a:pt x="929" y="2170"/>
                  </a:cubicBezTo>
                  <a:cubicBezTo>
                    <a:pt x="1191" y="2122"/>
                    <a:pt x="1418" y="1872"/>
                    <a:pt x="1560" y="1658"/>
                  </a:cubicBezTo>
                  <a:cubicBezTo>
                    <a:pt x="1703" y="1444"/>
                    <a:pt x="1715" y="1360"/>
                    <a:pt x="1989" y="1230"/>
                  </a:cubicBezTo>
                  <a:cubicBezTo>
                    <a:pt x="2096" y="1170"/>
                    <a:pt x="2191" y="1134"/>
                    <a:pt x="2227" y="1003"/>
                  </a:cubicBezTo>
                  <a:cubicBezTo>
                    <a:pt x="2311" y="729"/>
                    <a:pt x="1965" y="527"/>
                    <a:pt x="1787" y="396"/>
                  </a:cubicBezTo>
                  <a:cubicBezTo>
                    <a:pt x="1501" y="214"/>
                    <a:pt x="1053" y="0"/>
                    <a:pt x="655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4824700" y="2422200"/>
              <a:ext cx="321800" cy="831450"/>
            </a:xfrm>
            <a:custGeom>
              <a:rect b="b" l="l" r="r" t="t"/>
              <a:pathLst>
                <a:path extrusionOk="0" h="33258" w="12872">
                  <a:moveTo>
                    <a:pt x="10156" y="25264"/>
                  </a:moveTo>
                  <a:lnTo>
                    <a:pt x="10156" y="25264"/>
                  </a:lnTo>
                  <a:cubicBezTo>
                    <a:pt x="10192" y="25407"/>
                    <a:pt x="10240" y="25561"/>
                    <a:pt x="10287" y="25752"/>
                  </a:cubicBezTo>
                  <a:cubicBezTo>
                    <a:pt x="10371" y="26109"/>
                    <a:pt x="10430" y="26395"/>
                    <a:pt x="10478" y="26657"/>
                  </a:cubicBezTo>
                  <a:cubicBezTo>
                    <a:pt x="10371" y="26192"/>
                    <a:pt x="10264" y="25728"/>
                    <a:pt x="10156" y="25264"/>
                  </a:cubicBezTo>
                  <a:close/>
                  <a:moveTo>
                    <a:pt x="209" y="1"/>
                  </a:moveTo>
                  <a:cubicBezTo>
                    <a:pt x="154" y="1"/>
                    <a:pt x="105" y="33"/>
                    <a:pt x="72" y="82"/>
                  </a:cubicBezTo>
                  <a:cubicBezTo>
                    <a:pt x="24" y="118"/>
                    <a:pt x="0" y="177"/>
                    <a:pt x="24" y="249"/>
                  </a:cubicBezTo>
                  <a:cubicBezTo>
                    <a:pt x="774" y="4071"/>
                    <a:pt x="4227" y="6333"/>
                    <a:pt x="5668" y="9917"/>
                  </a:cubicBezTo>
                  <a:cubicBezTo>
                    <a:pt x="6906" y="13012"/>
                    <a:pt x="7478" y="16394"/>
                    <a:pt x="8430" y="19572"/>
                  </a:cubicBezTo>
                  <a:cubicBezTo>
                    <a:pt x="9371" y="22740"/>
                    <a:pt x="10014" y="25919"/>
                    <a:pt x="10609" y="29145"/>
                  </a:cubicBezTo>
                  <a:cubicBezTo>
                    <a:pt x="10760" y="30006"/>
                    <a:pt x="11219" y="33258"/>
                    <a:pt x="12586" y="33258"/>
                  </a:cubicBezTo>
                  <a:cubicBezTo>
                    <a:pt x="12617" y="33258"/>
                    <a:pt x="12648" y="33256"/>
                    <a:pt x="12681" y="33253"/>
                  </a:cubicBezTo>
                  <a:cubicBezTo>
                    <a:pt x="12788" y="33241"/>
                    <a:pt x="12871" y="33181"/>
                    <a:pt x="12871" y="33062"/>
                  </a:cubicBezTo>
                  <a:cubicBezTo>
                    <a:pt x="12538" y="20918"/>
                    <a:pt x="8180" y="9405"/>
                    <a:pt x="370" y="94"/>
                  </a:cubicBezTo>
                  <a:cubicBezTo>
                    <a:pt x="346" y="58"/>
                    <a:pt x="322" y="34"/>
                    <a:pt x="286" y="22"/>
                  </a:cubicBezTo>
                  <a:cubicBezTo>
                    <a:pt x="260" y="8"/>
                    <a:pt x="234" y="1"/>
                    <a:pt x="20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7"/>
            <p:cNvSpPr/>
            <p:nvPr/>
          </p:nvSpPr>
          <p:spPr>
            <a:xfrm>
              <a:off x="4433875" y="2133725"/>
              <a:ext cx="96475" cy="62525"/>
            </a:xfrm>
            <a:custGeom>
              <a:rect b="b" l="l" r="r" t="t"/>
              <a:pathLst>
                <a:path extrusionOk="0" h="2501" w="3859">
                  <a:moveTo>
                    <a:pt x="1896" y="5"/>
                  </a:moveTo>
                  <a:cubicBezTo>
                    <a:pt x="1878" y="5"/>
                    <a:pt x="1861" y="7"/>
                    <a:pt x="1846" y="12"/>
                  </a:cubicBezTo>
                  <a:lnTo>
                    <a:pt x="1834" y="12"/>
                  </a:lnTo>
                  <a:cubicBezTo>
                    <a:pt x="1620" y="48"/>
                    <a:pt x="1" y="1"/>
                    <a:pt x="310" y="620"/>
                  </a:cubicBezTo>
                  <a:cubicBezTo>
                    <a:pt x="441" y="858"/>
                    <a:pt x="917" y="989"/>
                    <a:pt x="1132" y="1132"/>
                  </a:cubicBezTo>
                  <a:cubicBezTo>
                    <a:pt x="1608" y="1441"/>
                    <a:pt x="1929" y="1917"/>
                    <a:pt x="2394" y="2227"/>
                  </a:cubicBezTo>
                  <a:cubicBezTo>
                    <a:pt x="2624" y="2370"/>
                    <a:pt x="2919" y="2500"/>
                    <a:pt x="3175" y="2500"/>
                  </a:cubicBezTo>
                  <a:cubicBezTo>
                    <a:pt x="3410" y="2500"/>
                    <a:pt x="3612" y="2391"/>
                    <a:pt x="3703" y="2084"/>
                  </a:cubicBezTo>
                  <a:cubicBezTo>
                    <a:pt x="3787" y="1798"/>
                    <a:pt x="3858" y="1298"/>
                    <a:pt x="3691" y="1048"/>
                  </a:cubicBezTo>
                  <a:cubicBezTo>
                    <a:pt x="3560" y="858"/>
                    <a:pt x="3120" y="703"/>
                    <a:pt x="2929" y="584"/>
                  </a:cubicBezTo>
                  <a:cubicBezTo>
                    <a:pt x="2608" y="393"/>
                    <a:pt x="2298" y="215"/>
                    <a:pt x="1977" y="24"/>
                  </a:cubicBezTo>
                  <a:cubicBezTo>
                    <a:pt x="1949" y="10"/>
                    <a:pt x="1921" y="5"/>
                    <a:pt x="1896" y="5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3614125" y="4495475"/>
              <a:ext cx="588200" cy="91450"/>
            </a:xfrm>
            <a:custGeom>
              <a:rect b="b" l="l" r="r" t="t"/>
              <a:pathLst>
                <a:path extrusionOk="0" h="3658" w="23528">
                  <a:moveTo>
                    <a:pt x="22412" y="0"/>
                  </a:moveTo>
                  <a:cubicBezTo>
                    <a:pt x="21555" y="0"/>
                    <a:pt x="20563" y="308"/>
                    <a:pt x="19932" y="483"/>
                  </a:cubicBezTo>
                  <a:cubicBezTo>
                    <a:pt x="18408" y="1042"/>
                    <a:pt x="16919" y="1733"/>
                    <a:pt x="15407" y="2316"/>
                  </a:cubicBezTo>
                  <a:cubicBezTo>
                    <a:pt x="14586" y="2638"/>
                    <a:pt x="13550" y="2840"/>
                    <a:pt x="12502" y="2995"/>
                  </a:cubicBezTo>
                  <a:cubicBezTo>
                    <a:pt x="12312" y="3007"/>
                    <a:pt x="12121" y="3031"/>
                    <a:pt x="11895" y="3066"/>
                  </a:cubicBezTo>
                  <a:lnTo>
                    <a:pt x="11883" y="3066"/>
                  </a:lnTo>
                  <a:cubicBezTo>
                    <a:pt x="11193" y="3150"/>
                    <a:pt x="10526" y="3209"/>
                    <a:pt x="9931" y="3245"/>
                  </a:cubicBezTo>
                  <a:cubicBezTo>
                    <a:pt x="9883" y="3257"/>
                    <a:pt x="9847" y="3269"/>
                    <a:pt x="9811" y="3304"/>
                  </a:cubicBezTo>
                  <a:cubicBezTo>
                    <a:pt x="9788" y="3269"/>
                    <a:pt x="9752" y="3257"/>
                    <a:pt x="9692" y="3245"/>
                  </a:cubicBezTo>
                  <a:cubicBezTo>
                    <a:pt x="6736" y="3132"/>
                    <a:pt x="3727" y="2549"/>
                    <a:pt x="765" y="2549"/>
                  </a:cubicBezTo>
                  <a:cubicBezTo>
                    <a:pt x="601" y="2549"/>
                    <a:pt x="438" y="2551"/>
                    <a:pt x="275" y="2554"/>
                  </a:cubicBezTo>
                  <a:cubicBezTo>
                    <a:pt x="72" y="2566"/>
                    <a:pt x="1" y="2900"/>
                    <a:pt x="227" y="2935"/>
                  </a:cubicBezTo>
                  <a:cubicBezTo>
                    <a:pt x="429" y="2959"/>
                    <a:pt x="632" y="2983"/>
                    <a:pt x="834" y="3019"/>
                  </a:cubicBezTo>
                  <a:cubicBezTo>
                    <a:pt x="965" y="3054"/>
                    <a:pt x="1168" y="3078"/>
                    <a:pt x="1394" y="3090"/>
                  </a:cubicBezTo>
                  <a:cubicBezTo>
                    <a:pt x="3858" y="3435"/>
                    <a:pt x="6347" y="3626"/>
                    <a:pt x="8847" y="3638"/>
                  </a:cubicBezTo>
                  <a:cubicBezTo>
                    <a:pt x="9133" y="3638"/>
                    <a:pt x="9407" y="3638"/>
                    <a:pt x="9692" y="3626"/>
                  </a:cubicBezTo>
                  <a:cubicBezTo>
                    <a:pt x="9740" y="3626"/>
                    <a:pt x="9788" y="3614"/>
                    <a:pt x="9811" y="3590"/>
                  </a:cubicBezTo>
                  <a:cubicBezTo>
                    <a:pt x="9847" y="3614"/>
                    <a:pt x="9883" y="3626"/>
                    <a:pt x="9931" y="3626"/>
                  </a:cubicBezTo>
                  <a:cubicBezTo>
                    <a:pt x="10145" y="3626"/>
                    <a:pt x="10359" y="3614"/>
                    <a:pt x="10573" y="3614"/>
                  </a:cubicBezTo>
                  <a:cubicBezTo>
                    <a:pt x="10683" y="3644"/>
                    <a:pt x="10812" y="3657"/>
                    <a:pt x="10955" y="3657"/>
                  </a:cubicBezTo>
                  <a:cubicBezTo>
                    <a:pt x="11153" y="3657"/>
                    <a:pt x="11379" y="3632"/>
                    <a:pt x="11621" y="3590"/>
                  </a:cubicBezTo>
                  <a:cubicBezTo>
                    <a:pt x="13764" y="3543"/>
                    <a:pt x="16110" y="3447"/>
                    <a:pt x="17967" y="2709"/>
                  </a:cubicBezTo>
                  <a:cubicBezTo>
                    <a:pt x="19444" y="2114"/>
                    <a:pt x="20884" y="1447"/>
                    <a:pt x="22408" y="923"/>
                  </a:cubicBezTo>
                  <a:cubicBezTo>
                    <a:pt x="22742" y="804"/>
                    <a:pt x="23182" y="768"/>
                    <a:pt x="23444" y="506"/>
                  </a:cubicBezTo>
                  <a:cubicBezTo>
                    <a:pt x="23527" y="423"/>
                    <a:pt x="23516" y="268"/>
                    <a:pt x="23408" y="209"/>
                  </a:cubicBezTo>
                  <a:cubicBezTo>
                    <a:pt x="23128" y="58"/>
                    <a:pt x="22782" y="0"/>
                    <a:pt x="22412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2669675" y="2505800"/>
              <a:ext cx="2486350" cy="2080925"/>
            </a:xfrm>
            <a:custGeom>
              <a:rect b="b" l="l" r="r" t="t"/>
              <a:pathLst>
                <a:path extrusionOk="0" h="83237" w="99454">
                  <a:moveTo>
                    <a:pt x="89619" y="0"/>
                  </a:moveTo>
                  <a:cubicBezTo>
                    <a:pt x="80891" y="32445"/>
                    <a:pt x="51257" y="56341"/>
                    <a:pt x="16050" y="56341"/>
                  </a:cubicBezTo>
                  <a:cubicBezTo>
                    <a:pt x="10537" y="56341"/>
                    <a:pt x="5179" y="55745"/>
                    <a:pt x="0" y="54638"/>
                  </a:cubicBezTo>
                  <a:lnTo>
                    <a:pt x="0" y="54638"/>
                  </a:lnTo>
                  <a:cubicBezTo>
                    <a:pt x="8727" y="71616"/>
                    <a:pt x="26420" y="83237"/>
                    <a:pt x="46827" y="83237"/>
                  </a:cubicBezTo>
                  <a:cubicBezTo>
                    <a:pt x="75891" y="83237"/>
                    <a:pt x="99453" y="59686"/>
                    <a:pt x="99453" y="30623"/>
                  </a:cubicBezTo>
                  <a:cubicBezTo>
                    <a:pt x="99453" y="19193"/>
                    <a:pt x="95810" y="8620"/>
                    <a:pt x="89619" y="0"/>
                  </a:cubicBez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8"/>
          <p:cNvSpPr txBox="1"/>
          <p:nvPr>
            <p:ph type="title"/>
          </p:nvPr>
        </p:nvSpPr>
        <p:spPr>
          <a:xfrm>
            <a:off x="717525" y="542750"/>
            <a:ext cx="77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PROCESO</a:t>
            </a:r>
            <a:endParaRPr/>
          </a:p>
        </p:txBody>
      </p:sp>
      <p:sp>
        <p:nvSpPr>
          <p:cNvPr id="543" name="Google Shape;543;p38"/>
          <p:cNvSpPr txBox="1"/>
          <p:nvPr>
            <p:ph idx="2" type="title"/>
          </p:nvPr>
        </p:nvSpPr>
        <p:spPr>
          <a:xfrm>
            <a:off x="5517700" y="695150"/>
            <a:ext cx="2706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SPRINTS</a:t>
            </a:r>
            <a:endParaRPr/>
          </a:p>
        </p:txBody>
      </p:sp>
      <p:sp>
        <p:nvSpPr>
          <p:cNvPr id="544" name="Google Shape;544;p38"/>
          <p:cNvSpPr txBox="1"/>
          <p:nvPr>
            <p:ph idx="1" type="subTitle"/>
          </p:nvPr>
        </p:nvSpPr>
        <p:spPr>
          <a:xfrm>
            <a:off x="5517700" y="1098450"/>
            <a:ext cx="27069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El desarrollo del producto se realizó en 5 sprints.</a:t>
            </a:r>
            <a:endParaRPr/>
          </a:p>
        </p:txBody>
      </p:sp>
      <p:sp>
        <p:nvSpPr>
          <p:cNvPr id="545" name="Google Shape;545;p38"/>
          <p:cNvSpPr txBox="1"/>
          <p:nvPr>
            <p:ph idx="3" type="title"/>
          </p:nvPr>
        </p:nvSpPr>
        <p:spPr>
          <a:xfrm>
            <a:off x="4625825" y="1912750"/>
            <a:ext cx="2706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SINCRONIZACIÓN</a:t>
            </a:r>
            <a:endParaRPr/>
          </a:p>
        </p:txBody>
      </p:sp>
      <p:sp>
        <p:nvSpPr>
          <p:cNvPr id="546" name="Google Shape;546;p38"/>
          <p:cNvSpPr txBox="1"/>
          <p:nvPr>
            <p:ph idx="4" type="subTitle"/>
          </p:nvPr>
        </p:nvSpPr>
        <p:spPr>
          <a:xfrm>
            <a:off x="4625825" y="2316050"/>
            <a:ext cx="27069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3 reuniones por semana del equipo en los espacios de clase, además de un grupo de WhatsApp.</a:t>
            </a:r>
            <a:endParaRPr/>
          </a:p>
        </p:txBody>
      </p:sp>
      <p:sp>
        <p:nvSpPr>
          <p:cNvPr id="547" name="Google Shape;547;p38"/>
          <p:cNvSpPr txBox="1"/>
          <p:nvPr>
            <p:ph idx="5" type="title"/>
          </p:nvPr>
        </p:nvSpPr>
        <p:spPr>
          <a:xfrm>
            <a:off x="5517700" y="3301350"/>
            <a:ext cx="2706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REPOSITORIO</a:t>
            </a:r>
            <a:endParaRPr/>
          </a:p>
        </p:txBody>
      </p:sp>
      <p:sp>
        <p:nvSpPr>
          <p:cNvPr id="548" name="Google Shape;548;p38"/>
          <p:cNvSpPr txBox="1"/>
          <p:nvPr>
            <p:ph idx="6" type="subTitle"/>
          </p:nvPr>
        </p:nvSpPr>
        <p:spPr>
          <a:xfrm>
            <a:off x="5517700" y="3704650"/>
            <a:ext cx="25362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Trabajamos en un repositorio de GitHub, donde cada miembro trabajó en una rama distinta.</a:t>
            </a:r>
            <a:endParaRPr/>
          </a:p>
        </p:txBody>
      </p:sp>
      <p:grpSp>
        <p:nvGrpSpPr>
          <p:cNvPr id="549" name="Google Shape;549;p38"/>
          <p:cNvGrpSpPr/>
          <p:nvPr/>
        </p:nvGrpSpPr>
        <p:grpSpPr>
          <a:xfrm flipH="1">
            <a:off x="6618589" y="957443"/>
            <a:ext cx="446222" cy="77476"/>
            <a:chOff x="6146875" y="1767300"/>
            <a:chExt cx="331025" cy="57475"/>
          </a:xfrm>
        </p:grpSpPr>
        <p:sp>
          <p:nvSpPr>
            <p:cNvPr id="550" name="Google Shape;550;p38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Google Shape;553;p38"/>
          <p:cNvGrpSpPr/>
          <p:nvPr/>
        </p:nvGrpSpPr>
        <p:grpSpPr>
          <a:xfrm flipH="1">
            <a:off x="6290061" y="2183831"/>
            <a:ext cx="446222" cy="77476"/>
            <a:chOff x="6146875" y="1767300"/>
            <a:chExt cx="331025" cy="57475"/>
          </a:xfrm>
        </p:grpSpPr>
        <p:sp>
          <p:nvSpPr>
            <p:cNvPr id="554" name="Google Shape;554;p38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38"/>
          <p:cNvGrpSpPr/>
          <p:nvPr/>
        </p:nvGrpSpPr>
        <p:grpSpPr>
          <a:xfrm flipH="1">
            <a:off x="6821689" y="3569081"/>
            <a:ext cx="446222" cy="77476"/>
            <a:chOff x="6146875" y="1767300"/>
            <a:chExt cx="331025" cy="57475"/>
          </a:xfrm>
        </p:grpSpPr>
        <p:sp>
          <p:nvSpPr>
            <p:cNvPr id="558" name="Google Shape;558;p38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38"/>
          <p:cNvGrpSpPr/>
          <p:nvPr/>
        </p:nvGrpSpPr>
        <p:grpSpPr>
          <a:xfrm>
            <a:off x="752417" y="1362782"/>
            <a:ext cx="3405801" cy="3325736"/>
            <a:chOff x="2025550" y="988325"/>
            <a:chExt cx="3568900" cy="3485000"/>
          </a:xfrm>
        </p:grpSpPr>
        <p:sp>
          <p:nvSpPr>
            <p:cNvPr id="562" name="Google Shape;562;p38"/>
            <p:cNvSpPr/>
            <p:nvPr/>
          </p:nvSpPr>
          <p:spPr>
            <a:xfrm>
              <a:off x="2025550" y="4130400"/>
              <a:ext cx="3568900" cy="342925"/>
            </a:xfrm>
            <a:custGeom>
              <a:rect b="b" l="l" r="r" t="t"/>
              <a:pathLst>
                <a:path extrusionOk="0" h="13717" w="142756">
                  <a:moveTo>
                    <a:pt x="71378" y="0"/>
                  </a:moveTo>
                  <a:cubicBezTo>
                    <a:pt x="52447" y="0"/>
                    <a:pt x="34290" y="727"/>
                    <a:pt x="20907" y="2013"/>
                  </a:cubicBezTo>
                  <a:cubicBezTo>
                    <a:pt x="7525" y="3299"/>
                    <a:pt x="0" y="5037"/>
                    <a:pt x="0" y="6858"/>
                  </a:cubicBezTo>
                  <a:cubicBezTo>
                    <a:pt x="0" y="8680"/>
                    <a:pt x="7525" y="10418"/>
                    <a:pt x="20907" y="11704"/>
                  </a:cubicBezTo>
                  <a:cubicBezTo>
                    <a:pt x="34290" y="12990"/>
                    <a:pt x="52447" y="13716"/>
                    <a:pt x="71378" y="13716"/>
                  </a:cubicBezTo>
                  <a:cubicBezTo>
                    <a:pt x="90309" y="13716"/>
                    <a:pt x="108466" y="12990"/>
                    <a:pt x="121849" y="11704"/>
                  </a:cubicBezTo>
                  <a:cubicBezTo>
                    <a:pt x="135231" y="10418"/>
                    <a:pt x="142756" y="8680"/>
                    <a:pt x="142756" y="6858"/>
                  </a:cubicBezTo>
                  <a:cubicBezTo>
                    <a:pt x="142756" y="5037"/>
                    <a:pt x="135231" y="3299"/>
                    <a:pt x="121849" y="2013"/>
                  </a:cubicBezTo>
                  <a:cubicBezTo>
                    <a:pt x="108466" y="727"/>
                    <a:pt x="90309" y="0"/>
                    <a:pt x="71378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3319150" y="1462450"/>
              <a:ext cx="1020700" cy="1704550"/>
            </a:xfrm>
            <a:custGeom>
              <a:rect b="b" l="l" r="r" t="t"/>
              <a:pathLst>
                <a:path extrusionOk="0" h="68182" w="40828">
                  <a:moveTo>
                    <a:pt x="15523" y="1"/>
                  </a:moveTo>
                  <a:cubicBezTo>
                    <a:pt x="13789" y="1"/>
                    <a:pt x="12012" y="930"/>
                    <a:pt x="10931" y="2325"/>
                  </a:cubicBezTo>
                  <a:cubicBezTo>
                    <a:pt x="9442" y="4242"/>
                    <a:pt x="9073" y="6825"/>
                    <a:pt x="9299" y="9230"/>
                  </a:cubicBezTo>
                  <a:cubicBezTo>
                    <a:pt x="9609" y="12612"/>
                    <a:pt x="11002" y="15993"/>
                    <a:pt x="10228" y="19303"/>
                  </a:cubicBezTo>
                  <a:cubicBezTo>
                    <a:pt x="9466" y="22541"/>
                    <a:pt x="6823" y="24911"/>
                    <a:pt x="4513" y="27304"/>
                  </a:cubicBezTo>
                  <a:cubicBezTo>
                    <a:pt x="2215" y="29697"/>
                    <a:pt x="1" y="32733"/>
                    <a:pt x="465" y="36019"/>
                  </a:cubicBezTo>
                  <a:cubicBezTo>
                    <a:pt x="977" y="39603"/>
                    <a:pt x="4537" y="42270"/>
                    <a:pt x="4763" y="45890"/>
                  </a:cubicBezTo>
                  <a:cubicBezTo>
                    <a:pt x="4918" y="48473"/>
                    <a:pt x="3311" y="50819"/>
                    <a:pt x="2930" y="53379"/>
                  </a:cubicBezTo>
                  <a:cubicBezTo>
                    <a:pt x="2394" y="56986"/>
                    <a:pt x="4418" y="60606"/>
                    <a:pt x="7263" y="62868"/>
                  </a:cubicBezTo>
                  <a:cubicBezTo>
                    <a:pt x="10121" y="65142"/>
                    <a:pt x="13693" y="66273"/>
                    <a:pt x="17229" y="67166"/>
                  </a:cubicBezTo>
                  <a:cubicBezTo>
                    <a:pt x="19473" y="67727"/>
                    <a:pt x="21874" y="68181"/>
                    <a:pt x="24195" y="68181"/>
                  </a:cubicBezTo>
                  <a:cubicBezTo>
                    <a:pt x="26454" y="68181"/>
                    <a:pt x="28637" y="67751"/>
                    <a:pt x="30528" y="66571"/>
                  </a:cubicBezTo>
                  <a:cubicBezTo>
                    <a:pt x="32409" y="65880"/>
                    <a:pt x="34148" y="64868"/>
                    <a:pt x="35612" y="63511"/>
                  </a:cubicBezTo>
                  <a:cubicBezTo>
                    <a:pt x="39077" y="60284"/>
                    <a:pt x="40684" y="54926"/>
                    <a:pt x="38779" y="50593"/>
                  </a:cubicBezTo>
                  <a:cubicBezTo>
                    <a:pt x="38017" y="48878"/>
                    <a:pt x="36755" y="47354"/>
                    <a:pt x="36410" y="45497"/>
                  </a:cubicBezTo>
                  <a:cubicBezTo>
                    <a:pt x="35886" y="42782"/>
                    <a:pt x="37422" y="40163"/>
                    <a:pt x="38660" y="37686"/>
                  </a:cubicBezTo>
                  <a:cubicBezTo>
                    <a:pt x="39851" y="35329"/>
                    <a:pt x="40827" y="32519"/>
                    <a:pt x="40018" y="30078"/>
                  </a:cubicBezTo>
                  <a:cubicBezTo>
                    <a:pt x="39934" y="29840"/>
                    <a:pt x="39839" y="29602"/>
                    <a:pt x="39720" y="29364"/>
                  </a:cubicBezTo>
                  <a:cubicBezTo>
                    <a:pt x="39720" y="29352"/>
                    <a:pt x="39708" y="29340"/>
                    <a:pt x="39708" y="29328"/>
                  </a:cubicBezTo>
                  <a:cubicBezTo>
                    <a:pt x="38898" y="27733"/>
                    <a:pt x="37315" y="26637"/>
                    <a:pt x="36505" y="25042"/>
                  </a:cubicBezTo>
                  <a:cubicBezTo>
                    <a:pt x="36493" y="25030"/>
                    <a:pt x="36493" y="25018"/>
                    <a:pt x="36481" y="25006"/>
                  </a:cubicBezTo>
                  <a:cubicBezTo>
                    <a:pt x="36362" y="24744"/>
                    <a:pt x="36255" y="24494"/>
                    <a:pt x="36172" y="24220"/>
                  </a:cubicBezTo>
                  <a:cubicBezTo>
                    <a:pt x="35088" y="20910"/>
                    <a:pt x="36803" y="16684"/>
                    <a:pt x="34600" y="13909"/>
                  </a:cubicBezTo>
                  <a:cubicBezTo>
                    <a:pt x="32802" y="11635"/>
                    <a:pt x="29409" y="11683"/>
                    <a:pt x="26706" y="10623"/>
                  </a:cubicBezTo>
                  <a:cubicBezTo>
                    <a:pt x="25016" y="9957"/>
                    <a:pt x="23515" y="8778"/>
                    <a:pt x="22468" y="7301"/>
                  </a:cubicBezTo>
                  <a:cubicBezTo>
                    <a:pt x="20789" y="4920"/>
                    <a:pt x="20015" y="1610"/>
                    <a:pt x="17372" y="396"/>
                  </a:cubicBezTo>
                  <a:cubicBezTo>
                    <a:pt x="16785" y="125"/>
                    <a:pt x="16157" y="1"/>
                    <a:pt x="15523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3645825" y="1866550"/>
              <a:ext cx="503525" cy="1487775"/>
            </a:xfrm>
            <a:custGeom>
              <a:rect b="b" l="l" r="r" t="t"/>
              <a:pathLst>
                <a:path extrusionOk="0" h="59511" w="20141">
                  <a:moveTo>
                    <a:pt x="9279" y="0"/>
                  </a:moveTo>
                  <a:cubicBezTo>
                    <a:pt x="9013" y="0"/>
                    <a:pt x="8746" y="173"/>
                    <a:pt x="8746" y="520"/>
                  </a:cubicBezTo>
                  <a:lnTo>
                    <a:pt x="8746" y="11319"/>
                  </a:lnTo>
                  <a:lnTo>
                    <a:pt x="1162" y="4937"/>
                  </a:lnTo>
                  <a:cubicBezTo>
                    <a:pt x="1048" y="4842"/>
                    <a:pt x="925" y="4801"/>
                    <a:pt x="805" y="4801"/>
                  </a:cubicBezTo>
                  <a:cubicBezTo>
                    <a:pt x="373" y="4801"/>
                    <a:pt x="1" y="5330"/>
                    <a:pt x="411" y="5675"/>
                  </a:cubicBezTo>
                  <a:lnTo>
                    <a:pt x="8746" y="12700"/>
                  </a:lnTo>
                  <a:lnTo>
                    <a:pt x="8805" y="59003"/>
                  </a:lnTo>
                  <a:cubicBezTo>
                    <a:pt x="8805" y="59341"/>
                    <a:pt x="9065" y="59510"/>
                    <a:pt x="9326" y="59510"/>
                  </a:cubicBezTo>
                  <a:cubicBezTo>
                    <a:pt x="9589" y="59510"/>
                    <a:pt x="9853" y="59338"/>
                    <a:pt x="9853" y="58991"/>
                  </a:cubicBezTo>
                  <a:lnTo>
                    <a:pt x="9806" y="30916"/>
                  </a:lnTo>
                  <a:cubicBezTo>
                    <a:pt x="9817" y="30892"/>
                    <a:pt x="9841" y="30880"/>
                    <a:pt x="9853" y="30857"/>
                  </a:cubicBezTo>
                  <a:cubicBezTo>
                    <a:pt x="13187" y="26023"/>
                    <a:pt x="16533" y="21189"/>
                    <a:pt x="19866" y="16355"/>
                  </a:cubicBezTo>
                  <a:cubicBezTo>
                    <a:pt x="20140" y="15965"/>
                    <a:pt x="19777" y="15592"/>
                    <a:pt x="19403" y="15592"/>
                  </a:cubicBezTo>
                  <a:cubicBezTo>
                    <a:pt x="19241" y="15592"/>
                    <a:pt x="19077" y="15662"/>
                    <a:pt x="18961" y="15831"/>
                  </a:cubicBezTo>
                  <a:cubicBezTo>
                    <a:pt x="15902" y="20248"/>
                    <a:pt x="12854" y="24665"/>
                    <a:pt x="9806" y="29071"/>
                  </a:cubicBezTo>
                  <a:lnTo>
                    <a:pt x="9806" y="508"/>
                  </a:lnTo>
                  <a:cubicBezTo>
                    <a:pt x="9806" y="170"/>
                    <a:pt x="9543" y="0"/>
                    <a:pt x="9279" y="0"/>
                  </a:cubicBez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3562050" y="2412050"/>
              <a:ext cx="266725" cy="265225"/>
            </a:xfrm>
            <a:custGeom>
              <a:rect b="b" l="l" r="r" t="t"/>
              <a:pathLst>
                <a:path extrusionOk="0" h="10609" w="10669">
                  <a:moveTo>
                    <a:pt x="2121" y="1"/>
                  </a:moveTo>
                  <a:cubicBezTo>
                    <a:pt x="1755" y="1"/>
                    <a:pt x="1397" y="88"/>
                    <a:pt x="1084" y="286"/>
                  </a:cubicBezTo>
                  <a:cubicBezTo>
                    <a:pt x="298" y="774"/>
                    <a:pt x="0" y="1762"/>
                    <a:pt x="0" y="2679"/>
                  </a:cubicBezTo>
                  <a:cubicBezTo>
                    <a:pt x="0" y="3810"/>
                    <a:pt x="381" y="4905"/>
                    <a:pt x="845" y="5941"/>
                  </a:cubicBezTo>
                  <a:cubicBezTo>
                    <a:pt x="1584" y="7584"/>
                    <a:pt x="2536" y="9144"/>
                    <a:pt x="3596" y="10608"/>
                  </a:cubicBezTo>
                  <a:cubicBezTo>
                    <a:pt x="5703" y="8894"/>
                    <a:pt x="8215" y="7596"/>
                    <a:pt x="9799" y="5381"/>
                  </a:cubicBezTo>
                  <a:cubicBezTo>
                    <a:pt x="10180" y="4846"/>
                    <a:pt x="10513" y="4250"/>
                    <a:pt x="10620" y="3596"/>
                  </a:cubicBezTo>
                  <a:cubicBezTo>
                    <a:pt x="10668" y="3262"/>
                    <a:pt x="10656" y="2929"/>
                    <a:pt x="10525" y="2619"/>
                  </a:cubicBezTo>
                  <a:cubicBezTo>
                    <a:pt x="10394" y="2310"/>
                    <a:pt x="10132" y="2060"/>
                    <a:pt x="9847" y="1881"/>
                  </a:cubicBezTo>
                  <a:cubicBezTo>
                    <a:pt x="9390" y="1590"/>
                    <a:pt x="8856" y="1450"/>
                    <a:pt x="8323" y="1450"/>
                  </a:cubicBezTo>
                  <a:cubicBezTo>
                    <a:pt x="8049" y="1450"/>
                    <a:pt x="7776" y="1487"/>
                    <a:pt x="7513" y="1560"/>
                  </a:cubicBezTo>
                  <a:cubicBezTo>
                    <a:pt x="6727" y="1762"/>
                    <a:pt x="6037" y="2262"/>
                    <a:pt x="5537" y="2905"/>
                  </a:cubicBezTo>
                  <a:lnTo>
                    <a:pt x="5453" y="2941"/>
                  </a:lnTo>
                  <a:cubicBezTo>
                    <a:pt x="5048" y="2083"/>
                    <a:pt x="4584" y="1214"/>
                    <a:pt x="3834" y="619"/>
                  </a:cubicBezTo>
                  <a:cubicBezTo>
                    <a:pt x="3352" y="240"/>
                    <a:pt x="2726" y="1"/>
                    <a:pt x="2121" y="1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3935900" y="2039350"/>
              <a:ext cx="202125" cy="205425"/>
            </a:xfrm>
            <a:custGeom>
              <a:rect b="b" l="l" r="r" t="t"/>
              <a:pathLst>
                <a:path extrusionOk="0" h="8217" w="8085">
                  <a:moveTo>
                    <a:pt x="6632" y="1"/>
                  </a:moveTo>
                  <a:cubicBezTo>
                    <a:pt x="6025" y="1"/>
                    <a:pt x="5433" y="296"/>
                    <a:pt x="5013" y="739"/>
                  </a:cubicBezTo>
                  <a:cubicBezTo>
                    <a:pt x="4584" y="1192"/>
                    <a:pt x="4346" y="1799"/>
                    <a:pt x="4275" y="2406"/>
                  </a:cubicBezTo>
                  <a:lnTo>
                    <a:pt x="4239" y="2466"/>
                  </a:lnTo>
                  <a:cubicBezTo>
                    <a:pt x="3620" y="2073"/>
                    <a:pt x="2965" y="1692"/>
                    <a:pt x="2239" y="1609"/>
                  </a:cubicBezTo>
                  <a:cubicBezTo>
                    <a:pt x="2159" y="1600"/>
                    <a:pt x="2078" y="1595"/>
                    <a:pt x="1996" y="1595"/>
                  </a:cubicBezTo>
                  <a:cubicBezTo>
                    <a:pt x="1314" y="1595"/>
                    <a:pt x="608" y="1906"/>
                    <a:pt x="310" y="2502"/>
                  </a:cubicBezTo>
                  <a:cubicBezTo>
                    <a:pt x="0" y="3133"/>
                    <a:pt x="203" y="3906"/>
                    <a:pt x="572" y="4502"/>
                  </a:cubicBezTo>
                  <a:cubicBezTo>
                    <a:pt x="1036" y="5240"/>
                    <a:pt x="1727" y="5800"/>
                    <a:pt x="2441" y="6288"/>
                  </a:cubicBezTo>
                  <a:cubicBezTo>
                    <a:pt x="3596" y="7062"/>
                    <a:pt x="4834" y="7693"/>
                    <a:pt x="6120" y="8217"/>
                  </a:cubicBezTo>
                  <a:cubicBezTo>
                    <a:pt x="6811" y="6252"/>
                    <a:pt x="7918" y="4383"/>
                    <a:pt x="8049" y="2311"/>
                  </a:cubicBezTo>
                  <a:cubicBezTo>
                    <a:pt x="8085" y="1799"/>
                    <a:pt x="8061" y="1275"/>
                    <a:pt x="7858" y="799"/>
                  </a:cubicBezTo>
                  <a:cubicBezTo>
                    <a:pt x="7763" y="573"/>
                    <a:pt x="7620" y="347"/>
                    <a:pt x="7418" y="204"/>
                  </a:cubicBezTo>
                  <a:cubicBezTo>
                    <a:pt x="7192" y="61"/>
                    <a:pt x="6930" y="1"/>
                    <a:pt x="6668" y="1"/>
                  </a:cubicBezTo>
                  <a:cubicBezTo>
                    <a:pt x="6656" y="1"/>
                    <a:pt x="6644" y="1"/>
                    <a:pt x="6632" y="1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3622175" y="1705925"/>
              <a:ext cx="207175" cy="198625"/>
            </a:xfrm>
            <a:custGeom>
              <a:rect b="b" l="l" r="r" t="t"/>
              <a:pathLst>
                <a:path extrusionOk="0" h="7945" w="8287">
                  <a:moveTo>
                    <a:pt x="6731" y="1"/>
                  </a:moveTo>
                  <a:cubicBezTo>
                    <a:pt x="6281" y="1"/>
                    <a:pt x="5826" y="145"/>
                    <a:pt x="5453" y="396"/>
                  </a:cubicBezTo>
                  <a:cubicBezTo>
                    <a:pt x="4929" y="741"/>
                    <a:pt x="4548" y="1265"/>
                    <a:pt x="4346" y="1849"/>
                  </a:cubicBezTo>
                  <a:lnTo>
                    <a:pt x="4286" y="1896"/>
                  </a:lnTo>
                  <a:cubicBezTo>
                    <a:pt x="3786" y="1372"/>
                    <a:pt x="3227" y="849"/>
                    <a:pt x="2548" y="599"/>
                  </a:cubicBezTo>
                  <a:cubicBezTo>
                    <a:pt x="2302" y="508"/>
                    <a:pt x="2034" y="460"/>
                    <a:pt x="1769" y="460"/>
                  </a:cubicBezTo>
                  <a:cubicBezTo>
                    <a:pt x="1266" y="460"/>
                    <a:pt x="772" y="633"/>
                    <a:pt x="453" y="1015"/>
                  </a:cubicBezTo>
                  <a:cubicBezTo>
                    <a:pt x="0" y="1563"/>
                    <a:pt x="24" y="2361"/>
                    <a:pt x="238" y="3027"/>
                  </a:cubicBezTo>
                  <a:cubicBezTo>
                    <a:pt x="524" y="3849"/>
                    <a:pt x="1060" y="4551"/>
                    <a:pt x="1643" y="5194"/>
                  </a:cubicBezTo>
                  <a:cubicBezTo>
                    <a:pt x="2584" y="6230"/>
                    <a:pt x="3655" y="7123"/>
                    <a:pt x="4775" y="7945"/>
                  </a:cubicBezTo>
                  <a:cubicBezTo>
                    <a:pt x="5906" y="6183"/>
                    <a:pt x="7418" y="4623"/>
                    <a:pt x="8037" y="2635"/>
                  </a:cubicBezTo>
                  <a:cubicBezTo>
                    <a:pt x="8192" y="2146"/>
                    <a:pt x="8287" y="1634"/>
                    <a:pt x="8204" y="1134"/>
                  </a:cubicBezTo>
                  <a:cubicBezTo>
                    <a:pt x="8168" y="884"/>
                    <a:pt x="8073" y="634"/>
                    <a:pt x="7906" y="444"/>
                  </a:cubicBezTo>
                  <a:cubicBezTo>
                    <a:pt x="7739" y="241"/>
                    <a:pt x="7489" y="122"/>
                    <a:pt x="7227" y="63"/>
                  </a:cubicBezTo>
                  <a:cubicBezTo>
                    <a:pt x="7065" y="21"/>
                    <a:pt x="6898" y="1"/>
                    <a:pt x="6731" y="1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2181225" y="3302925"/>
              <a:ext cx="2529800" cy="1018000"/>
            </a:xfrm>
            <a:custGeom>
              <a:rect b="b" l="l" r="r" t="t"/>
              <a:pathLst>
                <a:path extrusionOk="0" h="40720" w="101192">
                  <a:moveTo>
                    <a:pt x="46039" y="1"/>
                  </a:moveTo>
                  <a:cubicBezTo>
                    <a:pt x="45682" y="1"/>
                    <a:pt x="45327" y="59"/>
                    <a:pt x="44982" y="191"/>
                  </a:cubicBezTo>
                  <a:cubicBezTo>
                    <a:pt x="43934" y="584"/>
                    <a:pt x="43232" y="1548"/>
                    <a:pt x="42696" y="2524"/>
                  </a:cubicBezTo>
                  <a:cubicBezTo>
                    <a:pt x="39672" y="7918"/>
                    <a:pt x="39767" y="14442"/>
                    <a:pt x="39934" y="20634"/>
                  </a:cubicBezTo>
                  <a:cubicBezTo>
                    <a:pt x="35921" y="15764"/>
                    <a:pt x="30825" y="11811"/>
                    <a:pt x="25110" y="9168"/>
                  </a:cubicBezTo>
                  <a:cubicBezTo>
                    <a:pt x="24143" y="8714"/>
                    <a:pt x="23116" y="8304"/>
                    <a:pt x="22079" y="8304"/>
                  </a:cubicBezTo>
                  <a:cubicBezTo>
                    <a:pt x="21891" y="8304"/>
                    <a:pt x="21703" y="8317"/>
                    <a:pt x="21515" y="8346"/>
                  </a:cubicBezTo>
                  <a:cubicBezTo>
                    <a:pt x="19002" y="8739"/>
                    <a:pt x="17764" y="11656"/>
                    <a:pt x="17562" y="14192"/>
                  </a:cubicBezTo>
                  <a:cubicBezTo>
                    <a:pt x="17097" y="19967"/>
                    <a:pt x="19526" y="25551"/>
                    <a:pt x="21908" y="30837"/>
                  </a:cubicBezTo>
                  <a:cubicBezTo>
                    <a:pt x="18915" y="30354"/>
                    <a:pt x="15896" y="29871"/>
                    <a:pt x="12873" y="29871"/>
                  </a:cubicBezTo>
                  <a:cubicBezTo>
                    <a:pt x="12396" y="29871"/>
                    <a:pt x="11919" y="29883"/>
                    <a:pt x="11442" y="29909"/>
                  </a:cubicBezTo>
                  <a:cubicBezTo>
                    <a:pt x="7941" y="30099"/>
                    <a:pt x="4393" y="31099"/>
                    <a:pt x="1691" y="33338"/>
                  </a:cubicBezTo>
                  <a:cubicBezTo>
                    <a:pt x="822" y="34064"/>
                    <a:pt x="0" y="35040"/>
                    <a:pt x="48" y="36171"/>
                  </a:cubicBezTo>
                  <a:cubicBezTo>
                    <a:pt x="119" y="37838"/>
                    <a:pt x="1929" y="38814"/>
                    <a:pt x="3524" y="39303"/>
                  </a:cubicBezTo>
                  <a:cubicBezTo>
                    <a:pt x="6156" y="40088"/>
                    <a:pt x="8894" y="40493"/>
                    <a:pt x="11644" y="40493"/>
                  </a:cubicBezTo>
                  <a:lnTo>
                    <a:pt x="11644" y="40684"/>
                  </a:lnTo>
                  <a:lnTo>
                    <a:pt x="99905" y="40684"/>
                  </a:lnTo>
                  <a:lnTo>
                    <a:pt x="100060" y="40719"/>
                  </a:lnTo>
                  <a:cubicBezTo>
                    <a:pt x="101191" y="35695"/>
                    <a:pt x="97143" y="30635"/>
                    <a:pt x="92297" y="28849"/>
                  </a:cubicBezTo>
                  <a:cubicBezTo>
                    <a:pt x="89920" y="27962"/>
                    <a:pt x="87418" y="27659"/>
                    <a:pt x="84880" y="27659"/>
                  </a:cubicBezTo>
                  <a:cubicBezTo>
                    <a:pt x="82207" y="27659"/>
                    <a:pt x="79494" y="27995"/>
                    <a:pt x="76843" y="28337"/>
                  </a:cubicBezTo>
                  <a:cubicBezTo>
                    <a:pt x="80712" y="23908"/>
                    <a:pt x="81760" y="17586"/>
                    <a:pt x="81082" y="11752"/>
                  </a:cubicBezTo>
                  <a:cubicBezTo>
                    <a:pt x="80820" y="9525"/>
                    <a:pt x="80177" y="7084"/>
                    <a:pt x="78284" y="5894"/>
                  </a:cubicBezTo>
                  <a:cubicBezTo>
                    <a:pt x="77505" y="5406"/>
                    <a:pt x="76659" y="5201"/>
                    <a:pt x="75787" y="5201"/>
                  </a:cubicBezTo>
                  <a:cubicBezTo>
                    <a:pt x="73725" y="5201"/>
                    <a:pt x="71521" y="6346"/>
                    <a:pt x="69747" y="7584"/>
                  </a:cubicBezTo>
                  <a:cubicBezTo>
                    <a:pt x="65532" y="10513"/>
                    <a:pt x="61710" y="13990"/>
                    <a:pt x="58400" y="17919"/>
                  </a:cubicBezTo>
                  <a:cubicBezTo>
                    <a:pt x="57090" y="11644"/>
                    <a:pt x="54543" y="5275"/>
                    <a:pt x="49447" y="1405"/>
                  </a:cubicBezTo>
                  <a:cubicBezTo>
                    <a:pt x="48457" y="654"/>
                    <a:pt x="47234" y="1"/>
                    <a:pt x="46039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3575525" y="3412250"/>
              <a:ext cx="1898375" cy="908475"/>
            </a:xfrm>
            <a:custGeom>
              <a:rect b="b" l="l" r="r" t="t"/>
              <a:pathLst>
                <a:path extrusionOk="0" h="36339" w="75935">
                  <a:moveTo>
                    <a:pt x="34603" y="1"/>
                  </a:moveTo>
                  <a:cubicBezTo>
                    <a:pt x="33653" y="1"/>
                    <a:pt x="32695" y="352"/>
                    <a:pt x="31918" y="902"/>
                  </a:cubicBezTo>
                  <a:cubicBezTo>
                    <a:pt x="30822" y="1687"/>
                    <a:pt x="30024" y="2830"/>
                    <a:pt x="29393" y="4033"/>
                  </a:cubicBezTo>
                  <a:cubicBezTo>
                    <a:pt x="26965" y="8569"/>
                    <a:pt x="26524" y="13868"/>
                    <a:pt x="26143" y="19011"/>
                  </a:cubicBezTo>
                  <a:cubicBezTo>
                    <a:pt x="23774" y="15963"/>
                    <a:pt x="20976" y="13201"/>
                    <a:pt x="17642" y="11260"/>
                  </a:cubicBezTo>
                  <a:cubicBezTo>
                    <a:pt x="16236" y="10436"/>
                    <a:pt x="14513" y="9795"/>
                    <a:pt x="12919" y="9795"/>
                  </a:cubicBezTo>
                  <a:cubicBezTo>
                    <a:pt x="11840" y="9795"/>
                    <a:pt x="10820" y="10089"/>
                    <a:pt x="9998" y="10820"/>
                  </a:cubicBezTo>
                  <a:cubicBezTo>
                    <a:pt x="8129" y="12486"/>
                    <a:pt x="8319" y="15427"/>
                    <a:pt x="8915" y="17856"/>
                  </a:cubicBezTo>
                  <a:cubicBezTo>
                    <a:pt x="9784" y="21428"/>
                    <a:pt x="11224" y="24857"/>
                    <a:pt x="13141" y="28000"/>
                  </a:cubicBezTo>
                  <a:cubicBezTo>
                    <a:pt x="12262" y="27688"/>
                    <a:pt x="11358" y="27555"/>
                    <a:pt x="10445" y="27555"/>
                  </a:cubicBezTo>
                  <a:cubicBezTo>
                    <a:pt x="8229" y="27555"/>
                    <a:pt x="5961" y="28334"/>
                    <a:pt x="3878" y="29203"/>
                  </a:cubicBezTo>
                  <a:cubicBezTo>
                    <a:pt x="2342" y="29858"/>
                    <a:pt x="640" y="30774"/>
                    <a:pt x="318" y="32406"/>
                  </a:cubicBezTo>
                  <a:cubicBezTo>
                    <a:pt x="0" y="34008"/>
                    <a:pt x="5489" y="36339"/>
                    <a:pt x="7323" y="36339"/>
                  </a:cubicBezTo>
                  <a:cubicBezTo>
                    <a:pt x="7409" y="36339"/>
                    <a:pt x="7488" y="36333"/>
                    <a:pt x="7557" y="36323"/>
                  </a:cubicBezTo>
                  <a:lnTo>
                    <a:pt x="72184" y="36323"/>
                  </a:lnTo>
                  <a:cubicBezTo>
                    <a:pt x="74030" y="34894"/>
                    <a:pt x="75935" y="33060"/>
                    <a:pt x="75935" y="30727"/>
                  </a:cubicBezTo>
                  <a:cubicBezTo>
                    <a:pt x="75935" y="28179"/>
                    <a:pt x="73625" y="26238"/>
                    <a:pt x="71280" y="25214"/>
                  </a:cubicBezTo>
                  <a:cubicBezTo>
                    <a:pt x="68428" y="23974"/>
                    <a:pt x="65365" y="23568"/>
                    <a:pt x="62247" y="23568"/>
                  </a:cubicBezTo>
                  <a:cubicBezTo>
                    <a:pt x="59351" y="23568"/>
                    <a:pt x="56406" y="23918"/>
                    <a:pt x="53539" y="24274"/>
                  </a:cubicBezTo>
                  <a:cubicBezTo>
                    <a:pt x="56052" y="22535"/>
                    <a:pt x="58314" y="20428"/>
                    <a:pt x="60219" y="18035"/>
                  </a:cubicBezTo>
                  <a:cubicBezTo>
                    <a:pt x="61243" y="16737"/>
                    <a:pt x="62183" y="15320"/>
                    <a:pt x="62505" y="13689"/>
                  </a:cubicBezTo>
                  <a:cubicBezTo>
                    <a:pt x="62814" y="12070"/>
                    <a:pt x="62362" y="10212"/>
                    <a:pt x="61040" y="9224"/>
                  </a:cubicBezTo>
                  <a:cubicBezTo>
                    <a:pt x="60277" y="8663"/>
                    <a:pt x="59316" y="8443"/>
                    <a:pt x="58353" y="8443"/>
                  </a:cubicBezTo>
                  <a:cubicBezTo>
                    <a:pt x="58068" y="8443"/>
                    <a:pt x="57784" y="8463"/>
                    <a:pt x="57504" y="8498"/>
                  </a:cubicBezTo>
                  <a:cubicBezTo>
                    <a:pt x="55813" y="8712"/>
                    <a:pt x="54218" y="9462"/>
                    <a:pt x="52706" y="10260"/>
                  </a:cubicBezTo>
                  <a:cubicBezTo>
                    <a:pt x="48574" y="12463"/>
                    <a:pt x="44741" y="15225"/>
                    <a:pt x="41335" y="18428"/>
                  </a:cubicBezTo>
                  <a:cubicBezTo>
                    <a:pt x="41740" y="12808"/>
                    <a:pt x="41597" y="6688"/>
                    <a:pt x="38192" y="2188"/>
                  </a:cubicBezTo>
                  <a:cubicBezTo>
                    <a:pt x="37549" y="1330"/>
                    <a:pt x="36763" y="533"/>
                    <a:pt x="35751" y="187"/>
                  </a:cubicBezTo>
                  <a:cubicBezTo>
                    <a:pt x="35378" y="59"/>
                    <a:pt x="34991" y="1"/>
                    <a:pt x="34603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2949750" y="4247975"/>
              <a:ext cx="352750" cy="110150"/>
            </a:xfrm>
            <a:custGeom>
              <a:rect b="b" l="l" r="r" t="t"/>
              <a:pathLst>
                <a:path extrusionOk="0" h="4406" w="14110">
                  <a:moveTo>
                    <a:pt x="5240" y="0"/>
                  </a:moveTo>
                  <a:lnTo>
                    <a:pt x="5240" y="0"/>
                  </a:lnTo>
                  <a:cubicBezTo>
                    <a:pt x="3501" y="131"/>
                    <a:pt x="1751" y="215"/>
                    <a:pt x="1" y="227"/>
                  </a:cubicBezTo>
                  <a:cubicBezTo>
                    <a:pt x="1" y="274"/>
                    <a:pt x="13" y="334"/>
                    <a:pt x="13" y="381"/>
                  </a:cubicBezTo>
                  <a:lnTo>
                    <a:pt x="1" y="453"/>
                  </a:lnTo>
                  <a:cubicBezTo>
                    <a:pt x="132" y="1763"/>
                    <a:pt x="203" y="3084"/>
                    <a:pt x="227" y="4406"/>
                  </a:cubicBezTo>
                  <a:lnTo>
                    <a:pt x="251" y="4406"/>
                  </a:lnTo>
                  <a:cubicBezTo>
                    <a:pt x="4835" y="4299"/>
                    <a:pt x="9419" y="3953"/>
                    <a:pt x="13967" y="3358"/>
                  </a:cubicBezTo>
                  <a:lnTo>
                    <a:pt x="14110" y="3120"/>
                  </a:lnTo>
                  <a:cubicBezTo>
                    <a:pt x="11360" y="1643"/>
                    <a:pt x="8323" y="703"/>
                    <a:pt x="5228" y="370"/>
                  </a:cubicBezTo>
                  <a:cubicBezTo>
                    <a:pt x="5228" y="239"/>
                    <a:pt x="5240" y="119"/>
                    <a:pt x="5240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2361900" y="2565325"/>
              <a:ext cx="771250" cy="1688325"/>
            </a:xfrm>
            <a:custGeom>
              <a:rect b="b" l="l" r="r" t="t"/>
              <a:pathLst>
                <a:path extrusionOk="0" h="67533" w="30850">
                  <a:moveTo>
                    <a:pt x="28016" y="1"/>
                  </a:moveTo>
                  <a:cubicBezTo>
                    <a:pt x="26694" y="489"/>
                    <a:pt x="25241" y="584"/>
                    <a:pt x="23825" y="655"/>
                  </a:cubicBezTo>
                  <a:cubicBezTo>
                    <a:pt x="21709" y="760"/>
                    <a:pt x="19591" y="813"/>
                    <a:pt x="17472" y="813"/>
                  </a:cubicBezTo>
                  <a:cubicBezTo>
                    <a:pt x="13343" y="813"/>
                    <a:pt x="9212" y="612"/>
                    <a:pt x="5096" y="203"/>
                  </a:cubicBezTo>
                  <a:cubicBezTo>
                    <a:pt x="3870" y="2298"/>
                    <a:pt x="3572" y="4858"/>
                    <a:pt x="3465" y="7323"/>
                  </a:cubicBezTo>
                  <a:cubicBezTo>
                    <a:pt x="3108" y="15431"/>
                    <a:pt x="4548" y="23622"/>
                    <a:pt x="7644" y="31135"/>
                  </a:cubicBezTo>
                  <a:cubicBezTo>
                    <a:pt x="5096" y="42041"/>
                    <a:pt x="2548" y="52959"/>
                    <a:pt x="0" y="63877"/>
                  </a:cubicBezTo>
                  <a:lnTo>
                    <a:pt x="83" y="63901"/>
                  </a:lnTo>
                  <a:cubicBezTo>
                    <a:pt x="72" y="63973"/>
                    <a:pt x="60" y="64056"/>
                    <a:pt x="48" y="64139"/>
                  </a:cubicBezTo>
                  <a:lnTo>
                    <a:pt x="167" y="64151"/>
                  </a:lnTo>
                  <a:cubicBezTo>
                    <a:pt x="1786" y="64747"/>
                    <a:pt x="3393" y="65342"/>
                    <a:pt x="5013" y="65937"/>
                  </a:cubicBezTo>
                  <a:cubicBezTo>
                    <a:pt x="5037" y="65947"/>
                    <a:pt x="5070" y="65953"/>
                    <a:pt x="5102" y="65953"/>
                  </a:cubicBezTo>
                  <a:cubicBezTo>
                    <a:pt x="5147" y="65953"/>
                    <a:pt x="5189" y="65941"/>
                    <a:pt x="5203" y="65913"/>
                  </a:cubicBezTo>
                  <a:lnTo>
                    <a:pt x="5215" y="65913"/>
                  </a:lnTo>
                  <a:cubicBezTo>
                    <a:pt x="9394" y="54495"/>
                    <a:pt x="13359" y="42994"/>
                    <a:pt x="17109" y="31421"/>
                  </a:cubicBezTo>
                  <a:cubicBezTo>
                    <a:pt x="17109" y="26932"/>
                    <a:pt x="17645" y="21360"/>
                    <a:pt x="17955" y="15907"/>
                  </a:cubicBezTo>
                  <a:cubicBezTo>
                    <a:pt x="20038" y="32945"/>
                    <a:pt x="22134" y="50888"/>
                    <a:pt x="23515" y="67533"/>
                  </a:cubicBezTo>
                  <a:cubicBezTo>
                    <a:pt x="25265" y="67521"/>
                    <a:pt x="27015" y="67437"/>
                    <a:pt x="28754" y="67306"/>
                  </a:cubicBezTo>
                  <a:cubicBezTo>
                    <a:pt x="29813" y="45863"/>
                    <a:pt x="30849" y="24289"/>
                    <a:pt x="28373" y="2977"/>
                  </a:cubicBezTo>
                  <a:cubicBezTo>
                    <a:pt x="28266" y="1989"/>
                    <a:pt x="28146" y="1001"/>
                    <a:pt x="28016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2340750" y="4168800"/>
              <a:ext cx="320300" cy="193800"/>
            </a:xfrm>
            <a:custGeom>
              <a:rect b="b" l="l" r="r" t="t"/>
              <a:pathLst>
                <a:path extrusionOk="0" h="7752" w="12812">
                  <a:moveTo>
                    <a:pt x="894" y="0"/>
                  </a:moveTo>
                  <a:cubicBezTo>
                    <a:pt x="691" y="1298"/>
                    <a:pt x="406" y="2584"/>
                    <a:pt x="1" y="3834"/>
                  </a:cubicBezTo>
                  <a:lnTo>
                    <a:pt x="96" y="3858"/>
                  </a:lnTo>
                  <a:cubicBezTo>
                    <a:pt x="1465" y="4441"/>
                    <a:pt x="2894" y="4858"/>
                    <a:pt x="4311" y="5275"/>
                  </a:cubicBezTo>
                  <a:cubicBezTo>
                    <a:pt x="7133" y="6096"/>
                    <a:pt x="9966" y="6930"/>
                    <a:pt x="12800" y="7751"/>
                  </a:cubicBezTo>
                  <a:lnTo>
                    <a:pt x="12812" y="7704"/>
                  </a:lnTo>
                  <a:cubicBezTo>
                    <a:pt x="10847" y="5477"/>
                    <a:pt x="8526" y="3560"/>
                    <a:pt x="5966" y="2060"/>
                  </a:cubicBezTo>
                  <a:cubicBezTo>
                    <a:pt x="6002" y="1965"/>
                    <a:pt x="6037" y="1870"/>
                    <a:pt x="6061" y="1774"/>
                  </a:cubicBezTo>
                  <a:lnTo>
                    <a:pt x="6049" y="1774"/>
                  </a:lnTo>
                  <a:cubicBezTo>
                    <a:pt x="6035" y="1802"/>
                    <a:pt x="5993" y="1814"/>
                    <a:pt x="5948" y="1814"/>
                  </a:cubicBezTo>
                  <a:cubicBezTo>
                    <a:pt x="5916" y="1814"/>
                    <a:pt x="5883" y="1808"/>
                    <a:pt x="5859" y="1798"/>
                  </a:cubicBezTo>
                  <a:cubicBezTo>
                    <a:pt x="4239" y="1203"/>
                    <a:pt x="2632" y="608"/>
                    <a:pt x="1013" y="12"/>
                  </a:cubicBezTo>
                  <a:lnTo>
                    <a:pt x="894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3050375" y="2094425"/>
              <a:ext cx="360475" cy="259900"/>
            </a:xfrm>
            <a:custGeom>
              <a:rect b="b" l="l" r="r" t="t"/>
              <a:pathLst>
                <a:path extrusionOk="0" h="10396" w="14419">
                  <a:moveTo>
                    <a:pt x="7382" y="1"/>
                  </a:moveTo>
                  <a:cubicBezTo>
                    <a:pt x="7144" y="84"/>
                    <a:pt x="6894" y="156"/>
                    <a:pt x="6644" y="227"/>
                  </a:cubicBezTo>
                  <a:cubicBezTo>
                    <a:pt x="6763" y="418"/>
                    <a:pt x="6882" y="620"/>
                    <a:pt x="6989" y="811"/>
                  </a:cubicBezTo>
                  <a:lnTo>
                    <a:pt x="7001" y="822"/>
                  </a:lnTo>
                  <a:cubicBezTo>
                    <a:pt x="4691" y="2477"/>
                    <a:pt x="2358" y="4085"/>
                    <a:pt x="0" y="5656"/>
                  </a:cubicBezTo>
                  <a:cubicBezTo>
                    <a:pt x="226" y="7228"/>
                    <a:pt x="405" y="8812"/>
                    <a:pt x="548" y="10395"/>
                  </a:cubicBezTo>
                  <a:lnTo>
                    <a:pt x="667" y="10383"/>
                  </a:lnTo>
                  <a:cubicBezTo>
                    <a:pt x="5251" y="8264"/>
                    <a:pt x="9835" y="6145"/>
                    <a:pt x="14419" y="4025"/>
                  </a:cubicBezTo>
                  <a:lnTo>
                    <a:pt x="14419" y="4025"/>
                  </a:lnTo>
                  <a:cubicBezTo>
                    <a:pt x="12526" y="4263"/>
                    <a:pt x="10609" y="4430"/>
                    <a:pt x="8704" y="4501"/>
                  </a:cubicBezTo>
                  <a:cubicBezTo>
                    <a:pt x="8299" y="2989"/>
                    <a:pt x="7858" y="1489"/>
                    <a:pt x="7382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2510125" y="2010200"/>
              <a:ext cx="715300" cy="421200"/>
            </a:xfrm>
            <a:custGeom>
              <a:rect b="b" l="l" r="r" t="t"/>
              <a:pathLst>
                <a:path extrusionOk="0" h="16848" w="28612">
                  <a:moveTo>
                    <a:pt x="9216" y="0"/>
                  </a:moveTo>
                  <a:cubicBezTo>
                    <a:pt x="6085" y="1382"/>
                    <a:pt x="3037" y="2977"/>
                    <a:pt x="119" y="4763"/>
                  </a:cubicBezTo>
                  <a:lnTo>
                    <a:pt x="0" y="4846"/>
                  </a:lnTo>
                  <a:cubicBezTo>
                    <a:pt x="441" y="5513"/>
                    <a:pt x="881" y="6192"/>
                    <a:pt x="1334" y="6847"/>
                  </a:cubicBezTo>
                  <a:cubicBezTo>
                    <a:pt x="1905" y="7716"/>
                    <a:pt x="2489" y="8573"/>
                    <a:pt x="3072" y="9442"/>
                  </a:cubicBezTo>
                  <a:cubicBezTo>
                    <a:pt x="4751" y="11930"/>
                    <a:pt x="6454" y="14407"/>
                    <a:pt x="8204" y="16848"/>
                  </a:cubicBezTo>
                  <a:lnTo>
                    <a:pt x="8299" y="16788"/>
                  </a:lnTo>
                  <a:cubicBezTo>
                    <a:pt x="10597" y="16002"/>
                    <a:pt x="12681" y="14740"/>
                    <a:pt x="14740" y="13454"/>
                  </a:cubicBezTo>
                  <a:cubicBezTo>
                    <a:pt x="17050" y="12014"/>
                    <a:pt x="19348" y="10537"/>
                    <a:pt x="21610" y="9025"/>
                  </a:cubicBezTo>
                  <a:cubicBezTo>
                    <a:pt x="23968" y="7454"/>
                    <a:pt x="26301" y="5846"/>
                    <a:pt x="28611" y="4191"/>
                  </a:cubicBezTo>
                  <a:lnTo>
                    <a:pt x="28599" y="4180"/>
                  </a:lnTo>
                  <a:cubicBezTo>
                    <a:pt x="28492" y="3989"/>
                    <a:pt x="28373" y="3787"/>
                    <a:pt x="28254" y="3596"/>
                  </a:cubicBezTo>
                  <a:cubicBezTo>
                    <a:pt x="27635" y="2560"/>
                    <a:pt x="27016" y="1536"/>
                    <a:pt x="26408" y="500"/>
                  </a:cubicBezTo>
                  <a:cubicBezTo>
                    <a:pt x="26337" y="393"/>
                    <a:pt x="26278" y="286"/>
                    <a:pt x="26206" y="179"/>
                  </a:cubicBezTo>
                  <a:cubicBezTo>
                    <a:pt x="26039" y="262"/>
                    <a:pt x="25873" y="346"/>
                    <a:pt x="25706" y="417"/>
                  </a:cubicBezTo>
                  <a:cubicBezTo>
                    <a:pt x="24051" y="1203"/>
                    <a:pt x="22408" y="2001"/>
                    <a:pt x="20777" y="2822"/>
                  </a:cubicBezTo>
                  <a:cubicBezTo>
                    <a:pt x="17967" y="4227"/>
                    <a:pt x="15181" y="5692"/>
                    <a:pt x="12431" y="7192"/>
                  </a:cubicBezTo>
                  <a:cubicBezTo>
                    <a:pt x="11466" y="4751"/>
                    <a:pt x="10406" y="2346"/>
                    <a:pt x="9216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3024175" y="1957225"/>
              <a:ext cx="128600" cy="123550"/>
            </a:xfrm>
            <a:custGeom>
              <a:rect b="b" l="l" r="r" t="t"/>
              <a:pathLst>
                <a:path extrusionOk="0" h="4942" w="5144">
                  <a:moveTo>
                    <a:pt x="4168" y="0"/>
                  </a:moveTo>
                  <a:cubicBezTo>
                    <a:pt x="3299" y="322"/>
                    <a:pt x="2429" y="655"/>
                    <a:pt x="1572" y="1012"/>
                  </a:cubicBezTo>
                  <a:cubicBezTo>
                    <a:pt x="1203" y="1834"/>
                    <a:pt x="667" y="2572"/>
                    <a:pt x="1" y="3179"/>
                  </a:cubicBezTo>
                  <a:cubicBezTo>
                    <a:pt x="60" y="3739"/>
                    <a:pt x="120" y="4310"/>
                    <a:pt x="179" y="4882"/>
                  </a:cubicBezTo>
                  <a:lnTo>
                    <a:pt x="215" y="4941"/>
                  </a:lnTo>
                  <a:cubicBezTo>
                    <a:pt x="1846" y="4120"/>
                    <a:pt x="3489" y="3322"/>
                    <a:pt x="5144" y="2536"/>
                  </a:cubicBezTo>
                  <a:lnTo>
                    <a:pt x="5084" y="2405"/>
                  </a:lnTo>
                  <a:cubicBezTo>
                    <a:pt x="4846" y="1584"/>
                    <a:pt x="4537" y="786"/>
                    <a:pt x="4168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2405050" y="1652575"/>
              <a:ext cx="751000" cy="537425"/>
            </a:xfrm>
            <a:custGeom>
              <a:rect b="b" l="l" r="r" t="t"/>
              <a:pathLst>
                <a:path extrusionOk="0" h="21497" w="30040">
                  <a:moveTo>
                    <a:pt x="19120" y="1"/>
                  </a:moveTo>
                  <a:cubicBezTo>
                    <a:pt x="18655" y="1"/>
                    <a:pt x="18206" y="21"/>
                    <a:pt x="17788" y="66"/>
                  </a:cubicBezTo>
                  <a:cubicBezTo>
                    <a:pt x="17884" y="351"/>
                    <a:pt x="17979" y="649"/>
                    <a:pt x="18086" y="947"/>
                  </a:cubicBezTo>
                  <a:cubicBezTo>
                    <a:pt x="18110" y="1030"/>
                    <a:pt x="18134" y="1101"/>
                    <a:pt x="18169" y="1185"/>
                  </a:cubicBezTo>
                  <a:cubicBezTo>
                    <a:pt x="18265" y="1447"/>
                    <a:pt x="18336" y="1816"/>
                    <a:pt x="18372" y="2233"/>
                  </a:cubicBezTo>
                  <a:cubicBezTo>
                    <a:pt x="18527" y="3840"/>
                    <a:pt x="18229" y="6376"/>
                    <a:pt x="17360" y="7900"/>
                  </a:cubicBezTo>
                  <a:lnTo>
                    <a:pt x="17241" y="8043"/>
                  </a:lnTo>
                  <a:cubicBezTo>
                    <a:pt x="14550" y="6090"/>
                    <a:pt x="12014" y="3911"/>
                    <a:pt x="9680" y="1554"/>
                  </a:cubicBezTo>
                  <a:lnTo>
                    <a:pt x="9668" y="1137"/>
                  </a:lnTo>
                  <a:cubicBezTo>
                    <a:pt x="9668" y="1101"/>
                    <a:pt x="9668" y="1066"/>
                    <a:pt x="9668" y="1030"/>
                  </a:cubicBezTo>
                  <a:lnTo>
                    <a:pt x="9645" y="1030"/>
                  </a:lnTo>
                  <a:cubicBezTo>
                    <a:pt x="7621" y="2649"/>
                    <a:pt x="5596" y="4280"/>
                    <a:pt x="3596" y="5923"/>
                  </a:cubicBezTo>
                  <a:cubicBezTo>
                    <a:pt x="3299" y="6162"/>
                    <a:pt x="3013" y="6400"/>
                    <a:pt x="2715" y="6638"/>
                  </a:cubicBezTo>
                  <a:cubicBezTo>
                    <a:pt x="2096" y="7138"/>
                    <a:pt x="1465" y="7674"/>
                    <a:pt x="1048" y="8352"/>
                  </a:cubicBezTo>
                  <a:cubicBezTo>
                    <a:pt x="1" y="10079"/>
                    <a:pt x="560" y="12305"/>
                    <a:pt x="1382" y="14151"/>
                  </a:cubicBezTo>
                  <a:cubicBezTo>
                    <a:pt x="2167" y="15889"/>
                    <a:pt x="3156" y="17544"/>
                    <a:pt x="4203" y="19151"/>
                  </a:cubicBezTo>
                  <a:lnTo>
                    <a:pt x="4322" y="19068"/>
                  </a:lnTo>
                  <a:cubicBezTo>
                    <a:pt x="7240" y="17282"/>
                    <a:pt x="10288" y="15687"/>
                    <a:pt x="13419" y="14305"/>
                  </a:cubicBezTo>
                  <a:cubicBezTo>
                    <a:pt x="14609" y="16651"/>
                    <a:pt x="15669" y="19056"/>
                    <a:pt x="16634" y="21497"/>
                  </a:cubicBezTo>
                  <a:cubicBezTo>
                    <a:pt x="19384" y="19997"/>
                    <a:pt x="22170" y="18532"/>
                    <a:pt x="24980" y="17127"/>
                  </a:cubicBezTo>
                  <a:lnTo>
                    <a:pt x="24944" y="17068"/>
                  </a:lnTo>
                  <a:cubicBezTo>
                    <a:pt x="24885" y="16496"/>
                    <a:pt x="24825" y="15925"/>
                    <a:pt x="24766" y="15365"/>
                  </a:cubicBezTo>
                  <a:cubicBezTo>
                    <a:pt x="25432" y="14758"/>
                    <a:pt x="25968" y="14020"/>
                    <a:pt x="26337" y="13198"/>
                  </a:cubicBezTo>
                  <a:cubicBezTo>
                    <a:pt x="27194" y="12841"/>
                    <a:pt x="28064" y="12508"/>
                    <a:pt x="28933" y="12186"/>
                  </a:cubicBezTo>
                  <a:cubicBezTo>
                    <a:pt x="29302" y="12055"/>
                    <a:pt x="29671" y="11924"/>
                    <a:pt x="30040" y="11793"/>
                  </a:cubicBezTo>
                  <a:cubicBezTo>
                    <a:pt x="29933" y="10960"/>
                    <a:pt x="29814" y="10114"/>
                    <a:pt x="29683" y="9281"/>
                  </a:cubicBezTo>
                  <a:lnTo>
                    <a:pt x="29588" y="9281"/>
                  </a:lnTo>
                  <a:cubicBezTo>
                    <a:pt x="29564" y="9186"/>
                    <a:pt x="29016" y="7436"/>
                    <a:pt x="28766" y="6519"/>
                  </a:cubicBezTo>
                  <a:lnTo>
                    <a:pt x="28802" y="6507"/>
                  </a:lnTo>
                  <a:cubicBezTo>
                    <a:pt x="28861" y="6507"/>
                    <a:pt x="28921" y="6495"/>
                    <a:pt x="28980" y="6483"/>
                  </a:cubicBezTo>
                  <a:cubicBezTo>
                    <a:pt x="28754" y="6054"/>
                    <a:pt x="28456" y="5638"/>
                    <a:pt x="28195" y="5197"/>
                  </a:cubicBezTo>
                  <a:cubicBezTo>
                    <a:pt x="27730" y="4447"/>
                    <a:pt x="26194" y="2125"/>
                    <a:pt x="25635" y="1459"/>
                  </a:cubicBezTo>
                  <a:cubicBezTo>
                    <a:pt x="24976" y="678"/>
                    <a:pt x="21787" y="1"/>
                    <a:pt x="19120" y="1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2487800" y="2235825"/>
              <a:ext cx="585525" cy="349850"/>
            </a:xfrm>
            <a:custGeom>
              <a:rect b="b" l="l" r="r" t="t"/>
              <a:pathLst>
                <a:path extrusionOk="0" h="13994" w="23421">
                  <a:moveTo>
                    <a:pt x="22503" y="0"/>
                  </a:moveTo>
                  <a:cubicBezTo>
                    <a:pt x="20241" y="1512"/>
                    <a:pt x="17943" y="2989"/>
                    <a:pt x="15633" y="4429"/>
                  </a:cubicBezTo>
                  <a:cubicBezTo>
                    <a:pt x="13574" y="5715"/>
                    <a:pt x="11490" y="6977"/>
                    <a:pt x="9192" y="7763"/>
                  </a:cubicBezTo>
                  <a:lnTo>
                    <a:pt x="9097" y="7823"/>
                  </a:lnTo>
                  <a:cubicBezTo>
                    <a:pt x="7347" y="5382"/>
                    <a:pt x="5644" y="2905"/>
                    <a:pt x="3965" y="405"/>
                  </a:cubicBezTo>
                  <a:lnTo>
                    <a:pt x="3965" y="405"/>
                  </a:lnTo>
                  <a:cubicBezTo>
                    <a:pt x="4191" y="2310"/>
                    <a:pt x="4430" y="4203"/>
                    <a:pt x="4656" y="6096"/>
                  </a:cubicBezTo>
                  <a:cubicBezTo>
                    <a:pt x="3048" y="8489"/>
                    <a:pt x="1489" y="10906"/>
                    <a:pt x="0" y="13371"/>
                  </a:cubicBezTo>
                  <a:cubicBezTo>
                    <a:pt x="24" y="13371"/>
                    <a:pt x="48" y="13371"/>
                    <a:pt x="60" y="13383"/>
                  </a:cubicBezTo>
                  <a:cubicBezTo>
                    <a:pt x="4176" y="13792"/>
                    <a:pt x="8307" y="13993"/>
                    <a:pt x="12436" y="13993"/>
                  </a:cubicBezTo>
                  <a:cubicBezTo>
                    <a:pt x="14555" y="13993"/>
                    <a:pt x="16673" y="13940"/>
                    <a:pt x="18789" y="13835"/>
                  </a:cubicBezTo>
                  <a:cubicBezTo>
                    <a:pt x="20205" y="13776"/>
                    <a:pt x="21658" y="13669"/>
                    <a:pt x="22980" y="13181"/>
                  </a:cubicBezTo>
                  <a:cubicBezTo>
                    <a:pt x="23122" y="13133"/>
                    <a:pt x="23265" y="13073"/>
                    <a:pt x="23420" y="13002"/>
                  </a:cubicBezTo>
                  <a:cubicBezTo>
                    <a:pt x="23408" y="10240"/>
                    <a:pt x="23289" y="7477"/>
                    <a:pt x="23051" y="4739"/>
                  </a:cubicBezTo>
                  <a:cubicBezTo>
                    <a:pt x="22908" y="3156"/>
                    <a:pt x="22729" y="1572"/>
                    <a:pt x="22503" y="0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2814325" y="1550325"/>
              <a:ext cx="925" cy="25"/>
            </a:xfrm>
            <a:custGeom>
              <a:rect b="b" l="l" r="r" t="t"/>
              <a:pathLst>
                <a:path extrusionOk="0" h="1" w="37">
                  <a:moveTo>
                    <a:pt x="36" y="0"/>
                  </a:moveTo>
                  <a:lnTo>
                    <a:pt x="36" y="0"/>
                  </a:lnTo>
                  <a:cubicBezTo>
                    <a:pt x="24" y="0"/>
                    <a:pt x="13" y="0"/>
                    <a:pt x="1" y="0"/>
                  </a:cubicBezTo>
                  <a:close/>
                </a:path>
              </a:pathLst>
            </a:custGeom>
            <a:solidFill>
              <a:srgbClr val="00B0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3425725" y="2003350"/>
              <a:ext cx="122950" cy="159425"/>
            </a:xfrm>
            <a:custGeom>
              <a:rect b="b" l="l" r="r" t="t"/>
              <a:pathLst>
                <a:path extrusionOk="0" h="6377" w="4918">
                  <a:moveTo>
                    <a:pt x="3311" y="0"/>
                  </a:moveTo>
                  <a:cubicBezTo>
                    <a:pt x="3104" y="0"/>
                    <a:pt x="2891" y="34"/>
                    <a:pt x="2679" y="84"/>
                  </a:cubicBezTo>
                  <a:cubicBezTo>
                    <a:pt x="2500" y="96"/>
                    <a:pt x="2334" y="108"/>
                    <a:pt x="2167" y="132"/>
                  </a:cubicBezTo>
                  <a:cubicBezTo>
                    <a:pt x="1905" y="155"/>
                    <a:pt x="1655" y="203"/>
                    <a:pt x="1417" y="286"/>
                  </a:cubicBezTo>
                  <a:cubicBezTo>
                    <a:pt x="1155" y="370"/>
                    <a:pt x="893" y="501"/>
                    <a:pt x="679" y="679"/>
                  </a:cubicBezTo>
                  <a:cubicBezTo>
                    <a:pt x="464" y="858"/>
                    <a:pt x="274" y="1072"/>
                    <a:pt x="167" y="1322"/>
                  </a:cubicBezTo>
                  <a:cubicBezTo>
                    <a:pt x="12" y="1691"/>
                    <a:pt x="12" y="2096"/>
                    <a:pt x="12" y="2489"/>
                  </a:cubicBezTo>
                  <a:cubicBezTo>
                    <a:pt x="0" y="3311"/>
                    <a:pt x="0" y="4180"/>
                    <a:pt x="393" y="4906"/>
                  </a:cubicBezTo>
                  <a:cubicBezTo>
                    <a:pt x="703" y="5454"/>
                    <a:pt x="1203" y="5858"/>
                    <a:pt x="1786" y="6108"/>
                  </a:cubicBezTo>
                  <a:cubicBezTo>
                    <a:pt x="2096" y="6228"/>
                    <a:pt x="2405" y="6311"/>
                    <a:pt x="2738" y="6347"/>
                  </a:cubicBezTo>
                  <a:cubicBezTo>
                    <a:pt x="2774" y="6359"/>
                    <a:pt x="2810" y="6359"/>
                    <a:pt x="2858" y="6370"/>
                  </a:cubicBezTo>
                  <a:cubicBezTo>
                    <a:pt x="2909" y="6374"/>
                    <a:pt x="2961" y="6376"/>
                    <a:pt x="3013" y="6376"/>
                  </a:cubicBezTo>
                  <a:cubicBezTo>
                    <a:pt x="3139" y="6376"/>
                    <a:pt x="3263" y="6362"/>
                    <a:pt x="3381" y="6311"/>
                  </a:cubicBezTo>
                  <a:cubicBezTo>
                    <a:pt x="3572" y="6239"/>
                    <a:pt x="3715" y="6085"/>
                    <a:pt x="3846" y="5918"/>
                  </a:cubicBezTo>
                  <a:cubicBezTo>
                    <a:pt x="4774" y="4727"/>
                    <a:pt x="4917" y="3096"/>
                    <a:pt x="4715" y="1596"/>
                  </a:cubicBezTo>
                  <a:cubicBezTo>
                    <a:pt x="4643" y="1084"/>
                    <a:pt x="4501" y="536"/>
                    <a:pt x="4084" y="227"/>
                  </a:cubicBezTo>
                  <a:cubicBezTo>
                    <a:pt x="3857" y="62"/>
                    <a:pt x="3591" y="0"/>
                    <a:pt x="3311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3285825" y="1401050"/>
              <a:ext cx="183075" cy="121000"/>
            </a:xfrm>
            <a:custGeom>
              <a:rect b="b" l="l" r="r" t="t"/>
              <a:pathLst>
                <a:path extrusionOk="0" h="4840" w="7323">
                  <a:moveTo>
                    <a:pt x="5801" y="0"/>
                  </a:moveTo>
                  <a:cubicBezTo>
                    <a:pt x="4740" y="0"/>
                    <a:pt x="3681" y="278"/>
                    <a:pt x="2774" y="816"/>
                  </a:cubicBezTo>
                  <a:cubicBezTo>
                    <a:pt x="1346" y="1661"/>
                    <a:pt x="310" y="3161"/>
                    <a:pt x="0" y="4793"/>
                  </a:cubicBezTo>
                  <a:cubicBezTo>
                    <a:pt x="267" y="4824"/>
                    <a:pt x="535" y="4840"/>
                    <a:pt x="802" y="4840"/>
                  </a:cubicBezTo>
                  <a:cubicBezTo>
                    <a:pt x="2054" y="4840"/>
                    <a:pt x="3301" y="4499"/>
                    <a:pt x="4370" y="3852"/>
                  </a:cubicBezTo>
                  <a:cubicBezTo>
                    <a:pt x="5727" y="3030"/>
                    <a:pt x="6775" y="1745"/>
                    <a:pt x="7299" y="268"/>
                  </a:cubicBezTo>
                  <a:lnTo>
                    <a:pt x="7322" y="197"/>
                  </a:lnTo>
                  <a:cubicBezTo>
                    <a:pt x="6826" y="65"/>
                    <a:pt x="6313" y="0"/>
                    <a:pt x="5801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3170325" y="1889050"/>
              <a:ext cx="298275" cy="211075"/>
            </a:xfrm>
            <a:custGeom>
              <a:rect b="b" l="l" r="r" t="t"/>
              <a:pathLst>
                <a:path extrusionOk="0" h="8443" w="11931">
                  <a:moveTo>
                    <a:pt x="5846" y="1"/>
                  </a:moveTo>
                  <a:cubicBezTo>
                    <a:pt x="5668" y="1"/>
                    <a:pt x="5465" y="132"/>
                    <a:pt x="5311" y="251"/>
                  </a:cubicBezTo>
                  <a:cubicBezTo>
                    <a:pt x="3918" y="1453"/>
                    <a:pt x="2572" y="2703"/>
                    <a:pt x="1286" y="4013"/>
                  </a:cubicBezTo>
                  <a:cubicBezTo>
                    <a:pt x="858" y="4442"/>
                    <a:pt x="429" y="4894"/>
                    <a:pt x="12" y="5346"/>
                  </a:cubicBezTo>
                  <a:lnTo>
                    <a:pt x="0" y="5346"/>
                  </a:lnTo>
                  <a:cubicBezTo>
                    <a:pt x="608" y="6382"/>
                    <a:pt x="1227" y="7406"/>
                    <a:pt x="1846" y="8442"/>
                  </a:cubicBezTo>
                  <a:cubicBezTo>
                    <a:pt x="2096" y="8371"/>
                    <a:pt x="2346" y="8299"/>
                    <a:pt x="2584" y="8216"/>
                  </a:cubicBezTo>
                  <a:cubicBezTo>
                    <a:pt x="5215" y="7406"/>
                    <a:pt x="7859" y="6489"/>
                    <a:pt x="10061" y="4930"/>
                  </a:cubicBezTo>
                  <a:cubicBezTo>
                    <a:pt x="10633" y="4537"/>
                    <a:pt x="11169" y="4096"/>
                    <a:pt x="11669" y="3596"/>
                  </a:cubicBezTo>
                  <a:cubicBezTo>
                    <a:pt x="11788" y="3477"/>
                    <a:pt x="11931" y="3322"/>
                    <a:pt x="11883" y="3156"/>
                  </a:cubicBezTo>
                  <a:cubicBezTo>
                    <a:pt x="11847" y="3037"/>
                    <a:pt x="11752" y="2965"/>
                    <a:pt x="11645" y="2906"/>
                  </a:cubicBezTo>
                  <a:cubicBezTo>
                    <a:pt x="11097" y="2571"/>
                    <a:pt x="10441" y="2483"/>
                    <a:pt x="9783" y="2483"/>
                  </a:cubicBezTo>
                  <a:cubicBezTo>
                    <a:pt x="9597" y="2483"/>
                    <a:pt x="9411" y="2490"/>
                    <a:pt x="9228" y="2501"/>
                  </a:cubicBezTo>
                  <a:cubicBezTo>
                    <a:pt x="7847" y="2572"/>
                    <a:pt x="6466" y="2834"/>
                    <a:pt x="5144" y="3263"/>
                  </a:cubicBezTo>
                  <a:cubicBezTo>
                    <a:pt x="5585" y="2418"/>
                    <a:pt x="5906" y="1501"/>
                    <a:pt x="6120" y="560"/>
                  </a:cubicBezTo>
                  <a:cubicBezTo>
                    <a:pt x="6144" y="417"/>
                    <a:pt x="6168" y="239"/>
                    <a:pt x="6073" y="108"/>
                  </a:cubicBezTo>
                  <a:cubicBezTo>
                    <a:pt x="6013" y="36"/>
                    <a:pt x="5930" y="1"/>
                    <a:pt x="5846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3298625" y="1545850"/>
              <a:ext cx="162525" cy="140125"/>
            </a:xfrm>
            <a:custGeom>
              <a:rect b="b" l="l" r="r" t="t"/>
              <a:pathLst>
                <a:path extrusionOk="0" h="5605" w="6501">
                  <a:moveTo>
                    <a:pt x="6501" y="1"/>
                  </a:moveTo>
                  <a:lnTo>
                    <a:pt x="6501" y="1"/>
                  </a:lnTo>
                  <a:cubicBezTo>
                    <a:pt x="5036" y="60"/>
                    <a:pt x="3596" y="608"/>
                    <a:pt x="2477" y="1537"/>
                  </a:cubicBezTo>
                  <a:cubicBezTo>
                    <a:pt x="1334" y="2477"/>
                    <a:pt x="512" y="3799"/>
                    <a:pt x="179" y="5239"/>
                  </a:cubicBezTo>
                  <a:lnTo>
                    <a:pt x="0" y="5251"/>
                  </a:lnTo>
                  <a:cubicBezTo>
                    <a:pt x="0" y="5311"/>
                    <a:pt x="0" y="5359"/>
                    <a:pt x="12" y="5418"/>
                  </a:cubicBezTo>
                  <a:cubicBezTo>
                    <a:pt x="404" y="5545"/>
                    <a:pt x="810" y="5604"/>
                    <a:pt x="1218" y="5604"/>
                  </a:cubicBezTo>
                  <a:cubicBezTo>
                    <a:pt x="2420" y="5604"/>
                    <a:pt x="3632" y="5087"/>
                    <a:pt x="4513" y="4251"/>
                  </a:cubicBezTo>
                  <a:cubicBezTo>
                    <a:pt x="5667" y="3156"/>
                    <a:pt x="6298" y="1584"/>
                    <a:pt x="6501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3207825" y="1226475"/>
              <a:ext cx="99150" cy="226825"/>
            </a:xfrm>
            <a:custGeom>
              <a:rect b="b" l="l" r="r" t="t"/>
              <a:pathLst>
                <a:path extrusionOk="0" h="9073" w="3966">
                  <a:moveTo>
                    <a:pt x="2156" y="0"/>
                  </a:moveTo>
                  <a:cubicBezTo>
                    <a:pt x="1632" y="584"/>
                    <a:pt x="1167" y="1227"/>
                    <a:pt x="786" y="1905"/>
                  </a:cubicBezTo>
                  <a:cubicBezTo>
                    <a:pt x="346" y="2715"/>
                    <a:pt x="1" y="3608"/>
                    <a:pt x="36" y="4537"/>
                  </a:cubicBezTo>
                  <a:cubicBezTo>
                    <a:pt x="48" y="5191"/>
                    <a:pt x="263" y="5822"/>
                    <a:pt x="525" y="6430"/>
                  </a:cubicBezTo>
                  <a:cubicBezTo>
                    <a:pt x="977" y="7501"/>
                    <a:pt x="1656" y="8585"/>
                    <a:pt x="2715" y="9073"/>
                  </a:cubicBezTo>
                  <a:cubicBezTo>
                    <a:pt x="2727" y="9049"/>
                    <a:pt x="2751" y="9013"/>
                    <a:pt x="2763" y="8990"/>
                  </a:cubicBezTo>
                  <a:cubicBezTo>
                    <a:pt x="3573" y="7620"/>
                    <a:pt x="3965" y="6001"/>
                    <a:pt x="3858" y="4406"/>
                  </a:cubicBezTo>
                  <a:cubicBezTo>
                    <a:pt x="3751" y="2810"/>
                    <a:pt x="3156" y="1250"/>
                    <a:pt x="2156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3104850" y="1526225"/>
              <a:ext cx="186950" cy="81250"/>
            </a:xfrm>
            <a:custGeom>
              <a:rect b="b" l="l" r="r" t="t"/>
              <a:pathLst>
                <a:path extrusionOk="0" h="3250" w="7478">
                  <a:moveTo>
                    <a:pt x="2783" y="0"/>
                  </a:moveTo>
                  <a:cubicBezTo>
                    <a:pt x="1718" y="0"/>
                    <a:pt x="655" y="400"/>
                    <a:pt x="0" y="1214"/>
                  </a:cubicBezTo>
                  <a:cubicBezTo>
                    <a:pt x="310" y="1691"/>
                    <a:pt x="643" y="2167"/>
                    <a:pt x="1107" y="2488"/>
                  </a:cubicBezTo>
                  <a:cubicBezTo>
                    <a:pt x="1572" y="2798"/>
                    <a:pt x="2119" y="2953"/>
                    <a:pt x="2667" y="3048"/>
                  </a:cubicBezTo>
                  <a:cubicBezTo>
                    <a:pt x="3406" y="3181"/>
                    <a:pt x="4161" y="3250"/>
                    <a:pt x="4916" y="3250"/>
                  </a:cubicBezTo>
                  <a:cubicBezTo>
                    <a:pt x="5778" y="3250"/>
                    <a:pt x="6639" y="3161"/>
                    <a:pt x="7477" y="2976"/>
                  </a:cubicBezTo>
                  <a:cubicBezTo>
                    <a:pt x="7477" y="2917"/>
                    <a:pt x="7465" y="2857"/>
                    <a:pt x="7465" y="2798"/>
                  </a:cubicBezTo>
                  <a:lnTo>
                    <a:pt x="7430" y="2798"/>
                  </a:lnTo>
                  <a:cubicBezTo>
                    <a:pt x="6513" y="1595"/>
                    <a:pt x="5322" y="524"/>
                    <a:pt x="3870" y="143"/>
                  </a:cubicBezTo>
                  <a:cubicBezTo>
                    <a:pt x="3518" y="48"/>
                    <a:pt x="3150" y="0"/>
                    <a:pt x="2783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3124200" y="1444975"/>
              <a:ext cx="403625" cy="762000"/>
            </a:xfrm>
            <a:custGeom>
              <a:rect b="b" l="l" r="r" t="t"/>
              <a:pathLst>
                <a:path extrusionOk="0" h="30480" w="16145">
                  <a:moveTo>
                    <a:pt x="5915" y="0"/>
                  </a:moveTo>
                  <a:cubicBezTo>
                    <a:pt x="5814" y="0"/>
                    <a:pt x="5701" y="86"/>
                    <a:pt x="5715" y="214"/>
                  </a:cubicBezTo>
                  <a:cubicBezTo>
                    <a:pt x="6429" y="4762"/>
                    <a:pt x="6906" y="9334"/>
                    <a:pt x="7168" y="13918"/>
                  </a:cubicBezTo>
                  <a:cubicBezTo>
                    <a:pt x="4846" y="14156"/>
                    <a:pt x="2524" y="14442"/>
                    <a:pt x="214" y="14787"/>
                  </a:cubicBezTo>
                  <a:cubicBezTo>
                    <a:pt x="155" y="14799"/>
                    <a:pt x="95" y="14811"/>
                    <a:pt x="36" y="14811"/>
                  </a:cubicBezTo>
                  <a:lnTo>
                    <a:pt x="0" y="14823"/>
                  </a:lnTo>
                  <a:cubicBezTo>
                    <a:pt x="250" y="15740"/>
                    <a:pt x="798" y="17490"/>
                    <a:pt x="833" y="17585"/>
                  </a:cubicBezTo>
                  <a:lnTo>
                    <a:pt x="917" y="17585"/>
                  </a:lnTo>
                  <a:lnTo>
                    <a:pt x="2048" y="17454"/>
                  </a:lnTo>
                  <a:cubicBezTo>
                    <a:pt x="2429" y="18859"/>
                    <a:pt x="2762" y="20276"/>
                    <a:pt x="3060" y="21705"/>
                  </a:cubicBezTo>
                  <a:lnTo>
                    <a:pt x="3131" y="21776"/>
                  </a:lnTo>
                  <a:cubicBezTo>
                    <a:pt x="4417" y="20466"/>
                    <a:pt x="5763" y="19216"/>
                    <a:pt x="7156" y="18014"/>
                  </a:cubicBezTo>
                  <a:cubicBezTo>
                    <a:pt x="7310" y="17895"/>
                    <a:pt x="7513" y="17764"/>
                    <a:pt x="7691" y="17764"/>
                  </a:cubicBezTo>
                  <a:cubicBezTo>
                    <a:pt x="7775" y="17764"/>
                    <a:pt x="7858" y="17799"/>
                    <a:pt x="7918" y="17871"/>
                  </a:cubicBezTo>
                  <a:cubicBezTo>
                    <a:pt x="8013" y="18002"/>
                    <a:pt x="7989" y="18180"/>
                    <a:pt x="7953" y="18323"/>
                  </a:cubicBezTo>
                  <a:cubicBezTo>
                    <a:pt x="7751" y="19264"/>
                    <a:pt x="7430" y="20181"/>
                    <a:pt x="6989" y="21026"/>
                  </a:cubicBezTo>
                  <a:cubicBezTo>
                    <a:pt x="8311" y="20597"/>
                    <a:pt x="9692" y="20335"/>
                    <a:pt x="11073" y="20264"/>
                  </a:cubicBezTo>
                  <a:cubicBezTo>
                    <a:pt x="11264" y="20250"/>
                    <a:pt x="11459" y="20242"/>
                    <a:pt x="11652" y="20242"/>
                  </a:cubicBezTo>
                  <a:cubicBezTo>
                    <a:pt x="12302" y="20242"/>
                    <a:pt x="12949" y="20339"/>
                    <a:pt x="13490" y="20669"/>
                  </a:cubicBezTo>
                  <a:cubicBezTo>
                    <a:pt x="13597" y="20728"/>
                    <a:pt x="13692" y="20800"/>
                    <a:pt x="13728" y="20919"/>
                  </a:cubicBezTo>
                  <a:cubicBezTo>
                    <a:pt x="13776" y="21085"/>
                    <a:pt x="13633" y="21240"/>
                    <a:pt x="13514" y="21359"/>
                  </a:cubicBezTo>
                  <a:cubicBezTo>
                    <a:pt x="13014" y="21859"/>
                    <a:pt x="12478" y="22300"/>
                    <a:pt x="11906" y="22693"/>
                  </a:cubicBezTo>
                  <a:cubicBezTo>
                    <a:pt x="9704" y="24252"/>
                    <a:pt x="7060" y="25169"/>
                    <a:pt x="4429" y="25979"/>
                  </a:cubicBezTo>
                  <a:cubicBezTo>
                    <a:pt x="4905" y="27467"/>
                    <a:pt x="5346" y="28967"/>
                    <a:pt x="5751" y="30479"/>
                  </a:cubicBezTo>
                  <a:cubicBezTo>
                    <a:pt x="7656" y="30408"/>
                    <a:pt x="9573" y="30241"/>
                    <a:pt x="11466" y="30003"/>
                  </a:cubicBezTo>
                  <a:cubicBezTo>
                    <a:pt x="12252" y="29908"/>
                    <a:pt x="13037" y="29789"/>
                    <a:pt x="13811" y="29658"/>
                  </a:cubicBezTo>
                  <a:cubicBezTo>
                    <a:pt x="13871" y="29265"/>
                    <a:pt x="13883" y="28860"/>
                    <a:pt x="13847" y="28455"/>
                  </a:cubicBezTo>
                  <a:lnTo>
                    <a:pt x="13847" y="28443"/>
                  </a:lnTo>
                  <a:cubicBezTo>
                    <a:pt x="13264" y="28193"/>
                    <a:pt x="12764" y="27789"/>
                    <a:pt x="12454" y="27241"/>
                  </a:cubicBezTo>
                  <a:cubicBezTo>
                    <a:pt x="12061" y="26515"/>
                    <a:pt x="12061" y="25646"/>
                    <a:pt x="12073" y="24824"/>
                  </a:cubicBezTo>
                  <a:cubicBezTo>
                    <a:pt x="12073" y="24431"/>
                    <a:pt x="12073" y="24026"/>
                    <a:pt x="12228" y="23657"/>
                  </a:cubicBezTo>
                  <a:cubicBezTo>
                    <a:pt x="12335" y="23407"/>
                    <a:pt x="12525" y="23193"/>
                    <a:pt x="12740" y="23014"/>
                  </a:cubicBezTo>
                  <a:cubicBezTo>
                    <a:pt x="12954" y="22836"/>
                    <a:pt x="13216" y="22705"/>
                    <a:pt x="13478" y="22621"/>
                  </a:cubicBezTo>
                  <a:cubicBezTo>
                    <a:pt x="13716" y="22538"/>
                    <a:pt x="13966" y="22490"/>
                    <a:pt x="14228" y="22467"/>
                  </a:cubicBezTo>
                  <a:lnTo>
                    <a:pt x="14204" y="22324"/>
                  </a:lnTo>
                  <a:cubicBezTo>
                    <a:pt x="14407" y="20240"/>
                    <a:pt x="14561" y="18133"/>
                    <a:pt x="14680" y="16037"/>
                  </a:cubicBezTo>
                  <a:cubicBezTo>
                    <a:pt x="15038" y="16001"/>
                    <a:pt x="15407" y="15954"/>
                    <a:pt x="15764" y="15918"/>
                  </a:cubicBezTo>
                  <a:cubicBezTo>
                    <a:pt x="15883" y="15037"/>
                    <a:pt x="16014" y="14168"/>
                    <a:pt x="16145" y="13299"/>
                  </a:cubicBezTo>
                  <a:lnTo>
                    <a:pt x="16085" y="13287"/>
                  </a:lnTo>
                  <a:cubicBezTo>
                    <a:pt x="13228" y="13406"/>
                    <a:pt x="10370" y="13596"/>
                    <a:pt x="7525" y="13882"/>
                  </a:cubicBezTo>
                  <a:cubicBezTo>
                    <a:pt x="7263" y="9274"/>
                    <a:pt x="6775" y="4691"/>
                    <a:pt x="6060" y="130"/>
                  </a:cubicBezTo>
                  <a:cubicBezTo>
                    <a:pt x="6046" y="39"/>
                    <a:pt x="5983" y="0"/>
                    <a:pt x="591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2736050" y="1549600"/>
              <a:ext cx="128300" cy="159100"/>
            </a:xfrm>
            <a:custGeom>
              <a:rect b="b" l="l" r="r" t="t"/>
              <a:pathLst>
                <a:path extrusionOk="0" h="6364" w="5132">
                  <a:moveTo>
                    <a:pt x="2353" y="1"/>
                  </a:moveTo>
                  <a:cubicBezTo>
                    <a:pt x="1741" y="1"/>
                    <a:pt x="1109" y="40"/>
                    <a:pt x="501" y="40"/>
                  </a:cubicBezTo>
                  <a:cubicBezTo>
                    <a:pt x="332" y="40"/>
                    <a:pt x="165" y="37"/>
                    <a:pt x="0" y="29"/>
                  </a:cubicBezTo>
                  <a:lnTo>
                    <a:pt x="0" y="29"/>
                  </a:lnTo>
                  <a:cubicBezTo>
                    <a:pt x="1691" y="2137"/>
                    <a:pt x="3382" y="4256"/>
                    <a:pt x="5084" y="6363"/>
                  </a:cubicBezTo>
                  <a:lnTo>
                    <a:pt x="5132" y="6352"/>
                  </a:lnTo>
                  <a:cubicBezTo>
                    <a:pt x="5096" y="5935"/>
                    <a:pt x="5025" y="5566"/>
                    <a:pt x="4929" y="5304"/>
                  </a:cubicBezTo>
                  <a:cubicBezTo>
                    <a:pt x="4894" y="5220"/>
                    <a:pt x="4870" y="5149"/>
                    <a:pt x="4846" y="5066"/>
                  </a:cubicBezTo>
                  <a:cubicBezTo>
                    <a:pt x="4739" y="4768"/>
                    <a:pt x="4644" y="4470"/>
                    <a:pt x="4548" y="4185"/>
                  </a:cubicBezTo>
                  <a:cubicBezTo>
                    <a:pt x="4084" y="2792"/>
                    <a:pt x="3632" y="1410"/>
                    <a:pt x="3167" y="29"/>
                  </a:cubicBezTo>
                  <a:lnTo>
                    <a:pt x="3132" y="29"/>
                  </a:lnTo>
                  <a:cubicBezTo>
                    <a:pt x="2878" y="8"/>
                    <a:pt x="2617" y="1"/>
                    <a:pt x="2353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2594050" y="1240175"/>
              <a:ext cx="436400" cy="94375"/>
            </a:xfrm>
            <a:custGeom>
              <a:rect b="b" l="l" r="r" t="t"/>
              <a:pathLst>
                <a:path extrusionOk="0" h="3775" w="17456">
                  <a:moveTo>
                    <a:pt x="12306" y="1"/>
                  </a:moveTo>
                  <a:cubicBezTo>
                    <a:pt x="11399" y="1"/>
                    <a:pt x="10494" y="97"/>
                    <a:pt x="9597" y="226"/>
                  </a:cubicBezTo>
                  <a:cubicBezTo>
                    <a:pt x="6835" y="631"/>
                    <a:pt x="4121" y="1417"/>
                    <a:pt x="1644" y="2679"/>
                  </a:cubicBezTo>
                  <a:cubicBezTo>
                    <a:pt x="1084" y="2965"/>
                    <a:pt x="537" y="3274"/>
                    <a:pt x="1" y="3620"/>
                  </a:cubicBezTo>
                  <a:lnTo>
                    <a:pt x="96" y="3774"/>
                  </a:lnTo>
                  <a:cubicBezTo>
                    <a:pt x="1239" y="3750"/>
                    <a:pt x="2382" y="3703"/>
                    <a:pt x="3513" y="3655"/>
                  </a:cubicBezTo>
                  <a:cubicBezTo>
                    <a:pt x="6704" y="3500"/>
                    <a:pt x="9895" y="3239"/>
                    <a:pt x="13062" y="2869"/>
                  </a:cubicBezTo>
                  <a:cubicBezTo>
                    <a:pt x="14527" y="2703"/>
                    <a:pt x="15991" y="2512"/>
                    <a:pt x="17456" y="2298"/>
                  </a:cubicBezTo>
                  <a:cubicBezTo>
                    <a:pt x="17325" y="1393"/>
                    <a:pt x="16420" y="798"/>
                    <a:pt x="15551" y="488"/>
                  </a:cubicBezTo>
                  <a:cubicBezTo>
                    <a:pt x="14669" y="191"/>
                    <a:pt x="13765" y="48"/>
                    <a:pt x="12836" y="12"/>
                  </a:cubicBezTo>
                  <a:cubicBezTo>
                    <a:pt x="12659" y="4"/>
                    <a:pt x="12483" y="1"/>
                    <a:pt x="12306" y="1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2591375" y="1311900"/>
              <a:ext cx="337275" cy="541750"/>
            </a:xfrm>
            <a:custGeom>
              <a:rect b="b" l="l" r="r" t="t"/>
              <a:pathLst>
                <a:path extrusionOk="0" h="21670" w="13491">
                  <a:moveTo>
                    <a:pt x="13181" y="0"/>
                  </a:moveTo>
                  <a:cubicBezTo>
                    <a:pt x="10002" y="370"/>
                    <a:pt x="6811" y="631"/>
                    <a:pt x="3620" y="786"/>
                  </a:cubicBezTo>
                  <a:cubicBezTo>
                    <a:pt x="3644" y="2120"/>
                    <a:pt x="3513" y="3465"/>
                    <a:pt x="3239" y="4775"/>
                  </a:cubicBezTo>
                  <a:lnTo>
                    <a:pt x="3144" y="4822"/>
                  </a:lnTo>
                  <a:cubicBezTo>
                    <a:pt x="2775" y="4394"/>
                    <a:pt x="2263" y="4049"/>
                    <a:pt x="1692" y="3977"/>
                  </a:cubicBezTo>
                  <a:cubicBezTo>
                    <a:pt x="1638" y="3972"/>
                    <a:pt x="1584" y="3969"/>
                    <a:pt x="1530" y="3969"/>
                  </a:cubicBezTo>
                  <a:cubicBezTo>
                    <a:pt x="1007" y="3969"/>
                    <a:pt x="476" y="4227"/>
                    <a:pt x="239" y="4691"/>
                  </a:cubicBezTo>
                  <a:cubicBezTo>
                    <a:pt x="1" y="5156"/>
                    <a:pt x="84" y="5715"/>
                    <a:pt x="298" y="6192"/>
                  </a:cubicBezTo>
                  <a:cubicBezTo>
                    <a:pt x="584" y="6870"/>
                    <a:pt x="1120" y="7430"/>
                    <a:pt x="1775" y="7775"/>
                  </a:cubicBezTo>
                  <a:cubicBezTo>
                    <a:pt x="1977" y="7882"/>
                    <a:pt x="2192" y="7966"/>
                    <a:pt x="2430" y="8037"/>
                  </a:cubicBezTo>
                  <a:lnTo>
                    <a:pt x="2442" y="8037"/>
                  </a:lnTo>
                  <a:cubicBezTo>
                    <a:pt x="2334" y="10240"/>
                    <a:pt x="2263" y="12442"/>
                    <a:pt x="2215" y="14657"/>
                  </a:cubicBezTo>
                  <a:cubicBezTo>
                    <a:pt x="2215" y="14693"/>
                    <a:pt x="2215" y="14728"/>
                    <a:pt x="2215" y="14764"/>
                  </a:cubicBezTo>
                  <a:lnTo>
                    <a:pt x="2227" y="15181"/>
                  </a:lnTo>
                  <a:cubicBezTo>
                    <a:pt x="4561" y="17538"/>
                    <a:pt x="7097" y="19717"/>
                    <a:pt x="9788" y="21670"/>
                  </a:cubicBezTo>
                  <a:lnTo>
                    <a:pt x="9907" y="21527"/>
                  </a:lnTo>
                  <a:cubicBezTo>
                    <a:pt x="10776" y="20003"/>
                    <a:pt x="11074" y="17467"/>
                    <a:pt x="10919" y="15860"/>
                  </a:cubicBezTo>
                  <a:lnTo>
                    <a:pt x="10919" y="15860"/>
                  </a:lnTo>
                  <a:lnTo>
                    <a:pt x="10871" y="15871"/>
                  </a:lnTo>
                  <a:cubicBezTo>
                    <a:pt x="9169" y="13764"/>
                    <a:pt x="7478" y="11645"/>
                    <a:pt x="5787" y="9537"/>
                  </a:cubicBezTo>
                  <a:lnTo>
                    <a:pt x="5787" y="9537"/>
                  </a:lnTo>
                  <a:cubicBezTo>
                    <a:pt x="5952" y="9545"/>
                    <a:pt x="6119" y="9548"/>
                    <a:pt x="6288" y="9548"/>
                  </a:cubicBezTo>
                  <a:cubicBezTo>
                    <a:pt x="6896" y="9548"/>
                    <a:pt x="7528" y="9509"/>
                    <a:pt x="8140" y="9509"/>
                  </a:cubicBezTo>
                  <a:cubicBezTo>
                    <a:pt x="8404" y="9509"/>
                    <a:pt x="8665" y="9516"/>
                    <a:pt x="8919" y="9537"/>
                  </a:cubicBezTo>
                  <a:lnTo>
                    <a:pt x="8954" y="9537"/>
                  </a:lnTo>
                  <a:cubicBezTo>
                    <a:pt x="9788" y="9466"/>
                    <a:pt x="10716" y="9335"/>
                    <a:pt x="11478" y="9061"/>
                  </a:cubicBezTo>
                  <a:cubicBezTo>
                    <a:pt x="12121" y="8835"/>
                    <a:pt x="12764" y="8513"/>
                    <a:pt x="13086" y="7918"/>
                  </a:cubicBezTo>
                  <a:cubicBezTo>
                    <a:pt x="13300" y="7537"/>
                    <a:pt x="13336" y="7073"/>
                    <a:pt x="13360" y="6632"/>
                  </a:cubicBezTo>
                  <a:cubicBezTo>
                    <a:pt x="13491" y="4418"/>
                    <a:pt x="13431" y="2203"/>
                    <a:pt x="13181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2488700" y="1196700"/>
              <a:ext cx="426250" cy="110450"/>
            </a:xfrm>
            <a:custGeom>
              <a:rect b="b" l="l" r="r" t="t"/>
              <a:pathLst>
                <a:path extrusionOk="0" h="4418" w="17050">
                  <a:moveTo>
                    <a:pt x="16681" y="1"/>
                  </a:moveTo>
                  <a:cubicBezTo>
                    <a:pt x="16657" y="1"/>
                    <a:pt x="16633" y="1"/>
                    <a:pt x="16621" y="13"/>
                  </a:cubicBezTo>
                  <a:cubicBezTo>
                    <a:pt x="11799" y="275"/>
                    <a:pt x="6989" y="810"/>
                    <a:pt x="2215" y="1584"/>
                  </a:cubicBezTo>
                  <a:cubicBezTo>
                    <a:pt x="1905" y="1644"/>
                    <a:pt x="1596" y="1691"/>
                    <a:pt x="1274" y="1751"/>
                  </a:cubicBezTo>
                  <a:cubicBezTo>
                    <a:pt x="857" y="1822"/>
                    <a:pt x="429" y="1894"/>
                    <a:pt x="0" y="1977"/>
                  </a:cubicBezTo>
                  <a:cubicBezTo>
                    <a:pt x="167" y="2739"/>
                    <a:pt x="238" y="3513"/>
                    <a:pt x="214" y="4299"/>
                  </a:cubicBezTo>
                  <a:lnTo>
                    <a:pt x="226" y="4299"/>
                  </a:lnTo>
                  <a:cubicBezTo>
                    <a:pt x="250" y="4263"/>
                    <a:pt x="274" y="4227"/>
                    <a:pt x="298" y="4180"/>
                  </a:cubicBezTo>
                  <a:cubicBezTo>
                    <a:pt x="2143" y="4227"/>
                    <a:pt x="4001" y="4299"/>
                    <a:pt x="5846" y="4406"/>
                  </a:cubicBezTo>
                  <a:lnTo>
                    <a:pt x="5858" y="4418"/>
                  </a:lnTo>
                  <a:cubicBezTo>
                    <a:pt x="8335" y="3156"/>
                    <a:pt x="11049" y="2370"/>
                    <a:pt x="13811" y="1965"/>
                  </a:cubicBezTo>
                  <a:cubicBezTo>
                    <a:pt x="14708" y="1836"/>
                    <a:pt x="15613" y="1740"/>
                    <a:pt x="16520" y="1740"/>
                  </a:cubicBezTo>
                  <a:cubicBezTo>
                    <a:pt x="16697" y="1740"/>
                    <a:pt x="16873" y="1743"/>
                    <a:pt x="17050" y="1751"/>
                  </a:cubicBezTo>
                  <a:lnTo>
                    <a:pt x="17050" y="1727"/>
                  </a:lnTo>
                  <a:cubicBezTo>
                    <a:pt x="16907" y="1156"/>
                    <a:pt x="16788" y="584"/>
                    <a:pt x="16681" y="1"/>
                  </a:cubicBez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2520550" y="1116525"/>
              <a:ext cx="383700" cy="123950"/>
            </a:xfrm>
            <a:custGeom>
              <a:rect b="b" l="l" r="r" t="t"/>
              <a:pathLst>
                <a:path extrusionOk="0" h="4958" w="15348">
                  <a:moveTo>
                    <a:pt x="8465" y="1"/>
                  </a:moveTo>
                  <a:cubicBezTo>
                    <a:pt x="6467" y="1"/>
                    <a:pt x="4495" y="469"/>
                    <a:pt x="2917" y="1648"/>
                  </a:cubicBezTo>
                  <a:cubicBezTo>
                    <a:pt x="1727" y="2529"/>
                    <a:pt x="845" y="3744"/>
                    <a:pt x="0" y="4958"/>
                  </a:cubicBezTo>
                  <a:cubicBezTo>
                    <a:pt x="322" y="4898"/>
                    <a:pt x="631" y="4851"/>
                    <a:pt x="941" y="4791"/>
                  </a:cubicBezTo>
                  <a:cubicBezTo>
                    <a:pt x="5715" y="4017"/>
                    <a:pt x="10525" y="3482"/>
                    <a:pt x="15347" y="3220"/>
                  </a:cubicBezTo>
                  <a:lnTo>
                    <a:pt x="15347" y="3184"/>
                  </a:lnTo>
                  <a:cubicBezTo>
                    <a:pt x="15109" y="2327"/>
                    <a:pt x="14478" y="1624"/>
                    <a:pt x="13716" y="1160"/>
                  </a:cubicBezTo>
                  <a:cubicBezTo>
                    <a:pt x="12966" y="696"/>
                    <a:pt x="12097" y="457"/>
                    <a:pt x="11228" y="279"/>
                  </a:cubicBezTo>
                  <a:cubicBezTo>
                    <a:pt x="10326" y="101"/>
                    <a:pt x="9393" y="1"/>
                    <a:pt x="8465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2238075" y="1301175"/>
              <a:ext cx="444425" cy="504875"/>
            </a:xfrm>
            <a:custGeom>
              <a:rect b="b" l="l" r="r" t="t"/>
              <a:pathLst>
                <a:path extrusionOk="0" h="20195" w="17777">
                  <a:moveTo>
                    <a:pt x="10323" y="1"/>
                  </a:moveTo>
                  <a:cubicBezTo>
                    <a:pt x="10299" y="48"/>
                    <a:pt x="10275" y="84"/>
                    <a:pt x="10251" y="120"/>
                  </a:cubicBezTo>
                  <a:cubicBezTo>
                    <a:pt x="9751" y="977"/>
                    <a:pt x="9049" y="1703"/>
                    <a:pt x="8215" y="2239"/>
                  </a:cubicBezTo>
                  <a:cubicBezTo>
                    <a:pt x="6596" y="3287"/>
                    <a:pt x="4584" y="3561"/>
                    <a:pt x="2977" y="4597"/>
                  </a:cubicBezTo>
                  <a:cubicBezTo>
                    <a:pt x="2048" y="5192"/>
                    <a:pt x="1274" y="6025"/>
                    <a:pt x="762" y="7002"/>
                  </a:cubicBezTo>
                  <a:cubicBezTo>
                    <a:pt x="250" y="7978"/>
                    <a:pt x="0" y="9169"/>
                    <a:pt x="441" y="10181"/>
                  </a:cubicBezTo>
                  <a:cubicBezTo>
                    <a:pt x="714" y="10824"/>
                    <a:pt x="1238" y="11336"/>
                    <a:pt x="1715" y="11859"/>
                  </a:cubicBezTo>
                  <a:cubicBezTo>
                    <a:pt x="2500" y="12705"/>
                    <a:pt x="3191" y="13657"/>
                    <a:pt x="3524" y="14765"/>
                  </a:cubicBezTo>
                  <a:cubicBezTo>
                    <a:pt x="3762" y="15562"/>
                    <a:pt x="3786" y="16396"/>
                    <a:pt x="3929" y="17217"/>
                  </a:cubicBezTo>
                  <a:cubicBezTo>
                    <a:pt x="4072" y="18039"/>
                    <a:pt x="4358" y="18884"/>
                    <a:pt x="4965" y="19444"/>
                  </a:cubicBezTo>
                  <a:cubicBezTo>
                    <a:pt x="5096" y="19575"/>
                    <a:pt x="5239" y="19670"/>
                    <a:pt x="5394" y="19765"/>
                  </a:cubicBezTo>
                  <a:cubicBezTo>
                    <a:pt x="5894" y="20063"/>
                    <a:pt x="6477" y="20194"/>
                    <a:pt x="7061" y="20194"/>
                  </a:cubicBezTo>
                  <a:cubicBezTo>
                    <a:pt x="7085" y="20194"/>
                    <a:pt x="7110" y="20194"/>
                    <a:pt x="7135" y="20194"/>
                  </a:cubicBezTo>
                  <a:cubicBezTo>
                    <a:pt x="7922" y="20194"/>
                    <a:pt x="9429" y="20020"/>
                    <a:pt x="10132" y="19801"/>
                  </a:cubicBezTo>
                  <a:lnTo>
                    <a:pt x="10275" y="19979"/>
                  </a:lnTo>
                  <a:cubicBezTo>
                    <a:pt x="12275" y="18336"/>
                    <a:pt x="14300" y="16705"/>
                    <a:pt x="16324" y="15086"/>
                  </a:cubicBezTo>
                  <a:lnTo>
                    <a:pt x="16347" y="15086"/>
                  </a:lnTo>
                  <a:cubicBezTo>
                    <a:pt x="16395" y="12871"/>
                    <a:pt x="16466" y="10669"/>
                    <a:pt x="16574" y="8466"/>
                  </a:cubicBezTo>
                  <a:lnTo>
                    <a:pt x="16562" y="8466"/>
                  </a:lnTo>
                  <a:cubicBezTo>
                    <a:pt x="16324" y="8395"/>
                    <a:pt x="16109" y="8311"/>
                    <a:pt x="15907" y="8204"/>
                  </a:cubicBezTo>
                  <a:cubicBezTo>
                    <a:pt x="15252" y="7859"/>
                    <a:pt x="14716" y="7299"/>
                    <a:pt x="14430" y="6621"/>
                  </a:cubicBezTo>
                  <a:cubicBezTo>
                    <a:pt x="14216" y="6144"/>
                    <a:pt x="14133" y="5585"/>
                    <a:pt x="14371" y="5120"/>
                  </a:cubicBezTo>
                  <a:cubicBezTo>
                    <a:pt x="14608" y="4656"/>
                    <a:pt x="15139" y="4398"/>
                    <a:pt x="15662" y="4398"/>
                  </a:cubicBezTo>
                  <a:cubicBezTo>
                    <a:pt x="15716" y="4398"/>
                    <a:pt x="15770" y="4401"/>
                    <a:pt x="15824" y="4406"/>
                  </a:cubicBezTo>
                  <a:cubicBezTo>
                    <a:pt x="16395" y="4478"/>
                    <a:pt x="16907" y="4823"/>
                    <a:pt x="17276" y="5251"/>
                  </a:cubicBezTo>
                  <a:lnTo>
                    <a:pt x="17371" y="5204"/>
                  </a:lnTo>
                  <a:cubicBezTo>
                    <a:pt x="17645" y="3894"/>
                    <a:pt x="17776" y="2549"/>
                    <a:pt x="17752" y="1215"/>
                  </a:cubicBezTo>
                  <a:lnTo>
                    <a:pt x="17752" y="1215"/>
                  </a:lnTo>
                  <a:cubicBezTo>
                    <a:pt x="16621" y="1263"/>
                    <a:pt x="15478" y="1310"/>
                    <a:pt x="14335" y="1334"/>
                  </a:cubicBezTo>
                  <a:lnTo>
                    <a:pt x="14240" y="1180"/>
                  </a:lnTo>
                  <a:cubicBezTo>
                    <a:pt x="14776" y="834"/>
                    <a:pt x="15323" y="525"/>
                    <a:pt x="15883" y="239"/>
                  </a:cubicBezTo>
                  <a:lnTo>
                    <a:pt x="15871" y="227"/>
                  </a:lnTo>
                  <a:cubicBezTo>
                    <a:pt x="14026" y="120"/>
                    <a:pt x="12168" y="48"/>
                    <a:pt x="10323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3394750" y="3292500"/>
              <a:ext cx="942125" cy="123550"/>
            </a:xfrm>
            <a:custGeom>
              <a:rect b="b" l="l" r="r" t="t"/>
              <a:pathLst>
                <a:path extrusionOk="0" h="4942" w="37685">
                  <a:moveTo>
                    <a:pt x="1" y="0"/>
                  </a:moveTo>
                  <a:lnTo>
                    <a:pt x="1418" y="4942"/>
                  </a:lnTo>
                  <a:lnTo>
                    <a:pt x="36362" y="4942"/>
                  </a:lnTo>
                  <a:lnTo>
                    <a:pt x="37684" y="0"/>
                  </a:ln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3463525" y="3416025"/>
              <a:ext cx="814100" cy="905500"/>
            </a:xfrm>
            <a:custGeom>
              <a:rect b="b" l="l" r="r" t="t"/>
              <a:pathLst>
                <a:path extrusionOk="0" h="36220" w="32564">
                  <a:moveTo>
                    <a:pt x="0" y="1"/>
                  </a:moveTo>
                  <a:lnTo>
                    <a:pt x="4370" y="36219"/>
                  </a:lnTo>
                  <a:lnTo>
                    <a:pt x="27813" y="36219"/>
                  </a:lnTo>
                  <a:lnTo>
                    <a:pt x="32564" y="1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3898400" y="3715475"/>
              <a:ext cx="251250" cy="348875"/>
            </a:xfrm>
            <a:custGeom>
              <a:rect b="b" l="l" r="r" t="t"/>
              <a:pathLst>
                <a:path extrusionOk="0" h="13955" w="10050">
                  <a:moveTo>
                    <a:pt x="7584" y="0"/>
                  </a:moveTo>
                  <a:cubicBezTo>
                    <a:pt x="6870" y="417"/>
                    <a:pt x="6156" y="822"/>
                    <a:pt x="5441" y="1238"/>
                  </a:cubicBezTo>
                  <a:cubicBezTo>
                    <a:pt x="4691" y="1667"/>
                    <a:pt x="3941" y="2108"/>
                    <a:pt x="3191" y="2536"/>
                  </a:cubicBezTo>
                  <a:cubicBezTo>
                    <a:pt x="4108" y="4120"/>
                    <a:pt x="5025" y="5703"/>
                    <a:pt x="5929" y="7299"/>
                  </a:cubicBezTo>
                  <a:cubicBezTo>
                    <a:pt x="4763" y="7287"/>
                    <a:pt x="3596" y="7275"/>
                    <a:pt x="2429" y="7275"/>
                  </a:cubicBezTo>
                  <a:cubicBezTo>
                    <a:pt x="2453" y="6525"/>
                    <a:pt x="2477" y="5787"/>
                    <a:pt x="2489" y="5048"/>
                  </a:cubicBezTo>
                  <a:lnTo>
                    <a:pt x="2489" y="5048"/>
                  </a:lnTo>
                  <a:cubicBezTo>
                    <a:pt x="2465" y="5060"/>
                    <a:pt x="2453" y="5084"/>
                    <a:pt x="2441" y="5108"/>
                  </a:cubicBezTo>
                  <a:cubicBezTo>
                    <a:pt x="2286" y="5394"/>
                    <a:pt x="2131" y="5679"/>
                    <a:pt x="1977" y="5965"/>
                  </a:cubicBezTo>
                  <a:cubicBezTo>
                    <a:pt x="1322" y="7180"/>
                    <a:pt x="667" y="8394"/>
                    <a:pt x="12" y="9609"/>
                  </a:cubicBezTo>
                  <a:cubicBezTo>
                    <a:pt x="0" y="9620"/>
                    <a:pt x="0" y="9632"/>
                    <a:pt x="0" y="9644"/>
                  </a:cubicBezTo>
                  <a:cubicBezTo>
                    <a:pt x="0" y="9656"/>
                    <a:pt x="0" y="9668"/>
                    <a:pt x="12" y="9680"/>
                  </a:cubicBezTo>
                  <a:cubicBezTo>
                    <a:pt x="822" y="11085"/>
                    <a:pt x="1631" y="12502"/>
                    <a:pt x="2453" y="13907"/>
                  </a:cubicBezTo>
                  <a:cubicBezTo>
                    <a:pt x="2453" y="13919"/>
                    <a:pt x="2465" y="13930"/>
                    <a:pt x="2477" y="13954"/>
                  </a:cubicBezTo>
                  <a:cubicBezTo>
                    <a:pt x="2489" y="13288"/>
                    <a:pt x="2500" y="12645"/>
                    <a:pt x="2512" y="12002"/>
                  </a:cubicBezTo>
                  <a:lnTo>
                    <a:pt x="2584" y="12002"/>
                  </a:lnTo>
                  <a:cubicBezTo>
                    <a:pt x="3179" y="12014"/>
                    <a:pt x="3786" y="12014"/>
                    <a:pt x="4394" y="12025"/>
                  </a:cubicBezTo>
                  <a:lnTo>
                    <a:pt x="4822" y="12025"/>
                  </a:lnTo>
                  <a:cubicBezTo>
                    <a:pt x="4891" y="12029"/>
                    <a:pt x="4958" y="12031"/>
                    <a:pt x="5025" y="12031"/>
                  </a:cubicBezTo>
                  <a:cubicBezTo>
                    <a:pt x="5203" y="12031"/>
                    <a:pt x="5376" y="12015"/>
                    <a:pt x="5548" y="11954"/>
                  </a:cubicBezTo>
                  <a:cubicBezTo>
                    <a:pt x="5894" y="11823"/>
                    <a:pt x="6180" y="11621"/>
                    <a:pt x="6382" y="11311"/>
                  </a:cubicBezTo>
                  <a:cubicBezTo>
                    <a:pt x="6680" y="10847"/>
                    <a:pt x="6965" y="10382"/>
                    <a:pt x="7263" y="9918"/>
                  </a:cubicBezTo>
                  <a:cubicBezTo>
                    <a:pt x="8073" y="8656"/>
                    <a:pt x="8847" y="7358"/>
                    <a:pt x="9692" y="6120"/>
                  </a:cubicBezTo>
                  <a:cubicBezTo>
                    <a:pt x="9847" y="5882"/>
                    <a:pt x="9954" y="5620"/>
                    <a:pt x="10013" y="5334"/>
                  </a:cubicBezTo>
                  <a:cubicBezTo>
                    <a:pt x="10025" y="5239"/>
                    <a:pt x="10037" y="5144"/>
                    <a:pt x="10049" y="5060"/>
                  </a:cubicBezTo>
                  <a:lnTo>
                    <a:pt x="10049" y="4787"/>
                  </a:lnTo>
                  <a:cubicBezTo>
                    <a:pt x="10037" y="4739"/>
                    <a:pt x="10037" y="4679"/>
                    <a:pt x="10025" y="4620"/>
                  </a:cubicBezTo>
                  <a:cubicBezTo>
                    <a:pt x="9990" y="4358"/>
                    <a:pt x="9918" y="4084"/>
                    <a:pt x="9787" y="3846"/>
                  </a:cubicBezTo>
                  <a:cubicBezTo>
                    <a:pt x="9061" y="2584"/>
                    <a:pt x="8335" y="1322"/>
                    <a:pt x="7620" y="60"/>
                  </a:cubicBezTo>
                  <a:cubicBezTo>
                    <a:pt x="7608" y="36"/>
                    <a:pt x="7596" y="24"/>
                    <a:pt x="75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3715625" y="3559500"/>
              <a:ext cx="364650" cy="185150"/>
            </a:xfrm>
            <a:custGeom>
              <a:rect b="b" l="l" r="r" t="t"/>
              <a:pathLst>
                <a:path extrusionOk="0" h="7406" w="14586">
                  <a:moveTo>
                    <a:pt x="3906" y="0"/>
                  </a:moveTo>
                  <a:cubicBezTo>
                    <a:pt x="3835" y="12"/>
                    <a:pt x="3763" y="24"/>
                    <a:pt x="3704" y="36"/>
                  </a:cubicBezTo>
                  <a:cubicBezTo>
                    <a:pt x="3323" y="96"/>
                    <a:pt x="2989" y="250"/>
                    <a:pt x="2692" y="477"/>
                  </a:cubicBezTo>
                  <a:cubicBezTo>
                    <a:pt x="2489" y="643"/>
                    <a:pt x="2299" y="834"/>
                    <a:pt x="2168" y="1060"/>
                  </a:cubicBezTo>
                  <a:cubicBezTo>
                    <a:pt x="1441" y="2346"/>
                    <a:pt x="727" y="3644"/>
                    <a:pt x="13" y="4930"/>
                  </a:cubicBezTo>
                  <a:cubicBezTo>
                    <a:pt x="13" y="4941"/>
                    <a:pt x="1" y="4953"/>
                    <a:pt x="1" y="4977"/>
                  </a:cubicBezTo>
                  <a:cubicBezTo>
                    <a:pt x="667" y="5334"/>
                    <a:pt x="1322" y="5703"/>
                    <a:pt x="2001" y="6073"/>
                  </a:cubicBezTo>
                  <a:cubicBezTo>
                    <a:pt x="2811" y="6513"/>
                    <a:pt x="3620" y="6965"/>
                    <a:pt x="4442" y="7406"/>
                  </a:cubicBezTo>
                  <a:cubicBezTo>
                    <a:pt x="5335" y="5811"/>
                    <a:pt x="6216" y="4203"/>
                    <a:pt x="7109" y="2596"/>
                  </a:cubicBezTo>
                  <a:cubicBezTo>
                    <a:pt x="7704" y="3608"/>
                    <a:pt x="8299" y="4608"/>
                    <a:pt x="8883" y="5608"/>
                  </a:cubicBezTo>
                  <a:cubicBezTo>
                    <a:pt x="8240" y="5977"/>
                    <a:pt x="7597" y="6346"/>
                    <a:pt x="6954" y="6715"/>
                  </a:cubicBezTo>
                  <a:cubicBezTo>
                    <a:pt x="6978" y="6727"/>
                    <a:pt x="7014" y="6727"/>
                    <a:pt x="7037" y="6727"/>
                  </a:cubicBezTo>
                  <a:cubicBezTo>
                    <a:pt x="7716" y="6692"/>
                    <a:pt x="8395" y="6656"/>
                    <a:pt x="9073" y="6620"/>
                  </a:cubicBezTo>
                  <a:cubicBezTo>
                    <a:pt x="9657" y="6596"/>
                    <a:pt x="10240" y="6573"/>
                    <a:pt x="10824" y="6537"/>
                  </a:cubicBezTo>
                  <a:cubicBezTo>
                    <a:pt x="11252" y="6513"/>
                    <a:pt x="11693" y="6501"/>
                    <a:pt x="12133" y="6477"/>
                  </a:cubicBezTo>
                  <a:cubicBezTo>
                    <a:pt x="12145" y="6477"/>
                    <a:pt x="12169" y="6465"/>
                    <a:pt x="12169" y="6465"/>
                  </a:cubicBezTo>
                  <a:cubicBezTo>
                    <a:pt x="12181" y="6454"/>
                    <a:pt x="12193" y="6442"/>
                    <a:pt x="12193" y="6430"/>
                  </a:cubicBezTo>
                  <a:cubicBezTo>
                    <a:pt x="12990" y="5013"/>
                    <a:pt x="13764" y="3596"/>
                    <a:pt x="14562" y="2179"/>
                  </a:cubicBezTo>
                  <a:cubicBezTo>
                    <a:pt x="14562" y="2155"/>
                    <a:pt x="14574" y="2143"/>
                    <a:pt x="14586" y="2120"/>
                  </a:cubicBezTo>
                  <a:lnTo>
                    <a:pt x="14586" y="2120"/>
                  </a:lnTo>
                  <a:cubicBezTo>
                    <a:pt x="14014" y="2441"/>
                    <a:pt x="13455" y="2774"/>
                    <a:pt x="12883" y="3096"/>
                  </a:cubicBezTo>
                  <a:cubicBezTo>
                    <a:pt x="12871" y="3072"/>
                    <a:pt x="12871" y="3060"/>
                    <a:pt x="12859" y="3048"/>
                  </a:cubicBezTo>
                  <a:cubicBezTo>
                    <a:pt x="12443" y="2346"/>
                    <a:pt x="12026" y="1643"/>
                    <a:pt x="11621" y="941"/>
                  </a:cubicBezTo>
                  <a:cubicBezTo>
                    <a:pt x="11383" y="548"/>
                    <a:pt x="11062" y="298"/>
                    <a:pt x="10609" y="203"/>
                  </a:cubicBezTo>
                  <a:cubicBezTo>
                    <a:pt x="10502" y="179"/>
                    <a:pt x="10383" y="143"/>
                    <a:pt x="10288" y="143"/>
                  </a:cubicBezTo>
                  <a:cubicBezTo>
                    <a:pt x="10014" y="131"/>
                    <a:pt x="9764" y="131"/>
                    <a:pt x="9490" y="131"/>
                  </a:cubicBezTo>
                  <a:cubicBezTo>
                    <a:pt x="9157" y="131"/>
                    <a:pt x="8823" y="131"/>
                    <a:pt x="8478" y="119"/>
                  </a:cubicBezTo>
                  <a:cubicBezTo>
                    <a:pt x="8037" y="119"/>
                    <a:pt x="7609" y="107"/>
                    <a:pt x="7180" y="107"/>
                  </a:cubicBezTo>
                  <a:cubicBezTo>
                    <a:pt x="6835" y="96"/>
                    <a:pt x="6502" y="96"/>
                    <a:pt x="6156" y="96"/>
                  </a:cubicBezTo>
                  <a:cubicBezTo>
                    <a:pt x="5912" y="90"/>
                    <a:pt x="5665" y="90"/>
                    <a:pt x="5418" y="90"/>
                  </a:cubicBezTo>
                  <a:cubicBezTo>
                    <a:pt x="5171" y="90"/>
                    <a:pt x="4924" y="90"/>
                    <a:pt x="4680" y="84"/>
                  </a:cubicBezTo>
                  <a:cubicBezTo>
                    <a:pt x="4537" y="72"/>
                    <a:pt x="4382" y="24"/>
                    <a:pt x="4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3628125" y="3735400"/>
              <a:ext cx="238450" cy="284975"/>
            </a:xfrm>
            <a:custGeom>
              <a:rect b="b" l="l" r="r" t="t"/>
              <a:pathLst>
                <a:path extrusionOk="0" h="11399" w="9538">
                  <a:moveTo>
                    <a:pt x="0" y="1"/>
                  </a:moveTo>
                  <a:lnTo>
                    <a:pt x="0" y="13"/>
                  </a:lnTo>
                  <a:cubicBezTo>
                    <a:pt x="548" y="346"/>
                    <a:pt x="1108" y="680"/>
                    <a:pt x="1667" y="1013"/>
                  </a:cubicBezTo>
                  <a:cubicBezTo>
                    <a:pt x="1655" y="1037"/>
                    <a:pt x="1655" y="1049"/>
                    <a:pt x="1643" y="1061"/>
                  </a:cubicBezTo>
                  <a:cubicBezTo>
                    <a:pt x="1227" y="1763"/>
                    <a:pt x="798" y="2477"/>
                    <a:pt x="381" y="3192"/>
                  </a:cubicBezTo>
                  <a:cubicBezTo>
                    <a:pt x="84" y="3692"/>
                    <a:pt x="84" y="4216"/>
                    <a:pt x="346" y="4728"/>
                  </a:cubicBezTo>
                  <a:cubicBezTo>
                    <a:pt x="727" y="5490"/>
                    <a:pt x="1155" y="6240"/>
                    <a:pt x="1548" y="7002"/>
                  </a:cubicBezTo>
                  <a:cubicBezTo>
                    <a:pt x="2096" y="8038"/>
                    <a:pt x="2667" y="9062"/>
                    <a:pt x="3179" y="10121"/>
                  </a:cubicBezTo>
                  <a:cubicBezTo>
                    <a:pt x="3536" y="10871"/>
                    <a:pt x="4167" y="11252"/>
                    <a:pt x="4977" y="11383"/>
                  </a:cubicBezTo>
                  <a:cubicBezTo>
                    <a:pt x="5054" y="11395"/>
                    <a:pt x="5132" y="11398"/>
                    <a:pt x="5211" y="11398"/>
                  </a:cubicBezTo>
                  <a:cubicBezTo>
                    <a:pt x="5290" y="11398"/>
                    <a:pt x="5370" y="11395"/>
                    <a:pt x="5453" y="11395"/>
                  </a:cubicBezTo>
                  <a:lnTo>
                    <a:pt x="9537" y="11395"/>
                  </a:lnTo>
                  <a:lnTo>
                    <a:pt x="9537" y="8847"/>
                  </a:lnTo>
                  <a:lnTo>
                    <a:pt x="9537" y="6323"/>
                  </a:lnTo>
                  <a:lnTo>
                    <a:pt x="4048" y="6323"/>
                  </a:lnTo>
                  <a:cubicBezTo>
                    <a:pt x="4644" y="5311"/>
                    <a:pt x="5215" y="4311"/>
                    <a:pt x="5799" y="3299"/>
                  </a:cubicBezTo>
                  <a:cubicBezTo>
                    <a:pt x="6442" y="3692"/>
                    <a:pt x="7073" y="4073"/>
                    <a:pt x="7716" y="4466"/>
                  </a:cubicBezTo>
                  <a:lnTo>
                    <a:pt x="7716" y="4454"/>
                  </a:lnTo>
                  <a:cubicBezTo>
                    <a:pt x="7716" y="4442"/>
                    <a:pt x="7716" y="4442"/>
                    <a:pt x="7704" y="4430"/>
                  </a:cubicBezTo>
                  <a:cubicBezTo>
                    <a:pt x="6799" y="2977"/>
                    <a:pt x="5894" y="1513"/>
                    <a:pt x="4989" y="49"/>
                  </a:cubicBezTo>
                  <a:cubicBezTo>
                    <a:pt x="4989" y="25"/>
                    <a:pt x="4977" y="13"/>
                    <a:pt x="4965" y="13"/>
                  </a:cubicBezTo>
                  <a:cubicBezTo>
                    <a:pt x="4941" y="13"/>
                    <a:pt x="4929" y="1"/>
                    <a:pt x="49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4998525" y="4106300"/>
              <a:ext cx="378350" cy="244675"/>
            </a:xfrm>
            <a:custGeom>
              <a:rect b="b" l="l" r="r" t="t"/>
              <a:pathLst>
                <a:path extrusionOk="0" h="9787" w="15134">
                  <a:moveTo>
                    <a:pt x="14276" y="0"/>
                  </a:moveTo>
                  <a:lnTo>
                    <a:pt x="7216" y="1834"/>
                  </a:lnTo>
                  <a:cubicBezTo>
                    <a:pt x="4394" y="4024"/>
                    <a:pt x="1489" y="6358"/>
                    <a:pt x="1" y="9608"/>
                  </a:cubicBezTo>
                  <a:lnTo>
                    <a:pt x="370" y="9787"/>
                  </a:lnTo>
                  <a:cubicBezTo>
                    <a:pt x="5287" y="7430"/>
                    <a:pt x="10216" y="5072"/>
                    <a:pt x="15134" y="2727"/>
                  </a:cubicBezTo>
                  <a:cubicBezTo>
                    <a:pt x="14895" y="1810"/>
                    <a:pt x="14610" y="905"/>
                    <a:pt x="14288" y="12"/>
                  </a:cubicBezTo>
                  <a:lnTo>
                    <a:pt x="14276" y="0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4280875" y="4232200"/>
              <a:ext cx="432825" cy="110750"/>
            </a:xfrm>
            <a:custGeom>
              <a:rect b="b" l="l" r="r" t="t"/>
              <a:pathLst>
                <a:path extrusionOk="0" h="4430" w="17313">
                  <a:moveTo>
                    <a:pt x="9871" y="0"/>
                  </a:moveTo>
                  <a:lnTo>
                    <a:pt x="9871" y="12"/>
                  </a:lnTo>
                  <a:cubicBezTo>
                    <a:pt x="6251" y="512"/>
                    <a:pt x="2787" y="2060"/>
                    <a:pt x="1" y="4430"/>
                  </a:cubicBezTo>
                  <a:cubicBezTo>
                    <a:pt x="5775" y="4275"/>
                    <a:pt x="11550" y="4132"/>
                    <a:pt x="17312" y="3977"/>
                  </a:cubicBezTo>
                  <a:cubicBezTo>
                    <a:pt x="17253" y="2655"/>
                    <a:pt x="17158" y="1322"/>
                    <a:pt x="17039" y="0"/>
                  </a:cubicBez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3910300" y="1464575"/>
              <a:ext cx="358100" cy="354850"/>
            </a:xfrm>
            <a:custGeom>
              <a:rect b="b" l="l" r="r" t="t"/>
              <a:pathLst>
                <a:path extrusionOk="0" h="14194" w="14324">
                  <a:moveTo>
                    <a:pt x="11724" y="1"/>
                  </a:moveTo>
                  <a:cubicBezTo>
                    <a:pt x="10776" y="1"/>
                    <a:pt x="9840" y="387"/>
                    <a:pt x="9133" y="1001"/>
                  </a:cubicBezTo>
                  <a:cubicBezTo>
                    <a:pt x="8311" y="1716"/>
                    <a:pt x="7775" y="2728"/>
                    <a:pt x="7561" y="3788"/>
                  </a:cubicBezTo>
                  <a:lnTo>
                    <a:pt x="7478" y="3883"/>
                  </a:lnTo>
                  <a:cubicBezTo>
                    <a:pt x="6477" y="3073"/>
                    <a:pt x="5406" y="2311"/>
                    <a:pt x="4168" y="2037"/>
                  </a:cubicBezTo>
                  <a:cubicBezTo>
                    <a:pt x="3895" y="1977"/>
                    <a:pt x="3611" y="1946"/>
                    <a:pt x="3327" y="1946"/>
                  </a:cubicBezTo>
                  <a:cubicBezTo>
                    <a:pt x="2272" y="1946"/>
                    <a:pt x="1209" y="2368"/>
                    <a:pt x="655" y="3240"/>
                  </a:cubicBezTo>
                  <a:cubicBezTo>
                    <a:pt x="0" y="4288"/>
                    <a:pt x="215" y="5657"/>
                    <a:pt x="762" y="6764"/>
                  </a:cubicBezTo>
                  <a:cubicBezTo>
                    <a:pt x="1429" y="8121"/>
                    <a:pt x="2525" y="9217"/>
                    <a:pt x="3679" y="10181"/>
                  </a:cubicBezTo>
                  <a:cubicBezTo>
                    <a:pt x="5537" y="11729"/>
                    <a:pt x="7585" y="13039"/>
                    <a:pt x="9728" y="14194"/>
                  </a:cubicBezTo>
                  <a:cubicBezTo>
                    <a:pt x="11264" y="10896"/>
                    <a:pt x="13514" y="7848"/>
                    <a:pt x="14121" y="4276"/>
                  </a:cubicBezTo>
                  <a:cubicBezTo>
                    <a:pt x="14276" y="3395"/>
                    <a:pt x="14324" y="2478"/>
                    <a:pt x="14062" y="1632"/>
                  </a:cubicBezTo>
                  <a:cubicBezTo>
                    <a:pt x="13931" y="1216"/>
                    <a:pt x="13716" y="799"/>
                    <a:pt x="13383" y="525"/>
                  </a:cubicBezTo>
                  <a:cubicBezTo>
                    <a:pt x="13038" y="216"/>
                    <a:pt x="12585" y="73"/>
                    <a:pt x="12133" y="25"/>
                  </a:cubicBezTo>
                  <a:cubicBezTo>
                    <a:pt x="11997" y="9"/>
                    <a:pt x="11860" y="1"/>
                    <a:pt x="11724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4680625" y="1385725"/>
              <a:ext cx="127125" cy="183375"/>
            </a:xfrm>
            <a:custGeom>
              <a:rect b="b" l="l" r="r" t="t"/>
              <a:pathLst>
                <a:path extrusionOk="0" h="7335" w="5085">
                  <a:moveTo>
                    <a:pt x="5037" y="0"/>
                  </a:moveTo>
                  <a:cubicBezTo>
                    <a:pt x="5037" y="0"/>
                    <a:pt x="2180" y="905"/>
                    <a:pt x="679" y="1346"/>
                  </a:cubicBezTo>
                  <a:lnTo>
                    <a:pt x="679" y="1357"/>
                  </a:lnTo>
                  <a:cubicBezTo>
                    <a:pt x="525" y="2596"/>
                    <a:pt x="358" y="3834"/>
                    <a:pt x="191" y="5072"/>
                  </a:cubicBezTo>
                  <a:cubicBezTo>
                    <a:pt x="120" y="5525"/>
                    <a:pt x="60" y="5977"/>
                    <a:pt x="1" y="6430"/>
                  </a:cubicBezTo>
                  <a:cubicBezTo>
                    <a:pt x="263" y="6727"/>
                    <a:pt x="513" y="7037"/>
                    <a:pt x="775" y="7334"/>
                  </a:cubicBezTo>
                  <a:cubicBezTo>
                    <a:pt x="2251" y="4929"/>
                    <a:pt x="3692" y="2489"/>
                    <a:pt x="5085" y="24"/>
                  </a:cubicBezTo>
                  <a:lnTo>
                    <a:pt x="5037" y="0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4515725" y="1069100"/>
              <a:ext cx="401275" cy="586325"/>
            </a:xfrm>
            <a:custGeom>
              <a:rect b="b" l="l" r="r" t="t"/>
              <a:pathLst>
                <a:path extrusionOk="0" h="23453" w="16051">
                  <a:moveTo>
                    <a:pt x="10569" y="0"/>
                  </a:moveTo>
                  <a:cubicBezTo>
                    <a:pt x="10460" y="0"/>
                    <a:pt x="10347" y="15"/>
                    <a:pt x="10240" y="33"/>
                  </a:cubicBezTo>
                  <a:cubicBezTo>
                    <a:pt x="7442" y="473"/>
                    <a:pt x="4632" y="926"/>
                    <a:pt x="1822" y="1366"/>
                  </a:cubicBezTo>
                  <a:cubicBezTo>
                    <a:pt x="1215" y="1461"/>
                    <a:pt x="608" y="1557"/>
                    <a:pt x="1" y="1604"/>
                  </a:cubicBezTo>
                  <a:lnTo>
                    <a:pt x="1" y="1664"/>
                  </a:lnTo>
                  <a:cubicBezTo>
                    <a:pt x="346" y="4962"/>
                    <a:pt x="691" y="8248"/>
                    <a:pt x="1275" y="11510"/>
                  </a:cubicBezTo>
                  <a:cubicBezTo>
                    <a:pt x="1418" y="12248"/>
                    <a:pt x="1560" y="13010"/>
                    <a:pt x="1953" y="13653"/>
                  </a:cubicBezTo>
                  <a:cubicBezTo>
                    <a:pt x="2108" y="13915"/>
                    <a:pt x="2322" y="14165"/>
                    <a:pt x="2584" y="14296"/>
                  </a:cubicBezTo>
                  <a:cubicBezTo>
                    <a:pt x="2894" y="14451"/>
                    <a:pt x="3239" y="14463"/>
                    <a:pt x="3585" y="14463"/>
                  </a:cubicBezTo>
                  <a:cubicBezTo>
                    <a:pt x="4811" y="14451"/>
                    <a:pt x="6037" y="14308"/>
                    <a:pt x="7228" y="14034"/>
                  </a:cubicBezTo>
                  <a:cubicBezTo>
                    <a:pt x="7252" y="14022"/>
                    <a:pt x="7264" y="14022"/>
                    <a:pt x="7275" y="14011"/>
                  </a:cubicBezTo>
                  <a:cubicBezTo>
                    <a:pt x="8776" y="13570"/>
                    <a:pt x="11633" y="12665"/>
                    <a:pt x="11633" y="12665"/>
                  </a:cubicBezTo>
                  <a:lnTo>
                    <a:pt x="11681" y="12689"/>
                  </a:lnTo>
                  <a:cubicBezTo>
                    <a:pt x="10288" y="15154"/>
                    <a:pt x="8847" y="17594"/>
                    <a:pt x="7371" y="19999"/>
                  </a:cubicBezTo>
                  <a:cubicBezTo>
                    <a:pt x="8073" y="20845"/>
                    <a:pt x="8776" y="21678"/>
                    <a:pt x="9478" y="22512"/>
                  </a:cubicBezTo>
                  <a:cubicBezTo>
                    <a:pt x="9776" y="22857"/>
                    <a:pt x="10073" y="23214"/>
                    <a:pt x="10443" y="23452"/>
                  </a:cubicBezTo>
                  <a:cubicBezTo>
                    <a:pt x="12395" y="22071"/>
                    <a:pt x="14264" y="20583"/>
                    <a:pt x="16050" y="19011"/>
                  </a:cubicBezTo>
                  <a:lnTo>
                    <a:pt x="16027" y="18987"/>
                  </a:lnTo>
                  <a:cubicBezTo>
                    <a:pt x="15943" y="18654"/>
                    <a:pt x="15848" y="18321"/>
                    <a:pt x="15753" y="17987"/>
                  </a:cubicBezTo>
                  <a:cubicBezTo>
                    <a:pt x="14848" y="14689"/>
                    <a:pt x="14014" y="11367"/>
                    <a:pt x="13252" y="8034"/>
                  </a:cubicBezTo>
                  <a:cubicBezTo>
                    <a:pt x="13633" y="7569"/>
                    <a:pt x="13991" y="7093"/>
                    <a:pt x="14217" y="6533"/>
                  </a:cubicBezTo>
                  <a:cubicBezTo>
                    <a:pt x="14479" y="5902"/>
                    <a:pt x="14514" y="5129"/>
                    <a:pt x="14157" y="4533"/>
                  </a:cubicBezTo>
                  <a:cubicBezTo>
                    <a:pt x="14014" y="4307"/>
                    <a:pt x="13800" y="4105"/>
                    <a:pt x="13550" y="4033"/>
                  </a:cubicBezTo>
                  <a:cubicBezTo>
                    <a:pt x="13473" y="4010"/>
                    <a:pt x="13396" y="3997"/>
                    <a:pt x="13319" y="3997"/>
                  </a:cubicBezTo>
                  <a:cubicBezTo>
                    <a:pt x="13277" y="3997"/>
                    <a:pt x="13235" y="4001"/>
                    <a:pt x="13193" y="4009"/>
                  </a:cubicBezTo>
                  <a:cubicBezTo>
                    <a:pt x="12967" y="4057"/>
                    <a:pt x="12776" y="4224"/>
                    <a:pt x="12621" y="4390"/>
                  </a:cubicBezTo>
                  <a:cubicBezTo>
                    <a:pt x="12205" y="4795"/>
                    <a:pt x="11859" y="5271"/>
                    <a:pt x="11586" y="5783"/>
                  </a:cubicBezTo>
                  <a:lnTo>
                    <a:pt x="11514" y="5748"/>
                  </a:lnTo>
                  <a:cubicBezTo>
                    <a:pt x="11419" y="4045"/>
                    <a:pt x="11300" y="2331"/>
                    <a:pt x="11169" y="628"/>
                  </a:cubicBezTo>
                  <a:cubicBezTo>
                    <a:pt x="11145" y="473"/>
                    <a:pt x="11133" y="307"/>
                    <a:pt x="11038" y="176"/>
                  </a:cubicBezTo>
                  <a:cubicBezTo>
                    <a:pt x="10926" y="41"/>
                    <a:pt x="10753" y="0"/>
                    <a:pt x="10569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4397550" y="988325"/>
              <a:ext cx="457525" cy="225375"/>
            </a:xfrm>
            <a:custGeom>
              <a:rect b="b" l="l" r="r" t="t"/>
              <a:pathLst>
                <a:path extrusionOk="0" h="9015" w="18301">
                  <a:moveTo>
                    <a:pt x="16256" y="0"/>
                  </a:moveTo>
                  <a:cubicBezTo>
                    <a:pt x="16049" y="0"/>
                    <a:pt x="15834" y="72"/>
                    <a:pt x="15634" y="144"/>
                  </a:cubicBezTo>
                  <a:cubicBezTo>
                    <a:pt x="12231" y="1376"/>
                    <a:pt x="8621" y="2010"/>
                    <a:pt x="5002" y="2010"/>
                  </a:cubicBezTo>
                  <a:cubicBezTo>
                    <a:pt x="4633" y="2010"/>
                    <a:pt x="4264" y="2003"/>
                    <a:pt x="3894" y="1990"/>
                  </a:cubicBezTo>
                  <a:cubicBezTo>
                    <a:pt x="3063" y="1959"/>
                    <a:pt x="2232" y="1902"/>
                    <a:pt x="1401" y="1902"/>
                  </a:cubicBezTo>
                  <a:cubicBezTo>
                    <a:pt x="1267" y="1902"/>
                    <a:pt x="1134" y="1903"/>
                    <a:pt x="1001" y="1906"/>
                  </a:cubicBezTo>
                  <a:cubicBezTo>
                    <a:pt x="763" y="1906"/>
                    <a:pt x="501" y="1930"/>
                    <a:pt x="311" y="2073"/>
                  </a:cubicBezTo>
                  <a:cubicBezTo>
                    <a:pt x="84" y="2240"/>
                    <a:pt x="1" y="2573"/>
                    <a:pt x="60" y="2859"/>
                  </a:cubicBezTo>
                  <a:cubicBezTo>
                    <a:pt x="108" y="3145"/>
                    <a:pt x="299" y="3395"/>
                    <a:pt x="489" y="3597"/>
                  </a:cubicBezTo>
                  <a:cubicBezTo>
                    <a:pt x="1227" y="4383"/>
                    <a:pt x="2299" y="4752"/>
                    <a:pt x="3370" y="4847"/>
                  </a:cubicBezTo>
                  <a:cubicBezTo>
                    <a:pt x="3560" y="4862"/>
                    <a:pt x="3749" y="4869"/>
                    <a:pt x="3939" y="4869"/>
                  </a:cubicBezTo>
                  <a:cubicBezTo>
                    <a:pt x="4202" y="4869"/>
                    <a:pt x="4465" y="4856"/>
                    <a:pt x="4728" y="4835"/>
                  </a:cubicBezTo>
                  <a:cubicBezTo>
                    <a:pt x="5335" y="4788"/>
                    <a:pt x="5942" y="4692"/>
                    <a:pt x="6549" y="4597"/>
                  </a:cubicBezTo>
                  <a:cubicBezTo>
                    <a:pt x="9359" y="4157"/>
                    <a:pt x="12169" y="3704"/>
                    <a:pt x="14967" y="3264"/>
                  </a:cubicBezTo>
                  <a:cubicBezTo>
                    <a:pt x="15074" y="3246"/>
                    <a:pt x="15187" y="3231"/>
                    <a:pt x="15296" y="3231"/>
                  </a:cubicBezTo>
                  <a:cubicBezTo>
                    <a:pt x="15480" y="3231"/>
                    <a:pt x="15653" y="3272"/>
                    <a:pt x="15765" y="3407"/>
                  </a:cubicBezTo>
                  <a:cubicBezTo>
                    <a:pt x="15860" y="3538"/>
                    <a:pt x="15872" y="3704"/>
                    <a:pt x="15896" y="3859"/>
                  </a:cubicBezTo>
                  <a:cubicBezTo>
                    <a:pt x="16027" y="5562"/>
                    <a:pt x="16146" y="7276"/>
                    <a:pt x="16241" y="8979"/>
                  </a:cubicBezTo>
                  <a:lnTo>
                    <a:pt x="16313" y="9014"/>
                  </a:lnTo>
                  <a:cubicBezTo>
                    <a:pt x="16586" y="8502"/>
                    <a:pt x="16932" y="8026"/>
                    <a:pt x="17348" y="7621"/>
                  </a:cubicBezTo>
                  <a:cubicBezTo>
                    <a:pt x="17503" y="7455"/>
                    <a:pt x="17694" y="7288"/>
                    <a:pt x="17920" y="7240"/>
                  </a:cubicBezTo>
                  <a:cubicBezTo>
                    <a:pt x="17962" y="7232"/>
                    <a:pt x="18004" y="7228"/>
                    <a:pt x="18046" y="7228"/>
                  </a:cubicBezTo>
                  <a:cubicBezTo>
                    <a:pt x="18123" y="7228"/>
                    <a:pt x="18200" y="7241"/>
                    <a:pt x="18277" y="7264"/>
                  </a:cubicBezTo>
                  <a:lnTo>
                    <a:pt x="18301" y="7181"/>
                  </a:lnTo>
                  <a:cubicBezTo>
                    <a:pt x="17884" y="5121"/>
                    <a:pt x="17479" y="3061"/>
                    <a:pt x="17063" y="990"/>
                  </a:cubicBezTo>
                  <a:cubicBezTo>
                    <a:pt x="16991" y="632"/>
                    <a:pt x="16884" y="216"/>
                    <a:pt x="16551" y="61"/>
                  </a:cubicBezTo>
                  <a:cubicBezTo>
                    <a:pt x="16457" y="18"/>
                    <a:pt x="16357" y="0"/>
                    <a:pt x="16256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4231775" y="1512225"/>
              <a:ext cx="953400" cy="989825"/>
            </a:xfrm>
            <a:custGeom>
              <a:rect b="b" l="l" r="r" t="t"/>
              <a:pathLst>
                <a:path extrusionOk="0" h="39593" w="38136">
                  <a:moveTo>
                    <a:pt x="18133" y="0"/>
                  </a:moveTo>
                  <a:lnTo>
                    <a:pt x="18133" y="0"/>
                  </a:lnTo>
                  <a:cubicBezTo>
                    <a:pt x="16574" y="298"/>
                    <a:pt x="15014" y="643"/>
                    <a:pt x="13454" y="1036"/>
                  </a:cubicBezTo>
                  <a:cubicBezTo>
                    <a:pt x="11728" y="1524"/>
                    <a:pt x="10049" y="2274"/>
                    <a:pt x="8680" y="3453"/>
                  </a:cubicBezTo>
                  <a:cubicBezTo>
                    <a:pt x="7323" y="4632"/>
                    <a:pt x="6584" y="6061"/>
                    <a:pt x="6037" y="7620"/>
                  </a:cubicBezTo>
                  <a:cubicBezTo>
                    <a:pt x="5691" y="9013"/>
                    <a:pt x="5346" y="10394"/>
                    <a:pt x="5025" y="11787"/>
                  </a:cubicBezTo>
                  <a:lnTo>
                    <a:pt x="5013" y="11787"/>
                  </a:lnTo>
                  <a:lnTo>
                    <a:pt x="5001" y="11883"/>
                  </a:lnTo>
                  <a:cubicBezTo>
                    <a:pt x="4941" y="12097"/>
                    <a:pt x="4894" y="12311"/>
                    <a:pt x="4846" y="12538"/>
                  </a:cubicBezTo>
                  <a:lnTo>
                    <a:pt x="4858" y="12538"/>
                  </a:lnTo>
                  <a:lnTo>
                    <a:pt x="2941" y="21622"/>
                  </a:lnTo>
                  <a:lnTo>
                    <a:pt x="0" y="23039"/>
                  </a:lnTo>
                  <a:cubicBezTo>
                    <a:pt x="0" y="23039"/>
                    <a:pt x="381" y="24087"/>
                    <a:pt x="2608" y="26480"/>
                  </a:cubicBezTo>
                  <a:cubicBezTo>
                    <a:pt x="2608" y="26480"/>
                    <a:pt x="3108" y="27158"/>
                    <a:pt x="3513" y="28075"/>
                  </a:cubicBezTo>
                  <a:lnTo>
                    <a:pt x="10216" y="23801"/>
                  </a:lnTo>
                  <a:cubicBezTo>
                    <a:pt x="10216" y="23801"/>
                    <a:pt x="10728" y="31516"/>
                    <a:pt x="10418" y="37624"/>
                  </a:cubicBezTo>
                  <a:cubicBezTo>
                    <a:pt x="10418" y="37624"/>
                    <a:pt x="15476" y="39593"/>
                    <a:pt x="22762" y="39593"/>
                  </a:cubicBezTo>
                  <a:cubicBezTo>
                    <a:pt x="26463" y="39593"/>
                    <a:pt x="30739" y="39085"/>
                    <a:pt x="35219" y="37553"/>
                  </a:cubicBezTo>
                  <a:lnTo>
                    <a:pt x="34088" y="18431"/>
                  </a:lnTo>
                  <a:lnTo>
                    <a:pt x="36409" y="12538"/>
                  </a:lnTo>
                  <a:cubicBezTo>
                    <a:pt x="36564" y="12133"/>
                    <a:pt x="36719" y="11728"/>
                    <a:pt x="36874" y="11335"/>
                  </a:cubicBezTo>
                  <a:cubicBezTo>
                    <a:pt x="36874" y="11335"/>
                    <a:pt x="36874" y="11323"/>
                    <a:pt x="36886" y="11323"/>
                  </a:cubicBezTo>
                  <a:cubicBezTo>
                    <a:pt x="37005" y="11002"/>
                    <a:pt x="37136" y="10668"/>
                    <a:pt x="37267" y="10347"/>
                  </a:cubicBezTo>
                  <a:cubicBezTo>
                    <a:pt x="37374" y="10073"/>
                    <a:pt x="37481" y="9799"/>
                    <a:pt x="37576" y="9537"/>
                  </a:cubicBezTo>
                  <a:cubicBezTo>
                    <a:pt x="37576" y="9525"/>
                    <a:pt x="37588" y="9525"/>
                    <a:pt x="37588" y="9525"/>
                  </a:cubicBezTo>
                  <a:cubicBezTo>
                    <a:pt x="38136" y="7108"/>
                    <a:pt x="37422" y="4346"/>
                    <a:pt x="35755" y="2536"/>
                  </a:cubicBezTo>
                  <a:cubicBezTo>
                    <a:pt x="35421" y="2167"/>
                    <a:pt x="34695" y="1679"/>
                    <a:pt x="34088" y="1453"/>
                  </a:cubicBezTo>
                  <a:cubicBezTo>
                    <a:pt x="31790" y="917"/>
                    <a:pt x="29456" y="512"/>
                    <a:pt x="27111" y="250"/>
                  </a:cubicBezTo>
                  <a:lnTo>
                    <a:pt x="27111" y="250"/>
                  </a:lnTo>
                  <a:cubicBezTo>
                    <a:pt x="27206" y="584"/>
                    <a:pt x="27301" y="917"/>
                    <a:pt x="27385" y="1250"/>
                  </a:cubicBezTo>
                  <a:lnTo>
                    <a:pt x="27408" y="1274"/>
                  </a:lnTo>
                  <a:cubicBezTo>
                    <a:pt x="25622" y="2846"/>
                    <a:pt x="23753" y="4334"/>
                    <a:pt x="21801" y="5703"/>
                  </a:cubicBezTo>
                  <a:cubicBezTo>
                    <a:pt x="21431" y="5477"/>
                    <a:pt x="21134" y="5120"/>
                    <a:pt x="20836" y="4775"/>
                  </a:cubicBezTo>
                  <a:cubicBezTo>
                    <a:pt x="20134" y="3941"/>
                    <a:pt x="19431" y="3108"/>
                    <a:pt x="18729" y="2263"/>
                  </a:cubicBezTo>
                  <a:cubicBezTo>
                    <a:pt x="18467" y="1965"/>
                    <a:pt x="18217" y="1655"/>
                    <a:pt x="17955" y="1358"/>
                  </a:cubicBezTo>
                  <a:cubicBezTo>
                    <a:pt x="18014" y="905"/>
                    <a:pt x="18074" y="453"/>
                    <a:pt x="18133" y="0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4487150" y="2449825"/>
              <a:ext cx="889725" cy="1782400"/>
            </a:xfrm>
            <a:custGeom>
              <a:rect b="b" l="l" r="r" t="t"/>
              <a:pathLst>
                <a:path extrusionOk="0" h="71296" w="35589">
                  <a:moveTo>
                    <a:pt x="215" y="1"/>
                  </a:moveTo>
                  <a:cubicBezTo>
                    <a:pt x="203" y="144"/>
                    <a:pt x="203" y="287"/>
                    <a:pt x="191" y="430"/>
                  </a:cubicBezTo>
                  <a:lnTo>
                    <a:pt x="167" y="6645"/>
                  </a:lnTo>
                  <a:lnTo>
                    <a:pt x="1" y="71295"/>
                  </a:lnTo>
                  <a:lnTo>
                    <a:pt x="9526" y="71295"/>
                  </a:lnTo>
                  <a:lnTo>
                    <a:pt x="10585" y="23194"/>
                  </a:lnTo>
                  <a:lnTo>
                    <a:pt x="11657" y="33136"/>
                  </a:lnTo>
                  <a:lnTo>
                    <a:pt x="25206" y="68736"/>
                  </a:lnTo>
                  <a:lnTo>
                    <a:pt x="27671" y="68093"/>
                  </a:lnTo>
                  <a:lnTo>
                    <a:pt x="34731" y="66259"/>
                  </a:lnTo>
                  <a:lnTo>
                    <a:pt x="35589" y="66033"/>
                  </a:lnTo>
                  <a:lnTo>
                    <a:pt x="23873" y="30433"/>
                  </a:lnTo>
                  <a:lnTo>
                    <a:pt x="25206" y="13"/>
                  </a:lnTo>
                  <a:lnTo>
                    <a:pt x="25206" y="13"/>
                  </a:lnTo>
                  <a:cubicBezTo>
                    <a:pt x="25135" y="25"/>
                    <a:pt x="25075" y="49"/>
                    <a:pt x="25004" y="60"/>
                  </a:cubicBezTo>
                  <a:cubicBezTo>
                    <a:pt x="21020" y="1241"/>
                    <a:pt x="16867" y="1830"/>
                    <a:pt x="12714" y="1830"/>
                  </a:cubicBezTo>
                  <a:cubicBezTo>
                    <a:pt x="8488" y="1830"/>
                    <a:pt x="4262" y="1220"/>
                    <a:pt x="215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4037100" y="1853125"/>
              <a:ext cx="323875" cy="134775"/>
            </a:xfrm>
            <a:custGeom>
              <a:rect b="b" l="l" r="r" t="t"/>
              <a:pathLst>
                <a:path extrusionOk="0" h="5391" w="12955">
                  <a:moveTo>
                    <a:pt x="9798" y="1"/>
                  </a:moveTo>
                  <a:cubicBezTo>
                    <a:pt x="9640" y="1"/>
                    <a:pt x="9485" y="32"/>
                    <a:pt x="9335" y="56"/>
                  </a:cubicBezTo>
                  <a:cubicBezTo>
                    <a:pt x="6227" y="711"/>
                    <a:pt x="3108" y="1354"/>
                    <a:pt x="0" y="1997"/>
                  </a:cubicBezTo>
                  <a:lnTo>
                    <a:pt x="0" y="2021"/>
                  </a:lnTo>
                  <a:cubicBezTo>
                    <a:pt x="477" y="3164"/>
                    <a:pt x="1548" y="3997"/>
                    <a:pt x="2715" y="4367"/>
                  </a:cubicBezTo>
                  <a:cubicBezTo>
                    <a:pt x="3345" y="4570"/>
                    <a:pt x="4003" y="4655"/>
                    <a:pt x="4664" y="4655"/>
                  </a:cubicBezTo>
                  <a:cubicBezTo>
                    <a:pt x="5239" y="4655"/>
                    <a:pt x="5817" y="4591"/>
                    <a:pt x="6382" y="4486"/>
                  </a:cubicBezTo>
                  <a:cubicBezTo>
                    <a:pt x="7466" y="4283"/>
                    <a:pt x="8549" y="3914"/>
                    <a:pt x="9490" y="3331"/>
                  </a:cubicBezTo>
                  <a:lnTo>
                    <a:pt x="9502" y="3366"/>
                  </a:lnTo>
                  <a:cubicBezTo>
                    <a:pt x="10121" y="3962"/>
                    <a:pt x="10740" y="4557"/>
                    <a:pt x="11347" y="5152"/>
                  </a:cubicBezTo>
                  <a:cubicBezTo>
                    <a:pt x="11430" y="5236"/>
                    <a:pt x="11514" y="5319"/>
                    <a:pt x="11597" y="5390"/>
                  </a:cubicBezTo>
                  <a:cubicBezTo>
                    <a:pt x="12062" y="4200"/>
                    <a:pt x="12514" y="3009"/>
                    <a:pt x="12954" y="1807"/>
                  </a:cubicBezTo>
                  <a:lnTo>
                    <a:pt x="12800" y="1747"/>
                  </a:lnTo>
                  <a:cubicBezTo>
                    <a:pt x="12597" y="1616"/>
                    <a:pt x="12383" y="1485"/>
                    <a:pt x="12181" y="1342"/>
                  </a:cubicBezTo>
                  <a:cubicBezTo>
                    <a:pt x="11645" y="997"/>
                    <a:pt x="11109" y="640"/>
                    <a:pt x="10561" y="295"/>
                  </a:cubicBezTo>
                  <a:cubicBezTo>
                    <a:pt x="10383" y="176"/>
                    <a:pt x="10204" y="56"/>
                    <a:pt x="10002" y="21"/>
                  </a:cubicBezTo>
                  <a:cubicBezTo>
                    <a:pt x="9934" y="6"/>
                    <a:pt x="9866" y="1"/>
                    <a:pt x="9798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9"/>
          <p:cNvSpPr txBox="1"/>
          <p:nvPr>
            <p:ph type="title"/>
          </p:nvPr>
        </p:nvSpPr>
        <p:spPr>
          <a:xfrm>
            <a:off x="717525" y="54275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</a:t>
            </a:r>
            <a:endParaRPr/>
          </a:p>
        </p:txBody>
      </p:sp>
      <p:grpSp>
        <p:nvGrpSpPr>
          <p:cNvPr id="611" name="Google Shape;611;p39"/>
          <p:cNvGrpSpPr/>
          <p:nvPr/>
        </p:nvGrpSpPr>
        <p:grpSpPr>
          <a:xfrm rot="10690018">
            <a:off x="7690194" y="79769"/>
            <a:ext cx="1152535" cy="877616"/>
            <a:chOff x="3077675" y="6690087"/>
            <a:chExt cx="2525088" cy="1922768"/>
          </a:xfrm>
        </p:grpSpPr>
        <p:sp>
          <p:nvSpPr>
            <p:cNvPr id="612" name="Google Shape;612;p39"/>
            <p:cNvSpPr/>
            <p:nvPr/>
          </p:nvSpPr>
          <p:spPr>
            <a:xfrm>
              <a:off x="3538754" y="6690087"/>
              <a:ext cx="2064009" cy="1922768"/>
            </a:xfrm>
            <a:custGeom>
              <a:rect b="b" l="l" r="r" t="t"/>
              <a:pathLst>
                <a:path extrusionOk="0" h="77719" w="83428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3077675" y="7144734"/>
              <a:ext cx="1927197" cy="1319656"/>
            </a:xfrm>
            <a:custGeom>
              <a:rect b="b" l="l" r="r" t="t"/>
              <a:pathLst>
                <a:path extrusionOk="0" h="53341" w="77898">
                  <a:moveTo>
                    <a:pt x="77657" y="0"/>
                  </a:moveTo>
                  <a:cubicBezTo>
                    <a:pt x="77524" y="0"/>
                    <a:pt x="77309" y="98"/>
                    <a:pt x="77038" y="330"/>
                  </a:cubicBezTo>
                  <a:cubicBezTo>
                    <a:pt x="77038" y="330"/>
                    <a:pt x="75681" y="1521"/>
                    <a:pt x="73430" y="3497"/>
                  </a:cubicBezTo>
                  <a:cubicBezTo>
                    <a:pt x="72299" y="4486"/>
                    <a:pt x="70954" y="5664"/>
                    <a:pt x="69430" y="6998"/>
                  </a:cubicBezTo>
                  <a:cubicBezTo>
                    <a:pt x="68668" y="7665"/>
                    <a:pt x="67870" y="8367"/>
                    <a:pt x="67037" y="9093"/>
                  </a:cubicBezTo>
                  <a:cubicBezTo>
                    <a:pt x="66203" y="9820"/>
                    <a:pt x="65334" y="10594"/>
                    <a:pt x="64441" y="11391"/>
                  </a:cubicBezTo>
                  <a:cubicBezTo>
                    <a:pt x="63548" y="12177"/>
                    <a:pt x="62631" y="12999"/>
                    <a:pt x="61691" y="13832"/>
                  </a:cubicBezTo>
                  <a:cubicBezTo>
                    <a:pt x="61453" y="14034"/>
                    <a:pt x="61215" y="14249"/>
                    <a:pt x="60976" y="14463"/>
                  </a:cubicBezTo>
                  <a:cubicBezTo>
                    <a:pt x="60750" y="14677"/>
                    <a:pt x="60512" y="14892"/>
                    <a:pt x="60274" y="15106"/>
                  </a:cubicBezTo>
                  <a:cubicBezTo>
                    <a:pt x="59798" y="15535"/>
                    <a:pt x="59321" y="15975"/>
                    <a:pt x="58845" y="16416"/>
                  </a:cubicBezTo>
                  <a:cubicBezTo>
                    <a:pt x="57881" y="17297"/>
                    <a:pt x="56916" y="18190"/>
                    <a:pt x="55940" y="19083"/>
                  </a:cubicBezTo>
                  <a:lnTo>
                    <a:pt x="55571" y="19416"/>
                  </a:lnTo>
                  <a:lnTo>
                    <a:pt x="55214" y="19773"/>
                  </a:lnTo>
                  <a:cubicBezTo>
                    <a:pt x="54976" y="20011"/>
                    <a:pt x="54738" y="20250"/>
                    <a:pt x="54499" y="20488"/>
                  </a:cubicBezTo>
                  <a:cubicBezTo>
                    <a:pt x="54035" y="20964"/>
                    <a:pt x="53571" y="21440"/>
                    <a:pt x="53106" y="21916"/>
                  </a:cubicBezTo>
                  <a:cubicBezTo>
                    <a:pt x="51261" y="23845"/>
                    <a:pt x="49463" y="25798"/>
                    <a:pt x="47725" y="27691"/>
                  </a:cubicBezTo>
                  <a:cubicBezTo>
                    <a:pt x="45975" y="29572"/>
                    <a:pt x="44284" y="31370"/>
                    <a:pt x="42653" y="33025"/>
                  </a:cubicBezTo>
                  <a:cubicBezTo>
                    <a:pt x="41033" y="34668"/>
                    <a:pt x="39259" y="36406"/>
                    <a:pt x="37342" y="38085"/>
                  </a:cubicBezTo>
                  <a:cubicBezTo>
                    <a:pt x="36378" y="38918"/>
                    <a:pt x="35390" y="39752"/>
                    <a:pt x="34354" y="40538"/>
                  </a:cubicBezTo>
                  <a:cubicBezTo>
                    <a:pt x="33318" y="41335"/>
                    <a:pt x="32247" y="42109"/>
                    <a:pt x="31151" y="42824"/>
                  </a:cubicBezTo>
                  <a:cubicBezTo>
                    <a:pt x="30044" y="43550"/>
                    <a:pt x="28913" y="44205"/>
                    <a:pt x="27746" y="44812"/>
                  </a:cubicBezTo>
                  <a:cubicBezTo>
                    <a:pt x="27460" y="44967"/>
                    <a:pt x="27175" y="45122"/>
                    <a:pt x="26877" y="45253"/>
                  </a:cubicBezTo>
                  <a:cubicBezTo>
                    <a:pt x="26579" y="45395"/>
                    <a:pt x="26293" y="45538"/>
                    <a:pt x="25996" y="45669"/>
                  </a:cubicBezTo>
                  <a:cubicBezTo>
                    <a:pt x="25401" y="45919"/>
                    <a:pt x="24793" y="46146"/>
                    <a:pt x="24186" y="46384"/>
                  </a:cubicBezTo>
                  <a:cubicBezTo>
                    <a:pt x="23888" y="46503"/>
                    <a:pt x="23591" y="46622"/>
                    <a:pt x="23293" y="46741"/>
                  </a:cubicBezTo>
                  <a:cubicBezTo>
                    <a:pt x="23138" y="46800"/>
                    <a:pt x="22995" y="46860"/>
                    <a:pt x="22853" y="46919"/>
                  </a:cubicBezTo>
                  <a:cubicBezTo>
                    <a:pt x="22698" y="46967"/>
                    <a:pt x="22543" y="47027"/>
                    <a:pt x="22400" y="47074"/>
                  </a:cubicBezTo>
                  <a:cubicBezTo>
                    <a:pt x="21793" y="47289"/>
                    <a:pt x="21198" y="47491"/>
                    <a:pt x="20602" y="47693"/>
                  </a:cubicBezTo>
                  <a:cubicBezTo>
                    <a:pt x="20317" y="47801"/>
                    <a:pt x="20019" y="47908"/>
                    <a:pt x="19721" y="48003"/>
                  </a:cubicBezTo>
                  <a:cubicBezTo>
                    <a:pt x="19435" y="48098"/>
                    <a:pt x="19138" y="48182"/>
                    <a:pt x="18852" y="48277"/>
                  </a:cubicBezTo>
                  <a:cubicBezTo>
                    <a:pt x="18257" y="48455"/>
                    <a:pt x="17685" y="48634"/>
                    <a:pt x="17114" y="48813"/>
                  </a:cubicBezTo>
                  <a:cubicBezTo>
                    <a:pt x="12566" y="50170"/>
                    <a:pt x="8470" y="51087"/>
                    <a:pt x="5553" y="51753"/>
                  </a:cubicBezTo>
                  <a:cubicBezTo>
                    <a:pt x="4100" y="52075"/>
                    <a:pt x="2922" y="52337"/>
                    <a:pt x="2112" y="52503"/>
                  </a:cubicBezTo>
                  <a:cubicBezTo>
                    <a:pt x="1314" y="52682"/>
                    <a:pt x="874" y="52777"/>
                    <a:pt x="874" y="52777"/>
                  </a:cubicBezTo>
                  <a:cubicBezTo>
                    <a:pt x="47" y="52974"/>
                    <a:pt x="1" y="53340"/>
                    <a:pt x="641" y="53340"/>
                  </a:cubicBezTo>
                  <a:cubicBezTo>
                    <a:pt x="739" y="53340"/>
                    <a:pt x="852" y="53332"/>
                    <a:pt x="981" y="53313"/>
                  </a:cubicBezTo>
                  <a:cubicBezTo>
                    <a:pt x="981" y="53313"/>
                    <a:pt x="1421" y="53218"/>
                    <a:pt x="2231" y="53063"/>
                  </a:cubicBezTo>
                  <a:cubicBezTo>
                    <a:pt x="3041" y="52896"/>
                    <a:pt x="4219" y="52658"/>
                    <a:pt x="5684" y="52361"/>
                  </a:cubicBezTo>
                  <a:cubicBezTo>
                    <a:pt x="8625" y="51741"/>
                    <a:pt x="12732" y="50884"/>
                    <a:pt x="17340" y="49575"/>
                  </a:cubicBezTo>
                  <a:cubicBezTo>
                    <a:pt x="17911" y="49408"/>
                    <a:pt x="18495" y="49241"/>
                    <a:pt x="19090" y="49063"/>
                  </a:cubicBezTo>
                  <a:cubicBezTo>
                    <a:pt x="19388" y="48979"/>
                    <a:pt x="19686" y="48884"/>
                    <a:pt x="19983" y="48801"/>
                  </a:cubicBezTo>
                  <a:cubicBezTo>
                    <a:pt x="20281" y="48705"/>
                    <a:pt x="20578" y="48598"/>
                    <a:pt x="20876" y="48503"/>
                  </a:cubicBezTo>
                  <a:cubicBezTo>
                    <a:pt x="21471" y="48301"/>
                    <a:pt x="22079" y="48098"/>
                    <a:pt x="22686" y="47896"/>
                  </a:cubicBezTo>
                  <a:cubicBezTo>
                    <a:pt x="22841" y="47848"/>
                    <a:pt x="22995" y="47789"/>
                    <a:pt x="23150" y="47741"/>
                  </a:cubicBezTo>
                  <a:cubicBezTo>
                    <a:pt x="23293" y="47681"/>
                    <a:pt x="23448" y="47622"/>
                    <a:pt x="23603" y="47562"/>
                  </a:cubicBezTo>
                  <a:cubicBezTo>
                    <a:pt x="23900" y="47455"/>
                    <a:pt x="24210" y="47336"/>
                    <a:pt x="24519" y="47217"/>
                  </a:cubicBezTo>
                  <a:cubicBezTo>
                    <a:pt x="25127" y="46979"/>
                    <a:pt x="25746" y="46753"/>
                    <a:pt x="26365" y="46515"/>
                  </a:cubicBezTo>
                  <a:cubicBezTo>
                    <a:pt x="26663" y="46372"/>
                    <a:pt x="26972" y="46229"/>
                    <a:pt x="27270" y="46086"/>
                  </a:cubicBezTo>
                  <a:cubicBezTo>
                    <a:pt x="27579" y="45955"/>
                    <a:pt x="27877" y="45800"/>
                    <a:pt x="28175" y="45646"/>
                  </a:cubicBezTo>
                  <a:cubicBezTo>
                    <a:pt x="29365" y="45038"/>
                    <a:pt x="30544" y="44372"/>
                    <a:pt x="31675" y="43645"/>
                  </a:cubicBezTo>
                  <a:cubicBezTo>
                    <a:pt x="32806" y="42919"/>
                    <a:pt x="33902" y="42145"/>
                    <a:pt x="34961" y="41347"/>
                  </a:cubicBezTo>
                  <a:cubicBezTo>
                    <a:pt x="36021" y="40538"/>
                    <a:pt x="37033" y="39704"/>
                    <a:pt x="38021" y="38859"/>
                  </a:cubicBezTo>
                  <a:cubicBezTo>
                    <a:pt x="39974" y="37168"/>
                    <a:pt x="41772" y="35430"/>
                    <a:pt x="43415" y="33763"/>
                  </a:cubicBezTo>
                  <a:cubicBezTo>
                    <a:pt x="45046" y="32108"/>
                    <a:pt x="46748" y="30286"/>
                    <a:pt x="48475" y="28381"/>
                  </a:cubicBezTo>
                  <a:cubicBezTo>
                    <a:pt x="50213" y="26488"/>
                    <a:pt x="51999" y="24524"/>
                    <a:pt x="53809" y="22595"/>
                  </a:cubicBezTo>
                  <a:cubicBezTo>
                    <a:pt x="54273" y="22107"/>
                    <a:pt x="54726" y="21631"/>
                    <a:pt x="55190" y="21154"/>
                  </a:cubicBezTo>
                  <a:cubicBezTo>
                    <a:pt x="55416" y="20916"/>
                    <a:pt x="55642" y="20678"/>
                    <a:pt x="55881" y="20452"/>
                  </a:cubicBezTo>
                  <a:lnTo>
                    <a:pt x="56226" y="20095"/>
                  </a:lnTo>
                  <a:lnTo>
                    <a:pt x="56583" y="19761"/>
                  </a:lnTo>
                  <a:cubicBezTo>
                    <a:pt x="57547" y="18857"/>
                    <a:pt x="58512" y="17952"/>
                    <a:pt x="59452" y="17071"/>
                  </a:cubicBezTo>
                  <a:cubicBezTo>
                    <a:pt x="59929" y="16618"/>
                    <a:pt x="60393" y="16178"/>
                    <a:pt x="60869" y="15749"/>
                  </a:cubicBezTo>
                  <a:cubicBezTo>
                    <a:pt x="61095" y="15523"/>
                    <a:pt x="61334" y="15308"/>
                    <a:pt x="61560" y="15094"/>
                  </a:cubicBezTo>
                  <a:cubicBezTo>
                    <a:pt x="61798" y="14880"/>
                    <a:pt x="62024" y="14666"/>
                    <a:pt x="62262" y="14451"/>
                  </a:cubicBezTo>
                  <a:cubicBezTo>
                    <a:pt x="63191" y="13606"/>
                    <a:pt x="64096" y="12784"/>
                    <a:pt x="64977" y="11987"/>
                  </a:cubicBezTo>
                  <a:cubicBezTo>
                    <a:pt x="72049" y="5581"/>
                    <a:pt x="77407" y="735"/>
                    <a:pt x="77407" y="735"/>
                  </a:cubicBezTo>
                  <a:cubicBezTo>
                    <a:pt x="77868" y="321"/>
                    <a:pt x="77898" y="0"/>
                    <a:pt x="77657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4083257" y="7963826"/>
              <a:ext cx="485028" cy="66056"/>
            </a:xfrm>
            <a:custGeom>
              <a:rect b="b" l="l" r="r" t="t"/>
              <a:pathLst>
                <a:path extrusionOk="0" h="2670" w="19605">
                  <a:moveTo>
                    <a:pt x="13901" y="0"/>
                  </a:moveTo>
                  <a:cubicBezTo>
                    <a:pt x="13437" y="0"/>
                    <a:pt x="12960" y="12"/>
                    <a:pt x="12472" y="24"/>
                  </a:cubicBezTo>
                  <a:cubicBezTo>
                    <a:pt x="12234" y="24"/>
                    <a:pt x="11996" y="36"/>
                    <a:pt x="11758" y="36"/>
                  </a:cubicBezTo>
                  <a:cubicBezTo>
                    <a:pt x="11639" y="48"/>
                    <a:pt x="11520" y="48"/>
                    <a:pt x="11401" y="48"/>
                  </a:cubicBezTo>
                  <a:cubicBezTo>
                    <a:pt x="11282" y="60"/>
                    <a:pt x="11163" y="72"/>
                    <a:pt x="11044" y="72"/>
                  </a:cubicBezTo>
                  <a:cubicBezTo>
                    <a:pt x="10579" y="107"/>
                    <a:pt x="10127" y="143"/>
                    <a:pt x="9710" y="179"/>
                  </a:cubicBezTo>
                  <a:cubicBezTo>
                    <a:pt x="9472" y="203"/>
                    <a:pt x="9222" y="226"/>
                    <a:pt x="8972" y="250"/>
                  </a:cubicBezTo>
                  <a:cubicBezTo>
                    <a:pt x="8722" y="286"/>
                    <a:pt x="8460" y="322"/>
                    <a:pt x="8198" y="357"/>
                  </a:cubicBezTo>
                  <a:cubicBezTo>
                    <a:pt x="7674" y="429"/>
                    <a:pt x="7138" y="500"/>
                    <a:pt x="6602" y="584"/>
                  </a:cubicBezTo>
                  <a:cubicBezTo>
                    <a:pt x="6067" y="679"/>
                    <a:pt x="5519" y="786"/>
                    <a:pt x="4995" y="881"/>
                  </a:cubicBezTo>
                  <a:cubicBezTo>
                    <a:pt x="4733" y="941"/>
                    <a:pt x="4471" y="988"/>
                    <a:pt x="4221" y="1036"/>
                  </a:cubicBezTo>
                  <a:cubicBezTo>
                    <a:pt x="3971" y="1096"/>
                    <a:pt x="3733" y="1155"/>
                    <a:pt x="3495" y="1215"/>
                  </a:cubicBezTo>
                  <a:cubicBezTo>
                    <a:pt x="3019" y="1334"/>
                    <a:pt x="2566" y="1441"/>
                    <a:pt x="2161" y="1536"/>
                  </a:cubicBezTo>
                  <a:cubicBezTo>
                    <a:pt x="1769" y="1655"/>
                    <a:pt x="1411" y="1762"/>
                    <a:pt x="1114" y="1846"/>
                  </a:cubicBezTo>
                  <a:cubicBezTo>
                    <a:pt x="530" y="2024"/>
                    <a:pt x="173" y="2131"/>
                    <a:pt x="173" y="2131"/>
                  </a:cubicBezTo>
                  <a:cubicBezTo>
                    <a:pt x="1" y="2200"/>
                    <a:pt x="117" y="2669"/>
                    <a:pt x="307" y="2669"/>
                  </a:cubicBezTo>
                  <a:cubicBezTo>
                    <a:pt x="314" y="2669"/>
                    <a:pt x="321" y="2668"/>
                    <a:pt x="328" y="2667"/>
                  </a:cubicBezTo>
                  <a:cubicBezTo>
                    <a:pt x="328" y="2667"/>
                    <a:pt x="685" y="2584"/>
                    <a:pt x="1280" y="2453"/>
                  </a:cubicBezTo>
                  <a:cubicBezTo>
                    <a:pt x="1578" y="2393"/>
                    <a:pt x="1923" y="2310"/>
                    <a:pt x="2328" y="2227"/>
                  </a:cubicBezTo>
                  <a:cubicBezTo>
                    <a:pt x="2733" y="2155"/>
                    <a:pt x="3173" y="2084"/>
                    <a:pt x="3650" y="2000"/>
                  </a:cubicBezTo>
                  <a:cubicBezTo>
                    <a:pt x="3888" y="1953"/>
                    <a:pt x="4126" y="1917"/>
                    <a:pt x="4376" y="1870"/>
                  </a:cubicBezTo>
                  <a:cubicBezTo>
                    <a:pt x="4626" y="1834"/>
                    <a:pt x="4888" y="1798"/>
                    <a:pt x="5150" y="1762"/>
                  </a:cubicBezTo>
                  <a:cubicBezTo>
                    <a:pt x="5674" y="1691"/>
                    <a:pt x="6210" y="1619"/>
                    <a:pt x="6733" y="1548"/>
                  </a:cubicBezTo>
                  <a:cubicBezTo>
                    <a:pt x="7269" y="1489"/>
                    <a:pt x="7805" y="1429"/>
                    <a:pt x="8317" y="1381"/>
                  </a:cubicBezTo>
                  <a:cubicBezTo>
                    <a:pt x="8579" y="1346"/>
                    <a:pt x="8829" y="1322"/>
                    <a:pt x="9079" y="1298"/>
                  </a:cubicBezTo>
                  <a:cubicBezTo>
                    <a:pt x="9329" y="1274"/>
                    <a:pt x="9567" y="1250"/>
                    <a:pt x="9805" y="1239"/>
                  </a:cubicBezTo>
                  <a:cubicBezTo>
                    <a:pt x="10222" y="1191"/>
                    <a:pt x="10663" y="1155"/>
                    <a:pt x="11127" y="1108"/>
                  </a:cubicBezTo>
                  <a:cubicBezTo>
                    <a:pt x="11234" y="1096"/>
                    <a:pt x="11353" y="1084"/>
                    <a:pt x="11460" y="1072"/>
                  </a:cubicBezTo>
                  <a:cubicBezTo>
                    <a:pt x="11579" y="1072"/>
                    <a:pt x="11698" y="1060"/>
                    <a:pt x="11817" y="1060"/>
                  </a:cubicBezTo>
                  <a:cubicBezTo>
                    <a:pt x="12056" y="1036"/>
                    <a:pt x="12282" y="1024"/>
                    <a:pt x="12520" y="1012"/>
                  </a:cubicBezTo>
                  <a:cubicBezTo>
                    <a:pt x="12996" y="977"/>
                    <a:pt x="13460" y="941"/>
                    <a:pt x="13925" y="917"/>
                  </a:cubicBezTo>
                  <a:cubicBezTo>
                    <a:pt x="14389" y="893"/>
                    <a:pt x="14842" y="881"/>
                    <a:pt x="15258" y="869"/>
                  </a:cubicBezTo>
                  <a:cubicBezTo>
                    <a:pt x="15830" y="838"/>
                    <a:pt x="16354" y="838"/>
                    <a:pt x="16802" y="838"/>
                  </a:cubicBezTo>
                  <a:lnTo>
                    <a:pt x="16802" y="838"/>
                  </a:lnTo>
                  <a:cubicBezTo>
                    <a:pt x="17026" y="838"/>
                    <a:pt x="17231" y="838"/>
                    <a:pt x="17413" y="834"/>
                  </a:cubicBezTo>
                  <a:cubicBezTo>
                    <a:pt x="17866" y="834"/>
                    <a:pt x="18189" y="834"/>
                    <a:pt x="18314" y="827"/>
                  </a:cubicBezTo>
                  <a:lnTo>
                    <a:pt x="18314" y="827"/>
                  </a:lnTo>
                  <a:cubicBezTo>
                    <a:pt x="18323" y="833"/>
                    <a:pt x="18333" y="839"/>
                    <a:pt x="18342" y="846"/>
                  </a:cubicBezTo>
                  <a:cubicBezTo>
                    <a:pt x="18378" y="858"/>
                    <a:pt x="18413" y="869"/>
                    <a:pt x="18449" y="881"/>
                  </a:cubicBezTo>
                  <a:cubicBezTo>
                    <a:pt x="18509" y="905"/>
                    <a:pt x="18556" y="917"/>
                    <a:pt x="18616" y="929"/>
                  </a:cubicBezTo>
                  <a:cubicBezTo>
                    <a:pt x="18711" y="953"/>
                    <a:pt x="18794" y="977"/>
                    <a:pt x="18866" y="988"/>
                  </a:cubicBezTo>
                  <a:cubicBezTo>
                    <a:pt x="19009" y="1012"/>
                    <a:pt x="19104" y="1024"/>
                    <a:pt x="19175" y="1036"/>
                  </a:cubicBezTo>
                  <a:cubicBezTo>
                    <a:pt x="19318" y="1060"/>
                    <a:pt x="19330" y="1060"/>
                    <a:pt x="19330" y="1060"/>
                  </a:cubicBezTo>
                  <a:cubicBezTo>
                    <a:pt x="19533" y="1060"/>
                    <a:pt x="19604" y="607"/>
                    <a:pt x="19414" y="524"/>
                  </a:cubicBezTo>
                  <a:cubicBezTo>
                    <a:pt x="19414" y="524"/>
                    <a:pt x="19402" y="524"/>
                    <a:pt x="19271" y="500"/>
                  </a:cubicBezTo>
                  <a:cubicBezTo>
                    <a:pt x="19199" y="488"/>
                    <a:pt x="19104" y="465"/>
                    <a:pt x="18973" y="441"/>
                  </a:cubicBezTo>
                  <a:cubicBezTo>
                    <a:pt x="18914" y="429"/>
                    <a:pt x="18830" y="417"/>
                    <a:pt x="18759" y="393"/>
                  </a:cubicBezTo>
                  <a:cubicBezTo>
                    <a:pt x="18723" y="381"/>
                    <a:pt x="18675" y="369"/>
                    <a:pt x="18640" y="357"/>
                  </a:cubicBezTo>
                  <a:cubicBezTo>
                    <a:pt x="18616" y="346"/>
                    <a:pt x="18604" y="334"/>
                    <a:pt x="18580" y="334"/>
                  </a:cubicBezTo>
                  <a:cubicBezTo>
                    <a:pt x="18568" y="322"/>
                    <a:pt x="18556" y="322"/>
                    <a:pt x="18544" y="310"/>
                  </a:cubicBezTo>
                  <a:lnTo>
                    <a:pt x="18449" y="274"/>
                  </a:lnTo>
                  <a:lnTo>
                    <a:pt x="18402" y="262"/>
                  </a:lnTo>
                  <a:cubicBezTo>
                    <a:pt x="18354" y="250"/>
                    <a:pt x="18009" y="215"/>
                    <a:pt x="17449" y="167"/>
                  </a:cubicBezTo>
                  <a:cubicBezTo>
                    <a:pt x="16889" y="119"/>
                    <a:pt x="16127" y="36"/>
                    <a:pt x="15258" y="36"/>
                  </a:cubicBezTo>
                  <a:cubicBezTo>
                    <a:pt x="14830" y="24"/>
                    <a:pt x="14377" y="12"/>
                    <a:pt x="13901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4465836" y="7206782"/>
              <a:ext cx="184066" cy="404227"/>
            </a:xfrm>
            <a:custGeom>
              <a:rect b="b" l="l" r="r" t="t"/>
              <a:pathLst>
                <a:path extrusionOk="0" h="16339" w="7440">
                  <a:moveTo>
                    <a:pt x="7065" y="0"/>
                  </a:moveTo>
                  <a:cubicBezTo>
                    <a:pt x="6996" y="0"/>
                    <a:pt x="6934" y="18"/>
                    <a:pt x="6902" y="61"/>
                  </a:cubicBezTo>
                  <a:cubicBezTo>
                    <a:pt x="6902" y="61"/>
                    <a:pt x="6771" y="370"/>
                    <a:pt x="6569" y="870"/>
                  </a:cubicBezTo>
                  <a:cubicBezTo>
                    <a:pt x="6367" y="1406"/>
                    <a:pt x="6081" y="2097"/>
                    <a:pt x="5759" y="2930"/>
                  </a:cubicBezTo>
                  <a:cubicBezTo>
                    <a:pt x="5140" y="4573"/>
                    <a:pt x="4378" y="6609"/>
                    <a:pt x="3771" y="8205"/>
                  </a:cubicBezTo>
                  <a:cubicBezTo>
                    <a:pt x="3473" y="9002"/>
                    <a:pt x="3128" y="9895"/>
                    <a:pt x="2759" y="10788"/>
                  </a:cubicBezTo>
                  <a:cubicBezTo>
                    <a:pt x="2378" y="11681"/>
                    <a:pt x="1973" y="12562"/>
                    <a:pt x="1580" y="13336"/>
                  </a:cubicBezTo>
                  <a:cubicBezTo>
                    <a:pt x="1378" y="13717"/>
                    <a:pt x="1187" y="14086"/>
                    <a:pt x="1009" y="14408"/>
                  </a:cubicBezTo>
                  <a:cubicBezTo>
                    <a:pt x="830" y="14717"/>
                    <a:pt x="663" y="15003"/>
                    <a:pt x="533" y="15241"/>
                  </a:cubicBezTo>
                  <a:cubicBezTo>
                    <a:pt x="247" y="15706"/>
                    <a:pt x="68" y="15991"/>
                    <a:pt x="68" y="15991"/>
                  </a:cubicBezTo>
                  <a:cubicBezTo>
                    <a:pt x="0" y="16117"/>
                    <a:pt x="265" y="16339"/>
                    <a:pt x="429" y="16339"/>
                  </a:cubicBezTo>
                  <a:cubicBezTo>
                    <a:pt x="466" y="16339"/>
                    <a:pt x="499" y="16327"/>
                    <a:pt x="521" y="16301"/>
                  </a:cubicBezTo>
                  <a:cubicBezTo>
                    <a:pt x="521" y="16301"/>
                    <a:pt x="723" y="16027"/>
                    <a:pt x="1056" y="15587"/>
                  </a:cubicBezTo>
                  <a:cubicBezTo>
                    <a:pt x="1211" y="15360"/>
                    <a:pt x="1402" y="15086"/>
                    <a:pt x="1616" y="14765"/>
                  </a:cubicBezTo>
                  <a:cubicBezTo>
                    <a:pt x="1818" y="14455"/>
                    <a:pt x="2045" y="14098"/>
                    <a:pt x="2283" y="13729"/>
                  </a:cubicBezTo>
                  <a:cubicBezTo>
                    <a:pt x="2735" y="12955"/>
                    <a:pt x="3211" y="12086"/>
                    <a:pt x="3640" y="11193"/>
                  </a:cubicBezTo>
                  <a:cubicBezTo>
                    <a:pt x="4069" y="10288"/>
                    <a:pt x="4462" y="9383"/>
                    <a:pt x="4759" y="8574"/>
                  </a:cubicBezTo>
                  <a:cubicBezTo>
                    <a:pt x="5378" y="6966"/>
                    <a:pt x="6009" y="4871"/>
                    <a:pt x="6521" y="3192"/>
                  </a:cubicBezTo>
                  <a:cubicBezTo>
                    <a:pt x="7033" y="1501"/>
                    <a:pt x="7414" y="227"/>
                    <a:pt x="7414" y="227"/>
                  </a:cubicBezTo>
                  <a:cubicBezTo>
                    <a:pt x="7439" y="102"/>
                    <a:pt x="7229" y="0"/>
                    <a:pt x="7065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Google Shape;616;p39"/>
          <p:cNvGrpSpPr/>
          <p:nvPr/>
        </p:nvGrpSpPr>
        <p:grpSpPr>
          <a:xfrm rot="8905895">
            <a:off x="8402486" y="210113"/>
            <a:ext cx="491590" cy="778812"/>
            <a:chOff x="-1904298" y="1056455"/>
            <a:chExt cx="581725" cy="921611"/>
          </a:xfrm>
        </p:grpSpPr>
        <p:sp>
          <p:nvSpPr>
            <p:cNvPr id="617" name="Google Shape;617;p39"/>
            <p:cNvSpPr/>
            <p:nvPr/>
          </p:nvSpPr>
          <p:spPr>
            <a:xfrm>
              <a:off x="-1904298" y="1056455"/>
              <a:ext cx="581725" cy="887132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-1862965" y="1216748"/>
              <a:ext cx="442995" cy="761317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9" name="Google Shape;619;p39"/>
          <p:cNvSpPr/>
          <p:nvPr/>
        </p:nvSpPr>
        <p:spPr>
          <a:xfrm flipH="1" rot="10800000">
            <a:off x="7676500" y="-6"/>
            <a:ext cx="1430684" cy="365231"/>
          </a:xfrm>
          <a:custGeom>
            <a:rect b="b" l="l" r="r" t="t"/>
            <a:pathLst>
              <a:path extrusionOk="0" h="10991" w="43054">
                <a:moveTo>
                  <a:pt x="21920" y="1"/>
                </a:moveTo>
                <a:cubicBezTo>
                  <a:pt x="19110" y="1"/>
                  <a:pt x="16717" y="2084"/>
                  <a:pt x="15753" y="5025"/>
                </a:cubicBezTo>
                <a:cubicBezTo>
                  <a:pt x="14574" y="3882"/>
                  <a:pt x="12967" y="3168"/>
                  <a:pt x="11181" y="3168"/>
                </a:cubicBezTo>
                <a:cubicBezTo>
                  <a:pt x="7954" y="3168"/>
                  <a:pt x="5275" y="5502"/>
                  <a:pt x="4739" y="8573"/>
                </a:cubicBezTo>
                <a:cubicBezTo>
                  <a:pt x="4299" y="8359"/>
                  <a:pt x="3811" y="8228"/>
                  <a:pt x="3287" y="8228"/>
                </a:cubicBezTo>
                <a:cubicBezTo>
                  <a:pt x="1644" y="8228"/>
                  <a:pt x="275" y="9419"/>
                  <a:pt x="1" y="10990"/>
                </a:cubicBezTo>
                <a:lnTo>
                  <a:pt x="43054" y="10990"/>
                </a:lnTo>
                <a:cubicBezTo>
                  <a:pt x="43054" y="10990"/>
                  <a:pt x="43054" y="10990"/>
                  <a:pt x="43054" y="10978"/>
                </a:cubicBezTo>
                <a:cubicBezTo>
                  <a:pt x="43054" y="8407"/>
                  <a:pt x="40970" y="6323"/>
                  <a:pt x="38398" y="6323"/>
                </a:cubicBezTo>
                <a:cubicBezTo>
                  <a:pt x="37744" y="6323"/>
                  <a:pt x="37124" y="6454"/>
                  <a:pt x="36565" y="6704"/>
                </a:cubicBezTo>
                <a:cubicBezTo>
                  <a:pt x="35815" y="4025"/>
                  <a:pt x="33374" y="2061"/>
                  <a:pt x="30469" y="2061"/>
                </a:cubicBezTo>
                <a:cubicBezTo>
                  <a:pt x="29231" y="2061"/>
                  <a:pt x="28088" y="2418"/>
                  <a:pt x="27123" y="3025"/>
                </a:cubicBezTo>
                <a:cubicBezTo>
                  <a:pt x="25909" y="1191"/>
                  <a:pt x="24028" y="1"/>
                  <a:pt x="21920" y="1"/>
                </a:cubicBezTo>
                <a:close/>
              </a:path>
            </a:pathLst>
          </a:custGeom>
          <a:solidFill>
            <a:srgbClr val="40B4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0" name="Google Shape;62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988" y="1234650"/>
            <a:ext cx="5372022" cy="37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0"/>
          <p:cNvSpPr txBox="1"/>
          <p:nvPr>
            <p:ph type="title"/>
          </p:nvPr>
        </p:nvSpPr>
        <p:spPr>
          <a:xfrm>
            <a:off x="717525" y="54275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</a:t>
            </a:r>
            <a:endParaRPr/>
          </a:p>
        </p:txBody>
      </p:sp>
      <p:grpSp>
        <p:nvGrpSpPr>
          <p:cNvPr id="626" name="Google Shape;626;p40"/>
          <p:cNvGrpSpPr/>
          <p:nvPr/>
        </p:nvGrpSpPr>
        <p:grpSpPr>
          <a:xfrm rot="10690018">
            <a:off x="7690194" y="79769"/>
            <a:ext cx="1152535" cy="877616"/>
            <a:chOff x="3077675" y="6690087"/>
            <a:chExt cx="2525088" cy="1922768"/>
          </a:xfrm>
        </p:grpSpPr>
        <p:sp>
          <p:nvSpPr>
            <p:cNvPr id="627" name="Google Shape;627;p40"/>
            <p:cNvSpPr/>
            <p:nvPr/>
          </p:nvSpPr>
          <p:spPr>
            <a:xfrm>
              <a:off x="3538754" y="6690087"/>
              <a:ext cx="2064009" cy="1922768"/>
            </a:xfrm>
            <a:custGeom>
              <a:rect b="b" l="l" r="r" t="t"/>
              <a:pathLst>
                <a:path extrusionOk="0" h="77719" w="83428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3077675" y="7144734"/>
              <a:ext cx="1927197" cy="1319656"/>
            </a:xfrm>
            <a:custGeom>
              <a:rect b="b" l="l" r="r" t="t"/>
              <a:pathLst>
                <a:path extrusionOk="0" h="53341" w="77898">
                  <a:moveTo>
                    <a:pt x="77657" y="0"/>
                  </a:moveTo>
                  <a:cubicBezTo>
                    <a:pt x="77524" y="0"/>
                    <a:pt x="77309" y="98"/>
                    <a:pt x="77038" y="330"/>
                  </a:cubicBezTo>
                  <a:cubicBezTo>
                    <a:pt x="77038" y="330"/>
                    <a:pt x="75681" y="1521"/>
                    <a:pt x="73430" y="3497"/>
                  </a:cubicBezTo>
                  <a:cubicBezTo>
                    <a:pt x="72299" y="4486"/>
                    <a:pt x="70954" y="5664"/>
                    <a:pt x="69430" y="6998"/>
                  </a:cubicBezTo>
                  <a:cubicBezTo>
                    <a:pt x="68668" y="7665"/>
                    <a:pt x="67870" y="8367"/>
                    <a:pt x="67037" y="9093"/>
                  </a:cubicBezTo>
                  <a:cubicBezTo>
                    <a:pt x="66203" y="9820"/>
                    <a:pt x="65334" y="10594"/>
                    <a:pt x="64441" y="11391"/>
                  </a:cubicBezTo>
                  <a:cubicBezTo>
                    <a:pt x="63548" y="12177"/>
                    <a:pt x="62631" y="12999"/>
                    <a:pt x="61691" y="13832"/>
                  </a:cubicBezTo>
                  <a:cubicBezTo>
                    <a:pt x="61453" y="14034"/>
                    <a:pt x="61215" y="14249"/>
                    <a:pt x="60976" y="14463"/>
                  </a:cubicBezTo>
                  <a:cubicBezTo>
                    <a:pt x="60750" y="14677"/>
                    <a:pt x="60512" y="14892"/>
                    <a:pt x="60274" y="15106"/>
                  </a:cubicBezTo>
                  <a:cubicBezTo>
                    <a:pt x="59798" y="15535"/>
                    <a:pt x="59321" y="15975"/>
                    <a:pt x="58845" y="16416"/>
                  </a:cubicBezTo>
                  <a:cubicBezTo>
                    <a:pt x="57881" y="17297"/>
                    <a:pt x="56916" y="18190"/>
                    <a:pt x="55940" y="19083"/>
                  </a:cubicBezTo>
                  <a:lnTo>
                    <a:pt x="55571" y="19416"/>
                  </a:lnTo>
                  <a:lnTo>
                    <a:pt x="55214" y="19773"/>
                  </a:lnTo>
                  <a:cubicBezTo>
                    <a:pt x="54976" y="20011"/>
                    <a:pt x="54738" y="20250"/>
                    <a:pt x="54499" y="20488"/>
                  </a:cubicBezTo>
                  <a:cubicBezTo>
                    <a:pt x="54035" y="20964"/>
                    <a:pt x="53571" y="21440"/>
                    <a:pt x="53106" y="21916"/>
                  </a:cubicBezTo>
                  <a:cubicBezTo>
                    <a:pt x="51261" y="23845"/>
                    <a:pt x="49463" y="25798"/>
                    <a:pt x="47725" y="27691"/>
                  </a:cubicBezTo>
                  <a:cubicBezTo>
                    <a:pt x="45975" y="29572"/>
                    <a:pt x="44284" y="31370"/>
                    <a:pt x="42653" y="33025"/>
                  </a:cubicBezTo>
                  <a:cubicBezTo>
                    <a:pt x="41033" y="34668"/>
                    <a:pt x="39259" y="36406"/>
                    <a:pt x="37342" y="38085"/>
                  </a:cubicBezTo>
                  <a:cubicBezTo>
                    <a:pt x="36378" y="38918"/>
                    <a:pt x="35390" y="39752"/>
                    <a:pt x="34354" y="40538"/>
                  </a:cubicBezTo>
                  <a:cubicBezTo>
                    <a:pt x="33318" y="41335"/>
                    <a:pt x="32247" y="42109"/>
                    <a:pt x="31151" y="42824"/>
                  </a:cubicBezTo>
                  <a:cubicBezTo>
                    <a:pt x="30044" y="43550"/>
                    <a:pt x="28913" y="44205"/>
                    <a:pt x="27746" y="44812"/>
                  </a:cubicBezTo>
                  <a:cubicBezTo>
                    <a:pt x="27460" y="44967"/>
                    <a:pt x="27175" y="45122"/>
                    <a:pt x="26877" y="45253"/>
                  </a:cubicBezTo>
                  <a:cubicBezTo>
                    <a:pt x="26579" y="45395"/>
                    <a:pt x="26293" y="45538"/>
                    <a:pt x="25996" y="45669"/>
                  </a:cubicBezTo>
                  <a:cubicBezTo>
                    <a:pt x="25401" y="45919"/>
                    <a:pt x="24793" y="46146"/>
                    <a:pt x="24186" y="46384"/>
                  </a:cubicBezTo>
                  <a:cubicBezTo>
                    <a:pt x="23888" y="46503"/>
                    <a:pt x="23591" y="46622"/>
                    <a:pt x="23293" y="46741"/>
                  </a:cubicBezTo>
                  <a:cubicBezTo>
                    <a:pt x="23138" y="46800"/>
                    <a:pt x="22995" y="46860"/>
                    <a:pt x="22853" y="46919"/>
                  </a:cubicBezTo>
                  <a:cubicBezTo>
                    <a:pt x="22698" y="46967"/>
                    <a:pt x="22543" y="47027"/>
                    <a:pt x="22400" y="47074"/>
                  </a:cubicBezTo>
                  <a:cubicBezTo>
                    <a:pt x="21793" y="47289"/>
                    <a:pt x="21198" y="47491"/>
                    <a:pt x="20602" y="47693"/>
                  </a:cubicBezTo>
                  <a:cubicBezTo>
                    <a:pt x="20317" y="47801"/>
                    <a:pt x="20019" y="47908"/>
                    <a:pt x="19721" y="48003"/>
                  </a:cubicBezTo>
                  <a:cubicBezTo>
                    <a:pt x="19435" y="48098"/>
                    <a:pt x="19138" y="48182"/>
                    <a:pt x="18852" y="48277"/>
                  </a:cubicBezTo>
                  <a:cubicBezTo>
                    <a:pt x="18257" y="48455"/>
                    <a:pt x="17685" y="48634"/>
                    <a:pt x="17114" y="48813"/>
                  </a:cubicBezTo>
                  <a:cubicBezTo>
                    <a:pt x="12566" y="50170"/>
                    <a:pt x="8470" y="51087"/>
                    <a:pt x="5553" y="51753"/>
                  </a:cubicBezTo>
                  <a:cubicBezTo>
                    <a:pt x="4100" y="52075"/>
                    <a:pt x="2922" y="52337"/>
                    <a:pt x="2112" y="52503"/>
                  </a:cubicBezTo>
                  <a:cubicBezTo>
                    <a:pt x="1314" y="52682"/>
                    <a:pt x="874" y="52777"/>
                    <a:pt x="874" y="52777"/>
                  </a:cubicBezTo>
                  <a:cubicBezTo>
                    <a:pt x="47" y="52974"/>
                    <a:pt x="1" y="53340"/>
                    <a:pt x="641" y="53340"/>
                  </a:cubicBezTo>
                  <a:cubicBezTo>
                    <a:pt x="739" y="53340"/>
                    <a:pt x="852" y="53332"/>
                    <a:pt x="981" y="53313"/>
                  </a:cubicBezTo>
                  <a:cubicBezTo>
                    <a:pt x="981" y="53313"/>
                    <a:pt x="1421" y="53218"/>
                    <a:pt x="2231" y="53063"/>
                  </a:cubicBezTo>
                  <a:cubicBezTo>
                    <a:pt x="3041" y="52896"/>
                    <a:pt x="4219" y="52658"/>
                    <a:pt x="5684" y="52361"/>
                  </a:cubicBezTo>
                  <a:cubicBezTo>
                    <a:pt x="8625" y="51741"/>
                    <a:pt x="12732" y="50884"/>
                    <a:pt x="17340" y="49575"/>
                  </a:cubicBezTo>
                  <a:cubicBezTo>
                    <a:pt x="17911" y="49408"/>
                    <a:pt x="18495" y="49241"/>
                    <a:pt x="19090" y="49063"/>
                  </a:cubicBezTo>
                  <a:cubicBezTo>
                    <a:pt x="19388" y="48979"/>
                    <a:pt x="19686" y="48884"/>
                    <a:pt x="19983" y="48801"/>
                  </a:cubicBezTo>
                  <a:cubicBezTo>
                    <a:pt x="20281" y="48705"/>
                    <a:pt x="20578" y="48598"/>
                    <a:pt x="20876" y="48503"/>
                  </a:cubicBezTo>
                  <a:cubicBezTo>
                    <a:pt x="21471" y="48301"/>
                    <a:pt x="22079" y="48098"/>
                    <a:pt x="22686" y="47896"/>
                  </a:cubicBezTo>
                  <a:cubicBezTo>
                    <a:pt x="22841" y="47848"/>
                    <a:pt x="22995" y="47789"/>
                    <a:pt x="23150" y="47741"/>
                  </a:cubicBezTo>
                  <a:cubicBezTo>
                    <a:pt x="23293" y="47681"/>
                    <a:pt x="23448" y="47622"/>
                    <a:pt x="23603" y="47562"/>
                  </a:cubicBezTo>
                  <a:cubicBezTo>
                    <a:pt x="23900" y="47455"/>
                    <a:pt x="24210" y="47336"/>
                    <a:pt x="24519" y="47217"/>
                  </a:cubicBezTo>
                  <a:cubicBezTo>
                    <a:pt x="25127" y="46979"/>
                    <a:pt x="25746" y="46753"/>
                    <a:pt x="26365" y="46515"/>
                  </a:cubicBezTo>
                  <a:cubicBezTo>
                    <a:pt x="26663" y="46372"/>
                    <a:pt x="26972" y="46229"/>
                    <a:pt x="27270" y="46086"/>
                  </a:cubicBezTo>
                  <a:cubicBezTo>
                    <a:pt x="27579" y="45955"/>
                    <a:pt x="27877" y="45800"/>
                    <a:pt x="28175" y="45646"/>
                  </a:cubicBezTo>
                  <a:cubicBezTo>
                    <a:pt x="29365" y="45038"/>
                    <a:pt x="30544" y="44372"/>
                    <a:pt x="31675" y="43645"/>
                  </a:cubicBezTo>
                  <a:cubicBezTo>
                    <a:pt x="32806" y="42919"/>
                    <a:pt x="33902" y="42145"/>
                    <a:pt x="34961" y="41347"/>
                  </a:cubicBezTo>
                  <a:cubicBezTo>
                    <a:pt x="36021" y="40538"/>
                    <a:pt x="37033" y="39704"/>
                    <a:pt x="38021" y="38859"/>
                  </a:cubicBezTo>
                  <a:cubicBezTo>
                    <a:pt x="39974" y="37168"/>
                    <a:pt x="41772" y="35430"/>
                    <a:pt x="43415" y="33763"/>
                  </a:cubicBezTo>
                  <a:cubicBezTo>
                    <a:pt x="45046" y="32108"/>
                    <a:pt x="46748" y="30286"/>
                    <a:pt x="48475" y="28381"/>
                  </a:cubicBezTo>
                  <a:cubicBezTo>
                    <a:pt x="50213" y="26488"/>
                    <a:pt x="51999" y="24524"/>
                    <a:pt x="53809" y="22595"/>
                  </a:cubicBezTo>
                  <a:cubicBezTo>
                    <a:pt x="54273" y="22107"/>
                    <a:pt x="54726" y="21631"/>
                    <a:pt x="55190" y="21154"/>
                  </a:cubicBezTo>
                  <a:cubicBezTo>
                    <a:pt x="55416" y="20916"/>
                    <a:pt x="55642" y="20678"/>
                    <a:pt x="55881" y="20452"/>
                  </a:cubicBezTo>
                  <a:lnTo>
                    <a:pt x="56226" y="20095"/>
                  </a:lnTo>
                  <a:lnTo>
                    <a:pt x="56583" y="19761"/>
                  </a:lnTo>
                  <a:cubicBezTo>
                    <a:pt x="57547" y="18857"/>
                    <a:pt x="58512" y="17952"/>
                    <a:pt x="59452" y="17071"/>
                  </a:cubicBezTo>
                  <a:cubicBezTo>
                    <a:pt x="59929" y="16618"/>
                    <a:pt x="60393" y="16178"/>
                    <a:pt x="60869" y="15749"/>
                  </a:cubicBezTo>
                  <a:cubicBezTo>
                    <a:pt x="61095" y="15523"/>
                    <a:pt x="61334" y="15308"/>
                    <a:pt x="61560" y="15094"/>
                  </a:cubicBezTo>
                  <a:cubicBezTo>
                    <a:pt x="61798" y="14880"/>
                    <a:pt x="62024" y="14666"/>
                    <a:pt x="62262" y="14451"/>
                  </a:cubicBezTo>
                  <a:cubicBezTo>
                    <a:pt x="63191" y="13606"/>
                    <a:pt x="64096" y="12784"/>
                    <a:pt x="64977" y="11987"/>
                  </a:cubicBezTo>
                  <a:cubicBezTo>
                    <a:pt x="72049" y="5581"/>
                    <a:pt x="77407" y="735"/>
                    <a:pt x="77407" y="735"/>
                  </a:cubicBezTo>
                  <a:cubicBezTo>
                    <a:pt x="77868" y="321"/>
                    <a:pt x="77898" y="0"/>
                    <a:pt x="77657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4083257" y="7963826"/>
              <a:ext cx="485028" cy="66056"/>
            </a:xfrm>
            <a:custGeom>
              <a:rect b="b" l="l" r="r" t="t"/>
              <a:pathLst>
                <a:path extrusionOk="0" h="2670" w="19605">
                  <a:moveTo>
                    <a:pt x="13901" y="0"/>
                  </a:moveTo>
                  <a:cubicBezTo>
                    <a:pt x="13437" y="0"/>
                    <a:pt x="12960" y="12"/>
                    <a:pt x="12472" y="24"/>
                  </a:cubicBezTo>
                  <a:cubicBezTo>
                    <a:pt x="12234" y="24"/>
                    <a:pt x="11996" y="36"/>
                    <a:pt x="11758" y="36"/>
                  </a:cubicBezTo>
                  <a:cubicBezTo>
                    <a:pt x="11639" y="48"/>
                    <a:pt x="11520" y="48"/>
                    <a:pt x="11401" y="48"/>
                  </a:cubicBezTo>
                  <a:cubicBezTo>
                    <a:pt x="11282" y="60"/>
                    <a:pt x="11163" y="72"/>
                    <a:pt x="11044" y="72"/>
                  </a:cubicBezTo>
                  <a:cubicBezTo>
                    <a:pt x="10579" y="107"/>
                    <a:pt x="10127" y="143"/>
                    <a:pt x="9710" y="179"/>
                  </a:cubicBezTo>
                  <a:cubicBezTo>
                    <a:pt x="9472" y="203"/>
                    <a:pt x="9222" y="226"/>
                    <a:pt x="8972" y="250"/>
                  </a:cubicBezTo>
                  <a:cubicBezTo>
                    <a:pt x="8722" y="286"/>
                    <a:pt x="8460" y="322"/>
                    <a:pt x="8198" y="357"/>
                  </a:cubicBezTo>
                  <a:cubicBezTo>
                    <a:pt x="7674" y="429"/>
                    <a:pt x="7138" y="500"/>
                    <a:pt x="6602" y="584"/>
                  </a:cubicBezTo>
                  <a:cubicBezTo>
                    <a:pt x="6067" y="679"/>
                    <a:pt x="5519" y="786"/>
                    <a:pt x="4995" y="881"/>
                  </a:cubicBezTo>
                  <a:cubicBezTo>
                    <a:pt x="4733" y="941"/>
                    <a:pt x="4471" y="988"/>
                    <a:pt x="4221" y="1036"/>
                  </a:cubicBezTo>
                  <a:cubicBezTo>
                    <a:pt x="3971" y="1096"/>
                    <a:pt x="3733" y="1155"/>
                    <a:pt x="3495" y="1215"/>
                  </a:cubicBezTo>
                  <a:cubicBezTo>
                    <a:pt x="3019" y="1334"/>
                    <a:pt x="2566" y="1441"/>
                    <a:pt x="2161" y="1536"/>
                  </a:cubicBezTo>
                  <a:cubicBezTo>
                    <a:pt x="1769" y="1655"/>
                    <a:pt x="1411" y="1762"/>
                    <a:pt x="1114" y="1846"/>
                  </a:cubicBezTo>
                  <a:cubicBezTo>
                    <a:pt x="530" y="2024"/>
                    <a:pt x="173" y="2131"/>
                    <a:pt x="173" y="2131"/>
                  </a:cubicBezTo>
                  <a:cubicBezTo>
                    <a:pt x="1" y="2200"/>
                    <a:pt x="117" y="2669"/>
                    <a:pt x="307" y="2669"/>
                  </a:cubicBezTo>
                  <a:cubicBezTo>
                    <a:pt x="314" y="2669"/>
                    <a:pt x="321" y="2668"/>
                    <a:pt x="328" y="2667"/>
                  </a:cubicBezTo>
                  <a:cubicBezTo>
                    <a:pt x="328" y="2667"/>
                    <a:pt x="685" y="2584"/>
                    <a:pt x="1280" y="2453"/>
                  </a:cubicBezTo>
                  <a:cubicBezTo>
                    <a:pt x="1578" y="2393"/>
                    <a:pt x="1923" y="2310"/>
                    <a:pt x="2328" y="2227"/>
                  </a:cubicBezTo>
                  <a:cubicBezTo>
                    <a:pt x="2733" y="2155"/>
                    <a:pt x="3173" y="2084"/>
                    <a:pt x="3650" y="2000"/>
                  </a:cubicBezTo>
                  <a:cubicBezTo>
                    <a:pt x="3888" y="1953"/>
                    <a:pt x="4126" y="1917"/>
                    <a:pt x="4376" y="1870"/>
                  </a:cubicBezTo>
                  <a:cubicBezTo>
                    <a:pt x="4626" y="1834"/>
                    <a:pt x="4888" y="1798"/>
                    <a:pt x="5150" y="1762"/>
                  </a:cubicBezTo>
                  <a:cubicBezTo>
                    <a:pt x="5674" y="1691"/>
                    <a:pt x="6210" y="1619"/>
                    <a:pt x="6733" y="1548"/>
                  </a:cubicBezTo>
                  <a:cubicBezTo>
                    <a:pt x="7269" y="1489"/>
                    <a:pt x="7805" y="1429"/>
                    <a:pt x="8317" y="1381"/>
                  </a:cubicBezTo>
                  <a:cubicBezTo>
                    <a:pt x="8579" y="1346"/>
                    <a:pt x="8829" y="1322"/>
                    <a:pt x="9079" y="1298"/>
                  </a:cubicBezTo>
                  <a:cubicBezTo>
                    <a:pt x="9329" y="1274"/>
                    <a:pt x="9567" y="1250"/>
                    <a:pt x="9805" y="1239"/>
                  </a:cubicBezTo>
                  <a:cubicBezTo>
                    <a:pt x="10222" y="1191"/>
                    <a:pt x="10663" y="1155"/>
                    <a:pt x="11127" y="1108"/>
                  </a:cubicBezTo>
                  <a:cubicBezTo>
                    <a:pt x="11234" y="1096"/>
                    <a:pt x="11353" y="1084"/>
                    <a:pt x="11460" y="1072"/>
                  </a:cubicBezTo>
                  <a:cubicBezTo>
                    <a:pt x="11579" y="1072"/>
                    <a:pt x="11698" y="1060"/>
                    <a:pt x="11817" y="1060"/>
                  </a:cubicBezTo>
                  <a:cubicBezTo>
                    <a:pt x="12056" y="1036"/>
                    <a:pt x="12282" y="1024"/>
                    <a:pt x="12520" y="1012"/>
                  </a:cubicBezTo>
                  <a:cubicBezTo>
                    <a:pt x="12996" y="977"/>
                    <a:pt x="13460" y="941"/>
                    <a:pt x="13925" y="917"/>
                  </a:cubicBezTo>
                  <a:cubicBezTo>
                    <a:pt x="14389" y="893"/>
                    <a:pt x="14842" y="881"/>
                    <a:pt x="15258" y="869"/>
                  </a:cubicBezTo>
                  <a:cubicBezTo>
                    <a:pt x="15830" y="838"/>
                    <a:pt x="16354" y="838"/>
                    <a:pt x="16802" y="838"/>
                  </a:cubicBezTo>
                  <a:lnTo>
                    <a:pt x="16802" y="838"/>
                  </a:lnTo>
                  <a:cubicBezTo>
                    <a:pt x="17026" y="838"/>
                    <a:pt x="17231" y="838"/>
                    <a:pt x="17413" y="834"/>
                  </a:cubicBezTo>
                  <a:cubicBezTo>
                    <a:pt x="17866" y="834"/>
                    <a:pt x="18189" y="834"/>
                    <a:pt x="18314" y="827"/>
                  </a:cubicBezTo>
                  <a:lnTo>
                    <a:pt x="18314" y="827"/>
                  </a:lnTo>
                  <a:cubicBezTo>
                    <a:pt x="18323" y="833"/>
                    <a:pt x="18333" y="839"/>
                    <a:pt x="18342" y="846"/>
                  </a:cubicBezTo>
                  <a:cubicBezTo>
                    <a:pt x="18378" y="858"/>
                    <a:pt x="18413" y="869"/>
                    <a:pt x="18449" y="881"/>
                  </a:cubicBezTo>
                  <a:cubicBezTo>
                    <a:pt x="18509" y="905"/>
                    <a:pt x="18556" y="917"/>
                    <a:pt x="18616" y="929"/>
                  </a:cubicBezTo>
                  <a:cubicBezTo>
                    <a:pt x="18711" y="953"/>
                    <a:pt x="18794" y="977"/>
                    <a:pt x="18866" y="988"/>
                  </a:cubicBezTo>
                  <a:cubicBezTo>
                    <a:pt x="19009" y="1012"/>
                    <a:pt x="19104" y="1024"/>
                    <a:pt x="19175" y="1036"/>
                  </a:cubicBezTo>
                  <a:cubicBezTo>
                    <a:pt x="19318" y="1060"/>
                    <a:pt x="19330" y="1060"/>
                    <a:pt x="19330" y="1060"/>
                  </a:cubicBezTo>
                  <a:cubicBezTo>
                    <a:pt x="19533" y="1060"/>
                    <a:pt x="19604" y="607"/>
                    <a:pt x="19414" y="524"/>
                  </a:cubicBezTo>
                  <a:cubicBezTo>
                    <a:pt x="19414" y="524"/>
                    <a:pt x="19402" y="524"/>
                    <a:pt x="19271" y="500"/>
                  </a:cubicBezTo>
                  <a:cubicBezTo>
                    <a:pt x="19199" y="488"/>
                    <a:pt x="19104" y="465"/>
                    <a:pt x="18973" y="441"/>
                  </a:cubicBezTo>
                  <a:cubicBezTo>
                    <a:pt x="18914" y="429"/>
                    <a:pt x="18830" y="417"/>
                    <a:pt x="18759" y="393"/>
                  </a:cubicBezTo>
                  <a:cubicBezTo>
                    <a:pt x="18723" y="381"/>
                    <a:pt x="18675" y="369"/>
                    <a:pt x="18640" y="357"/>
                  </a:cubicBezTo>
                  <a:cubicBezTo>
                    <a:pt x="18616" y="346"/>
                    <a:pt x="18604" y="334"/>
                    <a:pt x="18580" y="334"/>
                  </a:cubicBezTo>
                  <a:cubicBezTo>
                    <a:pt x="18568" y="322"/>
                    <a:pt x="18556" y="322"/>
                    <a:pt x="18544" y="310"/>
                  </a:cubicBezTo>
                  <a:lnTo>
                    <a:pt x="18449" y="274"/>
                  </a:lnTo>
                  <a:lnTo>
                    <a:pt x="18402" y="262"/>
                  </a:lnTo>
                  <a:cubicBezTo>
                    <a:pt x="18354" y="250"/>
                    <a:pt x="18009" y="215"/>
                    <a:pt x="17449" y="167"/>
                  </a:cubicBezTo>
                  <a:cubicBezTo>
                    <a:pt x="16889" y="119"/>
                    <a:pt x="16127" y="36"/>
                    <a:pt x="15258" y="36"/>
                  </a:cubicBezTo>
                  <a:cubicBezTo>
                    <a:pt x="14830" y="24"/>
                    <a:pt x="14377" y="12"/>
                    <a:pt x="13901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4465836" y="7206782"/>
              <a:ext cx="184066" cy="404227"/>
            </a:xfrm>
            <a:custGeom>
              <a:rect b="b" l="l" r="r" t="t"/>
              <a:pathLst>
                <a:path extrusionOk="0" h="16339" w="7440">
                  <a:moveTo>
                    <a:pt x="7065" y="0"/>
                  </a:moveTo>
                  <a:cubicBezTo>
                    <a:pt x="6996" y="0"/>
                    <a:pt x="6934" y="18"/>
                    <a:pt x="6902" y="61"/>
                  </a:cubicBezTo>
                  <a:cubicBezTo>
                    <a:pt x="6902" y="61"/>
                    <a:pt x="6771" y="370"/>
                    <a:pt x="6569" y="870"/>
                  </a:cubicBezTo>
                  <a:cubicBezTo>
                    <a:pt x="6367" y="1406"/>
                    <a:pt x="6081" y="2097"/>
                    <a:pt x="5759" y="2930"/>
                  </a:cubicBezTo>
                  <a:cubicBezTo>
                    <a:pt x="5140" y="4573"/>
                    <a:pt x="4378" y="6609"/>
                    <a:pt x="3771" y="8205"/>
                  </a:cubicBezTo>
                  <a:cubicBezTo>
                    <a:pt x="3473" y="9002"/>
                    <a:pt x="3128" y="9895"/>
                    <a:pt x="2759" y="10788"/>
                  </a:cubicBezTo>
                  <a:cubicBezTo>
                    <a:pt x="2378" y="11681"/>
                    <a:pt x="1973" y="12562"/>
                    <a:pt x="1580" y="13336"/>
                  </a:cubicBezTo>
                  <a:cubicBezTo>
                    <a:pt x="1378" y="13717"/>
                    <a:pt x="1187" y="14086"/>
                    <a:pt x="1009" y="14408"/>
                  </a:cubicBezTo>
                  <a:cubicBezTo>
                    <a:pt x="830" y="14717"/>
                    <a:pt x="663" y="15003"/>
                    <a:pt x="533" y="15241"/>
                  </a:cubicBezTo>
                  <a:cubicBezTo>
                    <a:pt x="247" y="15706"/>
                    <a:pt x="68" y="15991"/>
                    <a:pt x="68" y="15991"/>
                  </a:cubicBezTo>
                  <a:cubicBezTo>
                    <a:pt x="0" y="16117"/>
                    <a:pt x="265" y="16339"/>
                    <a:pt x="429" y="16339"/>
                  </a:cubicBezTo>
                  <a:cubicBezTo>
                    <a:pt x="466" y="16339"/>
                    <a:pt x="499" y="16327"/>
                    <a:pt x="521" y="16301"/>
                  </a:cubicBezTo>
                  <a:cubicBezTo>
                    <a:pt x="521" y="16301"/>
                    <a:pt x="723" y="16027"/>
                    <a:pt x="1056" y="15587"/>
                  </a:cubicBezTo>
                  <a:cubicBezTo>
                    <a:pt x="1211" y="15360"/>
                    <a:pt x="1402" y="15086"/>
                    <a:pt x="1616" y="14765"/>
                  </a:cubicBezTo>
                  <a:cubicBezTo>
                    <a:pt x="1818" y="14455"/>
                    <a:pt x="2045" y="14098"/>
                    <a:pt x="2283" y="13729"/>
                  </a:cubicBezTo>
                  <a:cubicBezTo>
                    <a:pt x="2735" y="12955"/>
                    <a:pt x="3211" y="12086"/>
                    <a:pt x="3640" y="11193"/>
                  </a:cubicBezTo>
                  <a:cubicBezTo>
                    <a:pt x="4069" y="10288"/>
                    <a:pt x="4462" y="9383"/>
                    <a:pt x="4759" y="8574"/>
                  </a:cubicBezTo>
                  <a:cubicBezTo>
                    <a:pt x="5378" y="6966"/>
                    <a:pt x="6009" y="4871"/>
                    <a:pt x="6521" y="3192"/>
                  </a:cubicBezTo>
                  <a:cubicBezTo>
                    <a:pt x="7033" y="1501"/>
                    <a:pt x="7414" y="227"/>
                    <a:pt x="7414" y="227"/>
                  </a:cubicBezTo>
                  <a:cubicBezTo>
                    <a:pt x="7439" y="102"/>
                    <a:pt x="7229" y="0"/>
                    <a:pt x="7065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40"/>
          <p:cNvGrpSpPr/>
          <p:nvPr/>
        </p:nvGrpSpPr>
        <p:grpSpPr>
          <a:xfrm rot="8905895">
            <a:off x="8402486" y="210113"/>
            <a:ext cx="491590" cy="778812"/>
            <a:chOff x="-1904298" y="1056455"/>
            <a:chExt cx="581725" cy="921611"/>
          </a:xfrm>
        </p:grpSpPr>
        <p:sp>
          <p:nvSpPr>
            <p:cNvPr id="632" name="Google Shape;632;p40"/>
            <p:cNvSpPr/>
            <p:nvPr/>
          </p:nvSpPr>
          <p:spPr>
            <a:xfrm>
              <a:off x="-1904298" y="1056455"/>
              <a:ext cx="581725" cy="887132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-1862965" y="1216748"/>
              <a:ext cx="442995" cy="761317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4" name="Google Shape;634;p40"/>
          <p:cNvSpPr/>
          <p:nvPr/>
        </p:nvSpPr>
        <p:spPr>
          <a:xfrm flipH="1" rot="10800000">
            <a:off x="7676500" y="-6"/>
            <a:ext cx="1430684" cy="365231"/>
          </a:xfrm>
          <a:custGeom>
            <a:rect b="b" l="l" r="r" t="t"/>
            <a:pathLst>
              <a:path extrusionOk="0" h="10991" w="43054">
                <a:moveTo>
                  <a:pt x="21920" y="1"/>
                </a:moveTo>
                <a:cubicBezTo>
                  <a:pt x="19110" y="1"/>
                  <a:pt x="16717" y="2084"/>
                  <a:pt x="15753" y="5025"/>
                </a:cubicBezTo>
                <a:cubicBezTo>
                  <a:pt x="14574" y="3882"/>
                  <a:pt x="12967" y="3168"/>
                  <a:pt x="11181" y="3168"/>
                </a:cubicBezTo>
                <a:cubicBezTo>
                  <a:pt x="7954" y="3168"/>
                  <a:pt x="5275" y="5502"/>
                  <a:pt x="4739" y="8573"/>
                </a:cubicBezTo>
                <a:cubicBezTo>
                  <a:pt x="4299" y="8359"/>
                  <a:pt x="3811" y="8228"/>
                  <a:pt x="3287" y="8228"/>
                </a:cubicBezTo>
                <a:cubicBezTo>
                  <a:pt x="1644" y="8228"/>
                  <a:pt x="275" y="9419"/>
                  <a:pt x="1" y="10990"/>
                </a:cubicBezTo>
                <a:lnTo>
                  <a:pt x="43054" y="10990"/>
                </a:lnTo>
                <a:cubicBezTo>
                  <a:pt x="43054" y="10990"/>
                  <a:pt x="43054" y="10990"/>
                  <a:pt x="43054" y="10978"/>
                </a:cubicBezTo>
                <a:cubicBezTo>
                  <a:pt x="43054" y="8407"/>
                  <a:pt x="40970" y="6323"/>
                  <a:pt x="38398" y="6323"/>
                </a:cubicBezTo>
                <a:cubicBezTo>
                  <a:pt x="37744" y="6323"/>
                  <a:pt x="37124" y="6454"/>
                  <a:pt x="36565" y="6704"/>
                </a:cubicBezTo>
                <a:cubicBezTo>
                  <a:pt x="35815" y="4025"/>
                  <a:pt x="33374" y="2061"/>
                  <a:pt x="30469" y="2061"/>
                </a:cubicBezTo>
                <a:cubicBezTo>
                  <a:pt x="29231" y="2061"/>
                  <a:pt x="28088" y="2418"/>
                  <a:pt x="27123" y="3025"/>
                </a:cubicBezTo>
                <a:cubicBezTo>
                  <a:pt x="25909" y="1191"/>
                  <a:pt x="24028" y="1"/>
                  <a:pt x="21920" y="1"/>
                </a:cubicBezTo>
                <a:close/>
              </a:path>
            </a:pathLst>
          </a:custGeom>
          <a:solidFill>
            <a:srgbClr val="40B4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5" name="Google Shape;63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1125" y="1115450"/>
            <a:ext cx="5321748" cy="37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nvironmental Consult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