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0" r:id="rId8"/>
    <p:sldId id="259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seok choi" initials="jc" lastIdx="1" clrIdx="0">
    <p:extLst>
      <p:ext uri="{19B8F6BF-5375-455C-9EA6-DF929625EA0E}">
        <p15:presenceInfo xmlns:p15="http://schemas.microsoft.com/office/powerpoint/2012/main" userId="7c420efd20d90e9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4-14T23:09:53.911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4-14T23:09:53.911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4-14T23:09:53.911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5A4B2E-D5DE-4980-863B-1C6B9F6EEA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3AEFC6A-D959-4EE2-997B-0E1E2A9E98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216DA7-774D-4F35-BCE0-8A0B1DB99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224C3-4FDD-42A3-B3F6-FBE034D0915A}" type="datetimeFigureOut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917424-F3CA-4E25-BC6A-7B38D7AA5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A2A139-0C47-4139-92C6-8659DD1E7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768B1-243E-4012-B6A4-69BE337C5F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8271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AC46FA-0C03-4EDA-9871-9FE5DC445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DC6E5F0-D7DF-4140-97CF-DE0A32EA31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2B1D2E-4375-41AF-9CC2-5DC8D7379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224C3-4FDD-42A3-B3F6-FBE034D0915A}" type="datetimeFigureOut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A6DA87-EB29-4E6B-A2D3-814E3E19D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08A74C-937C-4855-8171-97DB6117A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768B1-243E-4012-B6A4-69BE337C5F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483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E97E613-4C67-41E0-BE9F-56A887F7CC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A90BFD5-392D-4F14-9A91-28E96D9C7B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38DEFD-3EB1-43B3-8686-2FA202CAF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224C3-4FDD-42A3-B3F6-FBE034D0915A}" type="datetimeFigureOut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FC1D7E-7CA3-4164-B1B1-7A194D2C8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33B8EC-B49A-472A-82C6-0F1061BE0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768B1-243E-4012-B6A4-69BE337C5F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0681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BFFBC0-DC24-4306-BEAA-49AB20F91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25A060-BDD3-4075-B1AA-E5B73C2D6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9C871B-1162-4940-A309-08EC5B613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224C3-4FDD-42A3-B3F6-FBE034D0915A}" type="datetimeFigureOut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CDC51E-4629-4BBC-8842-1D9861519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940830-9C3B-4012-A18A-F29F45F00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768B1-243E-4012-B6A4-69BE337C5F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1342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0DD62B-F974-4D94-BD41-98CA97798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48EE8B-B1F7-4B6D-8779-5F0BE61AB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EF736E-9840-4C19-BADB-0FF5E5AC2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224C3-4FDD-42A3-B3F6-FBE034D0915A}" type="datetimeFigureOut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A64431-91A0-40FE-B6EF-7A130A243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2B7220-0ABD-424B-A010-B5FCB2184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768B1-243E-4012-B6A4-69BE337C5F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2658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BBB356-44BF-4F5C-993E-E76F22E64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23586A-0675-4F5B-82A1-522FAF2FC3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007C79-FFB7-43D9-8A7C-F7B9E56337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66B6FD-1EB3-4518-B95A-B7967EB44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224C3-4FDD-42A3-B3F6-FBE034D0915A}" type="datetimeFigureOut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68DDC9-4780-4EBF-995D-607073BB8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F7642F-F803-4C62-9DA0-F295FDACE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768B1-243E-4012-B6A4-69BE337C5F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0029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9257A1-5728-4322-958C-E06A3FDF7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A10E10-481E-4C68-A16E-21E7D7AAD9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902CFA-8442-4D91-A2D9-D7F2FFD63E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BEB25A0-41DF-4C53-8AFD-8EC1645D22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D581C29-C41F-46E1-91FC-11BB71FE09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0D69E48-B942-47F8-976C-7FBB26C14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224C3-4FDD-42A3-B3F6-FBE034D0915A}" type="datetimeFigureOut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C2FE19F-DF3C-4933-AC7A-DA0FB495D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24401FB-61D9-44E7-BB78-D30F680D4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768B1-243E-4012-B6A4-69BE337C5F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52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6BF699-1176-402B-AD0C-EB9D01BA5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725B587-E8C1-481F-9D63-134D4644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224C3-4FDD-42A3-B3F6-FBE034D0915A}" type="datetimeFigureOut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4597557-B30F-4448-AFA5-ECD6C28D5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D9E9265-516D-4101-9336-3D01CA550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768B1-243E-4012-B6A4-69BE337C5F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6703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40F6329-EA8D-4CC9-9E7B-736DE5936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224C3-4FDD-42A3-B3F6-FBE034D0915A}" type="datetimeFigureOut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8C20290-3544-4A98-B052-B4BE53AAC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D07DAC6-7367-4B34-9E14-BC0F62D04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768B1-243E-4012-B6A4-69BE337C5F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4086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8ECEBC-0724-4E6C-90F2-0D2B9703D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ACD479-16F6-4671-8FCD-760BE84C8F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A25185-F000-4A0F-8BE6-EA2DA1A863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CCD589-DD4A-4D66-9076-1B869DA5C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224C3-4FDD-42A3-B3F6-FBE034D0915A}" type="datetimeFigureOut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1C01EB-499F-458A-845B-29B25DA5E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3D88A4-08D6-405F-B680-98BC8B10A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768B1-243E-4012-B6A4-69BE337C5F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04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878B63-B6FE-41E8-B894-4F5F9DC21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1ED4D4E-F1FC-49B2-BC6E-E5294788CA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3D11B17-6779-4389-8B84-4D83C8F624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C14EFE-E3E0-4E89-9637-6DD105C90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224C3-4FDD-42A3-B3F6-FBE034D0915A}" type="datetimeFigureOut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47261E-0B90-4AE6-B3AE-34F61FE47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4E0672-5385-439B-8B3A-C49576D5D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768B1-243E-4012-B6A4-69BE337C5F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325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498D557-82CE-41E7-B5CF-C7F978983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0BBDB1-7B5B-4628-9A0B-C4E53C7664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BC4AE9-95ED-4941-AFD7-9CC09D7E1E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224C3-4FDD-42A3-B3F6-FBE034D0915A}" type="datetimeFigureOut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D12095-9A26-468A-B60B-C02641B2C1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EB1CF3-963A-426F-9A79-3E30F155D5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768B1-243E-4012-B6A4-69BE337C5F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810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de/marathon-sport-laufen-l%C3%A4ufer-310943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openclipart.org/detail/5059/running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5059/runnin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5059/runnin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5059/runnin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5059/runnin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5059/runnin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5059/runnin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55830C-07A6-4954-8CE9-FF1DAE309A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FA5981B-B0D6-4D78-98D5-D665468A48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04F28CC-1BB1-429D-A461-7B8919210B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524000" y="1143000"/>
            <a:ext cx="9144000" cy="4572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A44ECA6-BE02-485D-8CDE-1EC86D965F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50000" y="1328560"/>
            <a:ext cx="12192000" cy="4500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299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3F238DD-2F72-4953-82C3-3C2EC634C1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50000" y="1619074"/>
            <a:ext cx="11405052" cy="4210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931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3F238DD-2F72-4953-82C3-3C2EC634C1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r="85205"/>
          <a:stretch/>
        </p:blipFill>
        <p:spPr>
          <a:xfrm flipH="1">
            <a:off x="3928186" y="1524827"/>
            <a:ext cx="1821987" cy="4210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41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3F238DD-2F72-4953-82C3-3C2EC634C1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4037" r="60657"/>
          <a:stretch/>
        </p:blipFill>
        <p:spPr>
          <a:xfrm flipH="1">
            <a:off x="7408505" y="1590141"/>
            <a:ext cx="3116426" cy="4210365"/>
          </a:xfrm>
          <a:prstGeom prst="rect">
            <a:avLst/>
          </a:prstGeom>
        </p:spPr>
      </p:pic>
      <p:sp>
        <p:nvSpPr>
          <p:cNvPr id="3" name="타원 2">
            <a:extLst>
              <a:ext uri="{FF2B5EF4-FFF2-40B4-BE49-F238E27FC236}">
                <a16:creationId xmlns:a16="http://schemas.microsoft.com/office/drawing/2014/main" id="{53F9E1DA-9E93-4733-9CD9-330197825A80}"/>
              </a:ext>
            </a:extLst>
          </p:cNvPr>
          <p:cNvSpPr/>
          <p:nvPr/>
        </p:nvSpPr>
        <p:spPr>
          <a:xfrm>
            <a:off x="6795083" y="1262922"/>
            <a:ext cx="1912691" cy="30154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657EB461-AD31-46CB-9328-0078F6B7044B}"/>
              </a:ext>
            </a:extLst>
          </p:cNvPr>
          <p:cNvSpPr/>
          <p:nvPr/>
        </p:nvSpPr>
        <p:spPr>
          <a:xfrm>
            <a:off x="6881769" y="4527883"/>
            <a:ext cx="1912691" cy="127262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815094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3F238DD-2F72-4953-82C3-3C2EC634C1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32947" r="47366"/>
          <a:stretch/>
        </p:blipFill>
        <p:spPr>
          <a:xfrm flipH="1">
            <a:off x="5771626" y="1590141"/>
            <a:ext cx="2424418" cy="4210365"/>
          </a:xfrm>
          <a:prstGeom prst="rect">
            <a:avLst/>
          </a:prstGeom>
        </p:spPr>
      </p:pic>
      <p:sp>
        <p:nvSpPr>
          <p:cNvPr id="3" name="타원 2">
            <a:extLst>
              <a:ext uri="{FF2B5EF4-FFF2-40B4-BE49-F238E27FC236}">
                <a16:creationId xmlns:a16="http://schemas.microsoft.com/office/drawing/2014/main" id="{9159480D-D908-4976-984A-7569F23FD0D3}"/>
              </a:ext>
            </a:extLst>
          </p:cNvPr>
          <p:cNvSpPr/>
          <p:nvPr/>
        </p:nvSpPr>
        <p:spPr>
          <a:xfrm>
            <a:off x="3842158" y="1404406"/>
            <a:ext cx="2558642" cy="310048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F910C51F-D037-403E-BB08-27857D70B9E6}"/>
              </a:ext>
            </a:extLst>
          </p:cNvPr>
          <p:cNvSpPr/>
          <p:nvPr/>
        </p:nvSpPr>
        <p:spPr>
          <a:xfrm>
            <a:off x="4647500" y="5465807"/>
            <a:ext cx="1375795" cy="66939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7664426-0D81-4E10-9448-543AFFB84154}"/>
              </a:ext>
            </a:extLst>
          </p:cNvPr>
          <p:cNvSpPr/>
          <p:nvPr/>
        </p:nvSpPr>
        <p:spPr>
          <a:xfrm>
            <a:off x="7944375" y="4234024"/>
            <a:ext cx="1375795" cy="66939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462368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3F238DD-2F72-4953-82C3-3C2EC634C1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50794" r="28429"/>
          <a:stretch/>
        </p:blipFill>
        <p:spPr>
          <a:xfrm flipH="1">
            <a:off x="3439486" y="1590141"/>
            <a:ext cx="2558642" cy="4210365"/>
          </a:xfrm>
          <a:prstGeom prst="rect">
            <a:avLst/>
          </a:prstGeom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74F2B111-A7A3-4D26-84C1-F1BB0E06A30C}"/>
              </a:ext>
            </a:extLst>
          </p:cNvPr>
          <p:cNvSpPr/>
          <p:nvPr/>
        </p:nvSpPr>
        <p:spPr>
          <a:xfrm>
            <a:off x="1954635" y="1547018"/>
            <a:ext cx="2558642" cy="273975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5E1C0516-7659-4B7C-936C-F6288E7C7445}"/>
              </a:ext>
            </a:extLst>
          </p:cNvPr>
          <p:cNvSpPr/>
          <p:nvPr/>
        </p:nvSpPr>
        <p:spPr>
          <a:xfrm>
            <a:off x="2306971" y="4286773"/>
            <a:ext cx="2476151" cy="18959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BF1940EE-EB44-463A-81B7-041F87882A0C}"/>
              </a:ext>
            </a:extLst>
          </p:cNvPr>
          <p:cNvSpPr/>
          <p:nvPr/>
        </p:nvSpPr>
        <p:spPr>
          <a:xfrm>
            <a:off x="5760437" y="4625828"/>
            <a:ext cx="1015072" cy="121780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642174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3F238DD-2F72-4953-82C3-3C2EC634C1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flipH="1">
            <a:off x="-61611" y="1590141"/>
            <a:ext cx="12315222" cy="4210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899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6750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0</Words>
  <Application>Microsoft Office PowerPoint</Application>
  <PresentationFormat>와이드스크린</PresentationFormat>
  <Paragraphs>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jiseok choi</dc:creator>
  <cp:lastModifiedBy>jiseok choi</cp:lastModifiedBy>
  <cp:revision>2</cp:revision>
  <dcterms:created xsi:type="dcterms:W3CDTF">2019-04-14T14:16:07Z</dcterms:created>
  <dcterms:modified xsi:type="dcterms:W3CDTF">2019-04-14T15:42:31Z</dcterms:modified>
</cp:coreProperties>
</file>