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35773-C935-48C1-8076-629C1C449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0EE1F9-BABC-4752-8B3C-7D0AF8B75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714862-7990-49B2-B1EC-F40C1925E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4B94-6099-4993-BD6C-BF417B466AD3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7B81C-BF5B-4680-9884-1A3B1E630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1A7370-7592-47F0-8C78-BDF9172A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BA43-2BE4-4733-AD8A-9E615607D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69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8EEF0-C59F-40DD-AB9F-54EA5519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4ED7CB-2F12-4D9D-B058-68813932B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9DBAD8-973F-4DEA-A75D-4C1BF15D1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4B94-6099-4993-BD6C-BF417B466AD3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A7302-E079-4402-B04B-6C44531C0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246EC-DC35-42BE-9485-C60A0830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BA43-2BE4-4733-AD8A-9E615607D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91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4F58E5-88B1-4961-A0A4-FD3AD797D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182268-3311-4280-B1F0-6182C8E28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8FADC2-2AD6-47F7-BA04-26108F79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4B94-6099-4993-BD6C-BF417B466AD3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80B5B-6EB3-4D21-9473-6F79EA45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780C0E-0883-4DDE-A6A8-2F622A14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BA43-2BE4-4733-AD8A-9E615607D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95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25C61-7D4E-4D6E-9DA0-17AB13900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1F4A6E-4242-4271-8560-0A2A0E412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606C0C-667D-4681-9177-641F084D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4B94-6099-4993-BD6C-BF417B466AD3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E86D2-A15B-4580-97E4-6691DDB4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228697-4DD2-4846-828D-8D37EE5B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BA43-2BE4-4733-AD8A-9E615607D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87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D8086-D420-4F96-999C-A2F2FC821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CE5476-FD74-4DF1-9F42-6EFDA766F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CF257-7016-408E-AFAB-27C493284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4B94-6099-4993-BD6C-BF417B466AD3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356985-9635-4452-91B0-5DDC48FE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A24A-4036-4531-B3B7-E104A6C07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BA43-2BE4-4733-AD8A-9E615607D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02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BE74F-753C-4E86-8204-42CB927C8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E337D-CB05-43C8-85A5-2501EED73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97E455-CBFF-4183-953D-CF359B5C6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158479-3C8B-45C1-95BF-FF2F3E41A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4B94-6099-4993-BD6C-BF417B466AD3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9E40EB-6D4A-4631-89EA-615192A3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553FAF-5176-4B2D-99C1-0D1A46DC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BA43-2BE4-4733-AD8A-9E615607D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59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6497F-D817-45FF-BEC3-FC06EA063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331ED3-D174-4E75-937B-163EF2B49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CBC6D3-248C-417A-9C0F-9D7B67728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287342-0D96-4E5F-8001-49FC68760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5276BC-C651-43F1-9429-1A6208763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DF5511-71D8-4983-9402-CF94AEF4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4B94-6099-4993-BD6C-BF417B466AD3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2C2058-D25C-4E81-BF6D-A09BDE49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2097AC-3AFD-4651-BC52-99A0BAA8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BA43-2BE4-4733-AD8A-9E615607D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13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ED8A8-22F8-42A2-955D-0CB3228E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E1806E-D2B8-4872-8A5B-E9CF68DE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4B94-6099-4993-BD6C-BF417B466AD3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A8F377-F516-4702-BEBF-BBE64D7E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3EE7EB-998F-47F1-AA29-6206CE29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BA43-2BE4-4733-AD8A-9E615607D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45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089AFE-C72A-4CB8-B24A-118E804B2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4B94-6099-4993-BD6C-BF417B466AD3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D6AB62-AC8E-4683-9809-532A84627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DED3A6-B684-492D-B342-F493B65A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BA43-2BE4-4733-AD8A-9E615607D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11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85FC8-00CA-4BDD-8337-BBB912D1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4268D8-313B-4BF6-BBEC-2D42ED0B7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4670B7-F15B-4422-9B66-928DC2BF3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EF4C2F-9537-4404-BF36-2B343422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4B94-6099-4993-BD6C-BF417B466AD3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FE88D2-B222-4BE9-A831-03E4930C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02DF2F-8BF7-4B23-A6C7-F0833D87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BA43-2BE4-4733-AD8A-9E615607D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8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D59B1-E3D0-43BA-8DE5-E7D1CCE6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154254-C47F-484D-BD60-3A329C8CE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654D87-7A3F-434A-BA72-2A42D3A8B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33A06-FAA8-46EC-98F8-80D690ECA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4B94-6099-4993-BD6C-BF417B466AD3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0AFFED-1090-468A-9669-42723536F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76703F-A2BB-431B-BE61-7AC70EA35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EBA43-2BE4-4733-AD8A-9E615607D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34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E2364F-499C-4D85-A91C-D7CAAB4C5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967648-CB65-464F-8656-BEB984D0A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FE843-A359-4BC7-9537-B2E5924A4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14B94-6099-4993-BD6C-BF417B466AD3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01F1DD-20FD-4FC8-ACA9-6EEAD9D78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80BC74-098F-4F8F-9A59-9CEF75DC8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EBA43-2BE4-4733-AD8A-9E615607D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78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C02BF-2573-4A24-8CDE-D40C3D45E2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더 월드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E8EB3E-B9BB-4F06-865E-EDB9CBC8D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이지석</a:t>
            </a:r>
            <a:r>
              <a:rPr lang="en-US" altLang="ko-KR" dirty="0"/>
              <a:t>, </a:t>
            </a:r>
            <a:r>
              <a:rPr lang="ko-KR" altLang="en-US" dirty="0" err="1"/>
              <a:t>박민성</a:t>
            </a:r>
            <a:r>
              <a:rPr lang="en-US" altLang="ko-KR" dirty="0"/>
              <a:t>, </a:t>
            </a:r>
            <a:r>
              <a:rPr lang="ko-KR" altLang="en-US" dirty="0"/>
              <a:t>김준일</a:t>
            </a:r>
          </a:p>
        </p:txBody>
      </p:sp>
    </p:spTree>
    <p:extLst>
      <p:ext uri="{BB962C8B-B14F-4D97-AF65-F5344CB8AC3E}">
        <p14:creationId xmlns:p14="http://schemas.microsoft.com/office/powerpoint/2010/main" val="181107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C9D73-9374-4E28-86F7-E76232CF9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C8E38-5401-4EC3-876A-5E766DE29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212"/>
            <a:ext cx="10515600" cy="5145741"/>
          </a:xfrm>
        </p:spPr>
        <p:txBody>
          <a:bodyPr/>
          <a:lstStyle/>
          <a:p>
            <a:pPr marL="0" indent="0">
              <a:buNone/>
            </a:pPr>
            <a:r>
              <a:rPr lang="ko-KR" altLang="en-US"/>
              <a:t>핵심기능</a:t>
            </a:r>
            <a:endParaRPr lang="en-US" altLang="ko-KR"/>
          </a:p>
          <a:p>
            <a:r>
              <a:rPr lang="ko-KR" altLang="en-US" dirty="0"/>
              <a:t>사람인식</a:t>
            </a:r>
            <a:endParaRPr lang="en-US" altLang="ko-KR" dirty="0"/>
          </a:p>
          <a:p>
            <a:r>
              <a:rPr lang="ko-KR" altLang="en-US" dirty="0" err="1"/>
              <a:t>제스쳐</a:t>
            </a:r>
            <a:r>
              <a:rPr lang="ko-KR" altLang="en-US" dirty="0"/>
              <a:t> 설정</a:t>
            </a:r>
            <a:endParaRPr lang="en-US" altLang="ko-KR" dirty="0"/>
          </a:p>
          <a:p>
            <a:r>
              <a:rPr lang="ko-KR" altLang="en-US" dirty="0"/>
              <a:t>모니터 화면 캐릭터</a:t>
            </a:r>
            <a:r>
              <a:rPr lang="en-US" altLang="ko-KR" dirty="0"/>
              <a:t>(</a:t>
            </a:r>
            <a:r>
              <a:rPr lang="ko-KR" altLang="en-US" dirty="0"/>
              <a:t>표정</a:t>
            </a:r>
            <a:r>
              <a:rPr lang="en-US" altLang="ko-KR" dirty="0"/>
              <a:t>/</a:t>
            </a:r>
            <a:r>
              <a:rPr lang="ko-KR" altLang="en-US" dirty="0"/>
              <a:t>얼굴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카메라 스마트폰 전송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부가기능</a:t>
            </a:r>
            <a:endParaRPr lang="en-US" altLang="ko-KR" dirty="0"/>
          </a:p>
          <a:p>
            <a:r>
              <a:rPr lang="ko-KR" altLang="en-US" dirty="0"/>
              <a:t>특정시간에 졸림 알람</a:t>
            </a:r>
            <a:endParaRPr lang="en-US" altLang="ko-KR" dirty="0"/>
          </a:p>
          <a:p>
            <a:r>
              <a:rPr lang="ko-KR" altLang="en-US" dirty="0"/>
              <a:t>배터리부족시 모니터 화면 표정 졸림</a:t>
            </a:r>
            <a:endParaRPr lang="en-US" altLang="ko-KR" dirty="0"/>
          </a:p>
          <a:p>
            <a:r>
              <a:rPr lang="ko-KR" altLang="en-US" dirty="0"/>
              <a:t>스마트톤 알람</a:t>
            </a:r>
            <a:endParaRPr lang="en-US" altLang="ko-KR" dirty="0"/>
          </a:p>
          <a:p>
            <a:r>
              <a:rPr lang="ko-KR" altLang="en-US" dirty="0"/>
              <a:t>컴퓨터 연결 프로그램 접속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229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더 월드</vt:lpstr>
      <vt:lpstr>기능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더 월드</dc:title>
  <dc:creator>이지석</dc:creator>
  <cp:lastModifiedBy>이지석</cp:lastModifiedBy>
  <cp:revision>2</cp:revision>
  <dcterms:created xsi:type="dcterms:W3CDTF">2022-09-01T11:17:45Z</dcterms:created>
  <dcterms:modified xsi:type="dcterms:W3CDTF">2022-09-01T11:17:54Z</dcterms:modified>
</cp:coreProperties>
</file>