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2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6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CF38-90DB-4D8C-BBBF-146D185ABA6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39"/>
            <a:ext cx="8784976" cy="836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WooGa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32464" y="260648"/>
            <a:ext cx="106122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052736"/>
            <a:ext cx="8280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Woo Ga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우리 가계부 써요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에 오신 것을 환영합니다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Account Book</a:t>
            </a:r>
            <a:r>
              <a:rPr lang="ko-KR" altLang="en-US" sz="1500" dirty="0" smtClean="0"/>
              <a:t>에서는 </a:t>
            </a:r>
            <a:r>
              <a:rPr lang="ko-KR" altLang="en-US" sz="1500" dirty="0" err="1" smtClean="0"/>
              <a:t>페어를</a:t>
            </a:r>
            <a:r>
              <a:rPr lang="ko-KR" altLang="en-US" sz="1500" dirty="0" smtClean="0"/>
              <a:t> 맺어 가계부를 입력하고 공유할 수 있어요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dirty="0" smtClean="0"/>
              <a:t>가계부를 입력하시면 통계를 작성하여 보여드릴게요</a:t>
            </a:r>
            <a:r>
              <a:rPr lang="en-US" altLang="ko-KR" sz="1500" dirty="0" smtClean="0"/>
              <a:t>!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통계는 설정하신 기간별로 계산하여 </a:t>
            </a:r>
            <a:r>
              <a:rPr lang="en-US" altLang="ko-KR" sz="1500" dirty="0" smtClean="0"/>
              <a:t>Word cloud, </a:t>
            </a:r>
            <a:r>
              <a:rPr lang="ko-KR" altLang="en-US" sz="1500" dirty="0" smtClean="0"/>
              <a:t>그래프 등으로 확인할 수 있어요</a:t>
            </a:r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추후 더 추가될 예정입니다</a:t>
            </a:r>
            <a:r>
              <a:rPr lang="en-US" altLang="ko-KR" sz="1500" dirty="0" smtClean="0"/>
              <a:t>!)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Account Book</a:t>
            </a:r>
            <a:r>
              <a:rPr lang="ko-KR" altLang="en-US" sz="1500" dirty="0" smtClean="0"/>
              <a:t>에 가입한 후 </a:t>
            </a:r>
            <a:r>
              <a:rPr lang="ko-KR" altLang="en-US" sz="1500" dirty="0" err="1" smtClean="0"/>
              <a:t>페어를</a:t>
            </a:r>
            <a:r>
              <a:rPr lang="ko-KR" altLang="en-US" sz="1500" dirty="0" smtClean="0"/>
              <a:t> 맺고 서로간의 가계부를 작성해보세요</a:t>
            </a:r>
            <a:r>
              <a:rPr lang="en-US" altLang="ko-KR" sz="1500" dirty="0" smtClean="0"/>
              <a:t>!</a:t>
            </a:r>
          </a:p>
          <a:p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2" y="4189730"/>
            <a:ext cx="3831704" cy="214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node.js - Inserting and Fetching values from mongodb using nodejs and  chartj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9" y="6237312"/>
            <a:ext cx="4390025" cy="23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4382419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Woo Ga </a:t>
            </a:r>
            <a:r>
              <a:rPr lang="ko-KR" altLang="en-US" dirty="0" smtClean="0"/>
              <a:t>만의</a:t>
            </a:r>
            <a:r>
              <a:rPr lang="en-US" altLang="ko-KR" dirty="0" smtClean="0"/>
              <a:t> Word Cloud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740724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Account book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7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   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WooGa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9936" y="1772816"/>
            <a:ext cx="3024336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    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WooGa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3384" y="2892084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ID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91634" y="3358040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PW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3383" y="3868384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1633" y="4389342"/>
            <a:ext cx="2736767" cy="551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아이디가 없으세요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 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 err="1" smtClean="0">
                <a:solidFill>
                  <a:schemeClr val="tx1"/>
                </a:solidFill>
              </a:rPr>
              <a:t>WooGa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가입하세요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6252" y="4973781"/>
            <a:ext cx="177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 </a:t>
            </a:r>
            <a:r>
              <a:rPr lang="ko-KR" altLang="en-US" sz="1200" dirty="0" smtClean="0"/>
              <a:t>찾기</a:t>
            </a:r>
            <a:r>
              <a:rPr lang="en-US" altLang="ko-KR" sz="1200" dirty="0" smtClean="0"/>
              <a:t>/Password </a:t>
            </a:r>
            <a:r>
              <a:rPr lang="ko-KR" altLang="en-US" sz="1200" dirty="0" smtClean="0"/>
              <a:t>찾기</a:t>
            </a:r>
            <a:endParaRPr lang="ko-KR" altLang="en-US" sz="12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1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1916832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832464" y="260648"/>
            <a:ext cx="106122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0668" y="-227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가입 페이지 디자인 동일하게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39"/>
            <a:ext cx="8784976" cy="6120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WooGa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260648"/>
            <a:ext cx="201743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             유저이름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7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79712" y="375134"/>
            <a:ext cx="1296144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페어</a:t>
            </a:r>
            <a:r>
              <a:rPr lang="ko-KR" altLang="en-US" sz="1200" dirty="0" smtClean="0">
                <a:solidFill>
                  <a:schemeClr val="tx1"/>
                </a:solidFill>
              </a:rPr>
              <a:t> 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788" y="375134"/>
            <a:ext cx="1962292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최근 내가 등록한 가계부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72861" y="375134"/>
            <a:ext cx="965511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페어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236296" y="317891"/>
            <a:ext cx="549522" cy="533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8553" y="944390"/>
            <a:ext cx="1761310" cy="32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9476" y="55838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 시 하단 메뉴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38553" y="1332555"/>
            <a:ext cx="1761310" cy="32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2521" y="1772816"/>
            <a:ext cx="8378957" cy="936104"/>
            <a:chOff x="382521" y="1772816"/>
            <a:chExt cx="8378957" cy="936104"/>
          </a:xfrm>
        </p:grpSpPr>
        <p:sp>
          <p:nvSpPr>
            <p:cNvPr id="2" name="직사각형 1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91847" y="2102368"/>
              <a:ext cx="8547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요청 대기</a:t>
              </a:r>
              <a:endParaRPr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2521" y="2863468"/>
            <a:ext cx="8378957" cy="936104"/>
            <a:chOff x="382521" y="1772816"/>
            <a:chExt cx="8378957" cy="936104"/>
          </a:xfrm>
        </p:grpSpPr>
        <p:sp>
          <p:nvSpPr>
            <p:cNvPr id="28" name="직사각형 27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96042" y="2102368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가계부</a:t>
              </a:r>
              <a:endParaRPr lang="ko-KR" altLang="en-US" sz="12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87749" y="1147889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나의 </a:t>
            </a:r>
            <a:r>
              <a:rPr lang="ko-KR" altLang="en-US" dirty="0" err="1"/>
              <a:t>페어</a:t>
            </a:r>
            <a:r>
              <a:rPr lang="ko-KR" altLang="en-US" dirty="0"/>
              <a:t> 목록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95682" y="3947821"/>
            <a:ext cx="8378957" cy="936104"/>
            <a:chOff x="382521" y="1772816"/>
            <a:chExt cx="8378957" cy="936104"/>
          </a:xfrm>
        </p:grpSpPr>
        <p:sp>
          <p:nvSpPr>
            <p:cNvPr id="34" name="직사각형 33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63388" y="2102368"/>
              <a:ext cx="8547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끊김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682" y="5038473"/>
            <a:ext cx="8378957" cy="936104"/>
            <a:chOff x="382521" y="1772816"/>
            <a:chExt cx="8378957" cy="936104"/>
          </a:xfrm>
        </p:grpSpPr>
        <p:sp>
          <p:nvSpPr>
            <p:cNvPr id="39" name="직사각형 38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87076" y="2102368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가계부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146</Words>
  <Application>Microsoft Office PowerPoint</Application>
  <PresentationFormat>화면 슬라이드 쇼(4:3)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정지석</dc:creator>
  <cp:lastModifiedBy>정지석</cp:lastModifiedBy>
  <cp:revision>23</cp:revision>
  <dcterms:created xsi:type="dcterms:W3CDTF">2023-06-05T04:07:23Z</dcterms:created>
  <dcterms:modified xsi:type="dcterms:W3CDTF">2023-07-18T13:06:16Z</dcterms:modified>
</cp:coreProperties>
</file>