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660"/>
  </p:normalViewPr>
  <p:slideViewPr>
    <p:cSldViewPr>
      <p:cViewPr>
        <p:scale>
          <a:sx n="100" d="100"/>
          <a:sy n="100" d="100"/>
        </p:scale>
        <p:origin x="-1022" y="3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CDCC-E5FB-4870-911C-2FACFEAB83F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C289-3FE2-466D-B8FC-CCB14F206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46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CDCC-E5FB-4870-911C-2FACFEAB83F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C289-3FE2-466D-B8FC-CCB14F206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88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CDCC-E5FB-4870-911C-2FACFEAB83F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C289-3FE2-466D-B8FC-CCB14F206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87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CDCC-E5FB-4870-911C-2FACFEAB83F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C289-3FE2-466D-B8FC-CCB14F206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59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CDCC-E5FB-4870-911C-2FACFEAB83F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C289-3FE2-466D-B8FC-CCB14F206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62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CDCC-E5FB-4870-911C-2FACFEAB83F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C289-3FE2-466D-B8FC-CCB14F206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99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CDCC-E5FB-4870-911C-2FACFEAB83F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C289-3FE2-466D-B8FC-CCB14F206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2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CDCC-E5FB-4870-911C-2FACFEAB83F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C289-3FE2-466D-B8FC-CCB14F206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18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CDCC-E5FB-4870-911C-2FACFEAB83F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C289-3FE2-466D-B8FC-CCB14F206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57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CDCC-E5FB-4870-911C-2FACFEAB83F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C289-3FE2-466D-B8FC-CCB14F206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05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CDCC-E5FB-4870-911C-2FACFEAB83F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C289-3FE2-466D-B8FC-CCB14F206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16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1CDCC-E5FB-4870-911C-2FACFEAB83F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1C289-3FE2-466D-B8FC-CCB14F206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5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Jwt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092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703" y="1065999"/>
            <a:ext cx="9144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회원가입</a:t>
            </a:r>
            <a:endParaRPr lang="ko-KR" altLang="en-US" sz="1000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958103" y="1107598"/>
            <a:ext cx="200975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2676262" y="404664"/>
            <a:ext cx="4392489" cy="6048672"/>
            <a:chOff x="3635896" y="394548"/>
            <a:chExt cx="4464497" cy="5842763"/>
          </a:xfrm>
        </p:grpSpPr>
        <p:sp>
          <p:nvSpPr>
            <p:cNvPr id="12" name="직사각형 11"/>
            <p:cNvSpPr/>
            <p:nvPr/>
          </p:nvSpPr>
          <p:spPr>
            <a:xfrm>
              <a:off x="3635896" y="394548"/>
              <a:ext cx="4464497" cy="58427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Spring boot Web Application Server</a:t>
              </a:r>
              <a:br>
                <a:rPr lang="en-US" altLang="ko-KR" sz="1000" dirty="0" smtClean="0">
                  <a:solidFill>
                    <a:schemeClr val="tx1"/>
                  </a:solidFill>
                </a:rPr>
              </a:br>
              <a:r>
                <a:rPr lang="en-US" altLang="ko-KR" sz="1000" dirty="0" smtClean="0">
                  <a:solidFill>
                    <a:schemeClr val="tx1"/>
                  </a:solidFill>
                </a:rPr>
                <a:t>(Tomcat)</a:t>
              </a: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923928" y="951002"/>
              <a:ext cx="980088" cy="52221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Spring</a:t>
              </a:r>
              <a:br>
                <a:rPr lang="en-US" altLang="ko-KR" sz="1000" dirty="0" smtClean="0">
                  <a:solidFill>
                    <a:schemeClr val="tx1"/>
                  </a:solidFill>
                </a:rPr>
              </a:br>
              <a:r>
                <a:rPr lang="en-US" altLang="ko-KR" sz="1000" dirty="0" smtClean="0">
                  <a:solidFill>
                    <a:schemeClr val="tx1"/>
                  </a:solidFill>
                </a:rPr>
                <a:t>Security</a:t>
              </a:r>
              <a:br>
                <a:rPr lang="en-US" altLang="ko-KR" sz="1000" dirty="0" smtClean="0">
                  <a:solidFill>
                    <a:schemeClr val="tx1"/>
                  </a:solidFill>
                </a:rPr>
              </a:br>
              <a:r>
                <a:rPr lang="en-US" altLang="ko-KR" sz="1000" dirty="0" smtClean="0">
                  <a:solidFill>
                    <a:schemeClr val="tx1"/>
                  </a:solidFill>
                </a:rPr>
                <a:t>Filter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597079" y="951001"/>
              <a:ext cx="885038" cy="5214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Dispatcher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Servlet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754840" y="938121"/>
              <a:ext cx="1201535" cy="1914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Cotroller</a:t>
              </a:r>
              <a:endParaRPr lang="ko-KR" altLang="en-US" sz="10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754840" y="2996952"/>
              <a:ext cx="1201535" cy="66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Service</a:t>
              </a:r>
              <a:endParaRPr lang="ko-KR" altLang="en-US" sz="10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766005" y="3802826"/>
              <a:ext cx="1201535" cy="23624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Mapper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(DAO)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7668344" y="3184731"/>
            <a:ext cx="1224136" cy="3202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DBMS</a:t>
            </a:r>
            <a:br>
              <a:rPr lang="en-US" altLang="ko-KR" sz="1000" dirty="0" smtClean="0"/>
            </a:b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PostgreSQL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954508" y="819778"/>
            <a:ext cx="1681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Request: /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api</a:t>
            </a:r>
            <a:r>
              <a:rPr lang="en-US" altLang="ko-KR" sz="1000" dirty="0" smtClean="0">
                <a:solidFill>
                  <a:srgbClr val="FF0000"/>
                </a:solidFill>
              </a:rPr>
              <a:t>/user (</a:t>
            </a:r>
            <a:r>
              <a:rPr lang="en-US" altLang="ko-KR" sz="1000" dirty="0" smtClean="0">
                <a:solidFill>
                  <a:srgbClr val="FF0000"/>
                </a:solidFill>
              </a:rPr>
              <a:t>POST</a:t>
            </a:r>
            <a:r>
              <a:rPr lang="en-US" altLang="ko-KR" sz="1000" dirty="0" smtClean="0">
                <a:solidFill>
                  <a:srgbClr val="FF0000"/>
                </a:solidFill>
              </a:rPr>
              <a:t>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33010" y="1336566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Response: OK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970925" y="1336566"/>
            <a:ext cx="199693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3923928" y="1124744"/>
            <a:ext cx="68188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5491312" y="1090504"/>
            <a:ext cx="25358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23928" y="869365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No Filter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 flipV="1">
            <a:off x="6938040" y="6237312"/>
            <a:ext cx="73030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083187" y="5994352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Insert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5491312" y="1329791"/>
            <a:ext cx="264573" cy="31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3923928" y="1336566"/>
            <a:ext cx="681886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6525" y="1844824"/>
            <a:ext cx="9144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78" name="직사각형 77"/>
          <p:cNvSpPr/>
          <p:nvPr/>
        </p:nvSpPr>
        <p:spPr>
          <a:xfrm>
            <a:off x="3057185" y="1701539"/>
            <a:ext cx="769205" cy="4539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JWT</a:t>
            </a:r>
            <a:br>
              <a:rPr lang="en-US" altLang="ko-KR" sz="1000" dirty="0" smtClean="0"/>
            </a:br>
            <a:r>
              <a:rPr lang="en-US" altLang="ko-KR" sz="1000" dirty="0" smtClean="0"/>
              <a:t>Provider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1060033" y="1721713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7030A0"/>
                </a:solidFill>
              </a:rPr>
              <a:t>Request: /</a:t>
            </a:r>
            <a:r>
              <a:rPr lang="en-US" altLang="ko-KR" sz="1000" dirty="0" err="1" smtClean="0">
                <a:solidFill>
                  <a:srgbClr val="7030A0"/>
                </a:solidFill>
              </a:rPr>
              <a:t>api</a:t>
            </a:r>
            <a:r>
              <a:rPr lang="en-US" altLang="ko-KR" sz="1000" dirty="0" smtClean="0">
                <a:solidFill>
                  <a:srgbClr val="7030A0"/>
                </a:solidFill>
              </a:rPr>
              <a:t>/user (</a:t>
            </a:r>
            <a:r>
              <a:rPr lang="en-US" altLang="ko-KR" sz="1000" dirty="0" smtClean="0">
                <a:solidFill>
                  <a:srgbClr val="7030A0"/>
                </a:solidFill>
              </a:rPr>
              <a:t>GET</a:t>
            </a:r>
            <a:r>
              <a:rPr lang="en-US" altLang="ko-KR" sz="1000" dirty="0" smtClean="0">
                <a:solidFill>
                  <a:srgbClr val="7030A0"/>
                </a:solidFill>
              </a:rPr>
              <a:t>)</a:t>
            </a:r>
            <a:endParaRPr lang="ko-KR" altLang="en-US" sz="1000" dirty="0">
              <a:solidFill>
                <a:srgbClr val="7030A0"/>
              </a:solidFill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970925" y="1958542"/>
            <a:ext cx="2009752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954509" y="2110942"/>
            <a:ext cx="2013346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055224" y="2110942"/>
            <a:ext cx="16001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7030A0"/>
                </a:solidFill>
              </a:rPr>
              <a:t>Response: Access Token</a:t>
            </a:r>
            <a:endParaRPr lang="ko-KR" altLang="en-US" sz="1000" dirty="0">
              <a:solidFill>
                <a:srgbClr val="7030A0"/>
              </a:solidFill>
            </a:endParaRPr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3826390" y="1951124"/>
            <a:ext cx="779423" cy="741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991606" y="1521658"/>
            <a:ext cx="555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7030A0"/>
                </a:solidFill>
              </a:rPr>
              <a:t>Login </a:t>
            </a:r>
            <a:br>
              <a:rPr lang="en-US" altLang="ko-KR" sz="1000" dirty="0" smtClean="0">
                <a:solidFill>
                  <a:srgbClr val="7030A0"/>
                </a:solidFill>
              </a:rPr>
            </a:br>
            <a:r>
              <a:rPr lang="en-US" altLang="ko-KR" sz="1000" dirty="0" smtClean="0">
                <a:solidFill>
                  <a:srgbClr val="7030A0"/>
                </a:solidFill>
              </a:rPr>
              <a:t>Logic</a:t>
            </a:r>
            <a:endParaRPr lang="ko-KR" altLang="en-US" sz="1000" dirty="0">
              <a:solidFill>
                <a:srgbClr val="7030A0"/>
              </a:solidFill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 flipH="1">
            <a:off x="3826390" y="2110942"/>
            <a:ext cx="779423" cy="1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5476576" y="1921768"/>
            <a:ext cx="253588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flipH="1">
            <a:off x="5476576" y="2161055"/>
            <a:ext cx="264573" cy="3114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V="1">
            <a:off x="6927055" y="5994351"/>
            <a:ext cx="730304" cy="1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017853" y="5144528"/>
            <a:ext cx="6976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030A0"/>
                </a:solidFill>
              </a:rPr>
              <a:t>(SELECT)</a:t>
            </a:r>
            <a:br>
              <a:rPr lang="en-US" altLang="ko-KR" sz="1000" dirty="0" smtClean="0">
                <a:solidFill>
                  <a:srgbClr val="7030A0"/>
                </a:solidFill>
              </a:rPr>
            </a:br>
            <a:r>
              <a:rPr lang="en-US" altLang="ko-KR" sz="1000" dirty="0" smtClean="0">
                <a:solidFill>
                  <a:srgbClr val="7030A0"/>
                </a:solidFill>
              </a:rPr>
              <a:t>OR</a:t>
            </a:r>
            <a:br>
              <a:rPr lang="en-US" altLang="ko-KR" sz="1000" dirty="0" smtClean="0">
                <a:solidFill>
                  <a:srgbClr val="7030A0"/>
                </a:solidFill>
              </a:rPr>
            </a:br>
            <a:r>
              <a:rPr lang="en-US" altLang="ko-KR" sz="1000" dirty="0" smtClean="0">
                <a:solidFill>
                  <a:srgbClr val="7030A0"/>
                </a:solidFill>
              </a:rPr>
              <a:t>(SELECT</a:t>
            </a:r>
            <a:br>
              <a:rPr lang="en-US" altLang="ko-KR" sz="1000" dirty="0" smtClean="0">
                <a:solidFill>
                  <a:srgbClr val="7030A0"/>
                </a:solidFill>
              </a:rPr>
            </a:br>
            <a:r>
              <a:rPr lang="en-US" altLang="ko-KR" sz="1000" dirty="0" smtClean="0">
                <a:solidFill>
                  <a:srgbClr val="7030A0"/>
                </a:solidFill>
              </a:rPr>
              <a:t>AND</a:t>
            </a:r>
            <a:br>
              <a:rPr lang="en-US" altLang="ko-KR" sz="1000" dirty="0" smtClean="0">
                <a:solidFill>
                  <a:srgbClr val="7030A0"/>
                </a:solidFill>
              </a:rPr>
            </a:br>
            <a:r>
              <a:rPr lang="en-US" altLang="ko-KR" sz="1000" dirty="0" smtClean="0">
                <a:solidFill>
                  <a:srgbClr val="7030A0"/>
                </a:solidFill>
              </a:rPr>
              <a:t>UPDATE)</a:t>
            </a:r>
            <a:endParaRPr lang="ko-KR" altLang="en-US" sz="1000" dirty="0">
              <a:solidFill>
                <a:srgbClr val="7030A0"/>
              </a:solidFill>
            </a:endParaRPr>
          </a:p>
        </p:txBody>
      </p:sp>
      <p:cxnSp>
        <p:nvCxnSpPr>
          <p:cNvPr id="97" name="직선 화살표 연결선 96"/>
          <p:cNvCxnSpPr/>
          <p:nvPr/>
        </p:nvCxnSpPr>
        <p:spPr>
          <a:xfrm flipH="1">
            <a:off x="6935067" y="5102549"/>
            <a:ext cx="730304" cy="1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112274" y="465313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030A0"/>
                </a:solidFill>
              </a:rPr>
              <a:t>User</a:t>
            </a:r>
            <a:br>
              <a:rPr lang="en-US" altLang="ko-KR" sz="1000" dirty="0" smtClean="0">
                <a:solidFill>
                  <a:srgbClr val="7030A0"/>
                </a:solidFill>
              </a:rPr>
            </a:br>
            <a:r>
              <a:rPr lang="en-US" altLang="ko-KR" sz="1000" dirty="0" smtClean="0">
                <a:solidFill>
                  <a:srgbClr val="7030A0"/>
                </a:solidFill>
              </a:rPr>
              <a:t>Info</a:t>
            </a:r>
            <a:endParaRPr lang="ko-KR" altLang="en-US" sz="1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92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45</Words>
  <Application>Microsoft Office PowerPoint</Application>
  <PresentationFormat>화면 슬라이드 쇼(4:3)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Jwt 구현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Jwt 구현</dc:title>
  <dc:creator>정지석</dc:creator>
  <cp:lastModifiedBy>정지석</cp:lastModifiedBy>
  <cp:revision>4</cp:revision>
  <dcterms:created xsi:type="dcterms:W3CDTF">2023-05-22T02:03:01Z</dcterms:created>
  <dcterms:modified xsi:type="dcterms:W3CDTF">2023-05-22T02:30:40Z</dcterms:modified>
</cp:coreProperties>
</file>