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6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6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2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7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4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2" descr="Nginx란 무엇인가?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" y="3141123"/>
            <a:ext cx="910116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1" name="그룹 130"/>
          <p:cNvGrpSpPr/>
          <p:nvPr/>
        </p:nvGrpSpPr>
        <p:grpSpPr>
          <a:xfrm>
            <a:off x="899592" y="496502"/>
            <a:ext cx="8139056" cy="5182710"/>
            <a:chOff x="764260" y="116632"/>
            <a:chExt cx="8139056" cy="5182710"/>
          </a:xfrm>
        </p:grpSpPr>
        <p:sp>
          <p:nvSpPr>
            <p:cNvPr id="130" name="직사각형 129"/>
            <p:cNvSpPr/>
            <p:nvPr/>
          </p:nvSpPr>
          <p:spPr>
            <a:xfrm>
              <a:off x="1281466" y="116632"/>
              <a:ext cx="7621850" cy="51827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Docker Network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8"/>
            <a:stretch/>
          </p:blipFill>
          <p:spPr bwMode="auto">
            <a:xfrm>
              <a:off x="1648434" y="2695426"/>
              <a:ext cx="1922907" cy="1072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887" y="620688"/>
              <a:ext cx="1169167" cy="7892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8"/>
            <a:stretch/>
          </p:blipFill>
          <p:spPr bwMode="auto">
            <a:xfrm>
              <a:off x="4318698" y="3475230"/>
              <a:ext cx="1158649" cy="646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8"/>
            <a:stretch/>
          </p:blipFill>
          <p:spPr bwMode="auto">
            <a:xfrm>
              <a:off x="4318697" y="4481641"/>
              <a:ext cx="1158649" cy="646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016034"/>
              <a:ext cx="1255551" cy="1202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직선 화살표 연결선 19"/>
            <p:cNvCxnSpPr/>
            <p:nvPr/>
          </p:nvCxnSpPr>
          <p:spPr>
            <a:xfrm>
              <a:off x="796326" y="2996952"/>
              <a:ext cx="852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764260" y="3421335"/>
              <a:ext cx="8554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887" y="1750355"/>
              <a:ext cx="1152128" cy="777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825520" y="2736339"/>
              <a:ext cx="7328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localhost:80</a:t>
              </a:r>
              <a:endParaRPr lang="ko-KR" alt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31267" y="3780427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http://web-app:81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0328" y="2545809"/>
              <a:ext cx="16225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http://app-server-1:8082/api/**</a:t>
              </a:r>
              <a:endParaRPr lang="ko-KR" altLang="en-US" sz="800" dirty="0"/>
            </a:p>
          </p:txBody>
        </p:sp>
        <p:cxnSp>
          <p:nvCxnSpPr>
            <p:cNvPr id="60" name="꺾인 연결선 59"/>
            <p:cNvCxnSpPr>
              <a:stCxn id="26" idx="3"/>
            </p:cNvCxnSpPr>
            <p:nvPr/>
          </p:nvCxnSpPr>
          <p:spPr>
            <a:xfrm flipH="1" flipV="1">
              <a:off x="3571341" y="3356992"/>
              <a:ext cx="1906006" cy="441271"/>
            </a:xfrm>
            <a:prstGeom prst="bentConnector3">
              <a:avLst>
                <a:gd name="adj1" fmla="val -73828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28" idx="3"/>
            </p:cNvCxnSpPr>
            <p:nvPr/>
          </p:nvCxnSpPr>
          <p:spPr>
            <a:xfrm flipH="1" flipV="1">
              <a:off x="3571341" y="3356992"/>
              <a:ext cx="1906005" cy="1447682"/>
            </a:xfrm>
            <a:prstGeom prst="bentConnector3">
              <a:avLst>
                <a:gd name="adj1" fmla="val -73828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644008" y="3141548"/>
              <a:ext cx="13324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http://localhost:80/api/**</a:t>
              </a:r>
              <a:endParaRPr lang="ko-KR" altLang="en-US" sz="800" dirty="0"/>
            </a:p>
          </p:txBody>
        </p:sp>
        <p:cxnSp>
          <p:nvCxnSpPr>
            <p:cNvPr id="1046" name="꺾인 연결선 1045"/>
            <p:cNvCxnSpPr>
              <a:stCxn id="1029" idx="2"/>
            </p:cNvCxnSpPr>
            <p:nvPr/>
          </p:nvCxnSpPr>
          <p:spPr>
            <a:xfrm rot="16200000" flipH="1">
              <a:off x="3345583" y="3031949"/>
              <a:ext cx="237420" cy="170881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>
              <a:stCxn id="1029" idx="2"/>
            </p:cNvCxnSpPr>
            <p:nvPr/>
          </p:nvCxnSpPr>
          <p:spPr>
            <a:xfrm rot="16200000" flipH="1">
              <a:off x="2841526" y="3536005"/>
              <a:ext cx="1245532" cy="1708809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3436941"/>
              <a:ext cx="878972" cy="7226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4405064"/>
              <a:ext cx="878972" cy="7226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꺾인 연결선 73"/>
            <p:cNvCxnSpPr/>
            <p:nvPr/>
          </p:nvCxnSpPr>
          <p:spPr>
            <a:xfrm flipV="1">
              <a:off x="3571341" y="2361795"/>
              <a:ext cx="780546" cy="56314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/>
            <p:nvPr/>
          </p:nvCxnSpPr>
          <p:spPr>
            <a:xfrm rot="5400000" flipH="1" flipV="1">
              <a:off x="3646239" y="1656146"/>
              <a:ext cx="1021025" cy="390275"/>
            </a:xfrm>
            <a:prstGeom prst="bentConnector3">
              <a:avLst>
                <a:gd name="adj1" fmla="val 100077"/>
              </a:avLst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꺾인 연결선 99"/>
            <p:cNvCxnSpPr>
              <a:stCxn id="21" idx="3"/>
              <a:endCxn id="1033" idx="1"/>
            </p:cNvCxnSpPr>
            <p:nvPr/>
          </p:nvCxnSpPr>
          <p:spPr>
            <a:xfrm>
              <a:off x="5521054" y="1015299"/>
              <a:ext cx="1859258" cy="602001"/>
            </a:xfrm>
            <a:prstGeom prst="bentConnector3">
              <a:avLst>
                <a:gd name="adj1" fmla="val 71722"/>
              </a:avLst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5561" y="557729"/>
              <a:ext cx="936105" cy="915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4" name="꺾인 연결선 133"/>
            <p:cNvCxnSpPr>
              <a:stCxn id="37" idx="3"/>
              <a:endCxn id="1033" idx="1"/>
            </p:cNvCxnSpPr>
            <p:nvPr/>
          </p:nvCxnSpPr>
          <p:spPr>
            <a:xfrm flipV="1">
              <a:off x="5504015" y="1617300"/>
              <a:ext cx="1876297" cy="521915"/>
            </a:xfrm>
            <a:prstGeom prst="bentConnector3">
              <a:avLst>
                <a:gd name="adj1" fmla="val 72066"/>
              </a:avLst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960" y="1681646"/>
              <a:ext cx="936104" cy="91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985646" y="2218566"/>
              <a:ext cx="124848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Reverse Proxy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Load </a:t>
              </a:r>
              <a:r>
                <a:rPr lang="en-US" altLang="ko-KR" sz="1200" dirty="0"/>
                <a:t>Balancing</a:t>
              </a:r>
              <a:endParaRPr lang="ko-KR" altLang="en-US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331266" y="4766385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http://web-app:82</a:t>
              </a:r>
              <a:endParaRPr lang="ko-KR" altLang="en-US" sz="8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027441" y="1450609"/>
              <a:ext cx="16225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http://app-server-1:8082/api/**</a:t>
              </a:r>
              <a:endParaRPr lang="ko-KR" altLang="en-US" sz="8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51064" y="764704"/>
              <a:ext cx="17988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postgresql://</a:t>
              </a:r>
              <a:r>
                <a:rPr lang="en-US" altLang="ko-KR" sz="800" dirty="0" smtClean="0"/>
                <a:t>postgres:5432/acbook</a:t>
              </a:r>
              <a:endParaRPr lang="en-US" altLang="ko-KR" sz="800" dirty="0"/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7848182" y="6034432"/>
            <a:ext cx="19301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8069289" y="5962714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Frontend </a:t>
            </a:r>
            <a:r>
              <a:rPr lang="ko-KR" altLang="en-US" sz="800" dirty="0" smtClean="0"/>
              <a:t>네트워크</a:t>
            </a:r>
            <a:endParaRPr lang="ko-KR" altLang="en-US" sz="800" dirty="0"/>
          </a:p>
        </p:txBody>
      </p:sp>
      <p:sp>
        <p:nvSpPr>
          <p:cNvPr id="167" name="직사각형 166"/>
          <p:cNvSpPr/>
          <p:nvPr/>
        </p:nvSpPr>
        <p:spPr>
          <a:xfrm>
            <a:off x="7848181" y="6333848"/>
            <a:ext cx="193014" cy="720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8069288" y="6262130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Backend </a:t>
            </a:r>
            <a:r>
              <a:rPr lang="ko-KR" altLang="en-US" sz="800" dirty="0" smtClean="0"/>
              <a:t>네트워크</a:t>
            </a:r>
            <a:endParaRPr lang="ko-KR" altLang="en-US" sz="800" dirty="0"/>
          </a:p>
        </p:txBody>
      </p:sp>
      <p:sp>
        <p:nvSpPr>
          <p:cNvPr id="169" name="직사각형 168"/>
          <p:cNvSpPr/>
          <p:nvPr/>
        </p:nvSpPr>
        <p:spPr>
          <a:xfrm>
            <a:off x="7848181" y="6629974"/>
            <a:ext cx="193014" cy="7200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8069288" y="6558256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Postgres </a:t>
            </a:r>
            <a:r>
              <a:rPr lang="ko-KR" altLang="en-US" sz="800" dirty="0" smtClean="0"/>
              <a:t>네트워크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896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정지석</dc:creator>
  <cp:lastModifiedBy>정지석</cp:lastModifiedBy>
  <cp:revision>4</cp:revision>
  <dcterms:created xsi:type="dcterms:W3CDTF">2023-05-30T03:30:58Z</dcterms:created>
  <dcterms:modified xsi:type="dcterms:W3CDTF">2023-05-30T04:09:35Z</dcterms:modified>
</cp:coreProperties>
</file>