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2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6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CF38-90DB-4D8C-BBBF-146D185ABA6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39"/>
            <a:ext cx="8784976" cy="836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WooGa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</a:t>
            </a:r>
            <a:r>
              <a:rPr lang="en-US" altLang="ko-KR" sz="1300" dirty="0" smtClean="0">
                <a:solidFill>
                  <a:schemeClr val="tx1"/>
                </a:solidFill>
              </a:rPr>
              <a:t>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052736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Woo Ga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우리 가계부 써요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 오신 것을 환영합니다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에서는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맺어 가계부를 입력하고 공유할 수 있어요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가계부를 입력하시면 통계를 작성하여 보여드릴게요</a:t>
            </a:r>
            <a:r>
              <a:rPr lang="en-US" altLang="ko-KR" sz="1500" dirty="0" smtClean="0"/>
              <a:t>!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통계는 설정하신 기간별로 계산하여 </a:t>
            </a:r>
            <a:r>
              <a:rPr lang="en-US" altLang="ko-KR" sz="1500" dirty="0" smtClean="0"/>
              <a:t>Word cloud, </a:t>
            </a:r>
            <a:r>
              <a:rPr lang="ko-KR" altLang="en-US" sz="1500" dirty="0" smtClean="0"/>
              <a:t>그래프 등으로 확인할 수 있어요</a:t>
            </a:r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추후 더 추가될 예정입니다</a:t>
            </a:r>
            <a:r>
              <a:rPr lang="en-US" altLang="ko-KR" sz="1500" dirty="0" smtClean="0"/>
              <a:t>!)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 가입한 후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맺고 서로간의 가계부를 작성해보세요</a:t>
            </a:r>
            <a:r>
              <a:rPr lang="en-US" altLang="ko-KR" sz="1500" dirty="0" smtClean="0"/>
              <a:t>!</a:t>
            </a:r>
          </a:p>
          <a:p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2" y="4189730"/>
            <a:ext cx="3831704" cy="214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node.js - Inserting and Fetching values from mongodb using nodejs and  chartj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9" y="6237312"/>
            <a:ext cx="4390025" cy="23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4382419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Woo Ga </a:t>
            </a:r>
            <a:r>
              <a:rPr lang="ko-KR" altLang="en-US" dirty="0" smtClean="0"/>
              <a:t>만의</a:t>
            </a:r>
            <a:r>
              <a:rPr lang="en-US" altLang="ko-KR" dirty="0" smtClean="0"/>
              <a:t> Word Cloud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740724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Account book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7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   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WooGa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9936" y="1772816"/>
            <a:ext cx="3024336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   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3384" y="28920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ID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1634" y="3358040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PW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3383" y="38683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1633" y="4389342"/>
            <a:ext cx="2736767" cy="551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아이디가 없으세요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 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가입하세요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252" y="4973781"/>
            <a:ext cx="177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 </a:t>
            </a:r>
            <a:r>
              <a:rPr lang="ko-KR" altLang="en-US" sz="1200" dirty="0" smtClean="0"/>
              <a:t>찾기</a:t>
            </a:r>
            <a:r>
              <a:rPr lang="en-US" altLang="ko-KR" sz="1200" dirty="0" smtClean="0"/>
              <a:t>/Password </a:t>
            </a:r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1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1916832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</a:t>
            </a:r>
            <a:r>
              <a:rPr lang="en-US" altLang="ko-KR" sz="1300" dirty="0" smtClean="0">
                <a:solidFill>
                  <a:schemeClr val="tx1"/>
                </a:solidFill>
              </a:rPr>
              <a:t>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88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정지석</dc:creator>
  <cp:lastModifiedBy>정지석</cp:lastModifiedBy>
  <cp:revision>18</cp:revision>
  <dcterms:created xsi:type="dcterms:W3CDTF">2023-06-05T04:07:23Z</dcterms:created>
  <dcterms:modified xsi:type="dcterms:W3CDTF">2023-06-06T14:57:30Z</dcterms:modified>
</cp:coreProperties>
</file>