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26" y="18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6648-16E0-4BFB-9645-78953121958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E9B4-C4F6-4D5C-993E-3DDF4BB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6648-16E0-4BFB-9645-78953121958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E9B4-C4F6-4D5C-993E-3DDF4BB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6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6648-16E0-4BFB-9645-78953121958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E9B4-C4F6-4D5C-993E-3DDF4BB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0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6648-16E0-4BFB-9645-78953121958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E9B4-C4F6-4D5C-993E-3DDF4BB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97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6648-16E0-4BFB-9645-78953121958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E9B4-C4F6-4D5C-993E-3DDF4BB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6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6648-16E0-4BFB-9645-78953121958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E9B4-C4F6-4D5C-993E-3DDF4BB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2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6648-16E0-4BFB-9645-78953121958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E9B4-C4F6-4D5C-993E-3DDF4BB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0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6648-16E0-4BFB-9645-78953121958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E9B4-C4F6-4D5C-993E-3DDF4BB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15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6648-16E0-4BFB-9645-78953121958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E9B4-C4F6-4D5C-993E-3DDF4BB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7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6648-16E0-4BFB-9645-78953121958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E9B4-C4F6-4D5C-993E-3DDF4BB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6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6648-16E0-4BFB-9645-78953121958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E9B4-C4F6-4D5C-993E-3DDF4BB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4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E6648-16E0-4BFB-9645-78953121958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9E9B4-C4F6-4D5C-993E-3DDF4BB24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2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직선 화살표 연결선 193"/>
          <p:cNvCxnSpPr/>
          <p:nvPr/>
        </p:nvCxnSpPr>
        <p:spPr>
          <a:xfrm flipH="1">
            <a:off x="5639347" y="1651305"/>
            <a:ext cx="1859258" cy="0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 flipH="1">
            <a:off x="5656386" y="2348880"/>
            <a:ext cx="1859258" cy="0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flipH="1">
            <a:off x="2120980" y="4435472"/>
            <a:ext cx="518732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/>
          <p:nvPr/>
        </p:nvCxnSpPr>
        <p:spPr>
          <a:xfrm rot="10800000">
            <a:off x="3706678" y="3509243"/>
            <a:ext cx="3060320" cy="1852457"/>
          </a:xfrm>
          <a:prstGeom prst="bentConnector3">
            <a:avLst>
              <a:gd name="adj1" fmla="val -18515"/>
            </a:avLst>
          </a:prstGeom>
          <a:ln>
            <a:solidFill>
              <a:srgbClr val="FF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0800000">
            <a:off x="2120979" y="4077071"/>
            <a:ext cx="3709915" cy="1289428"/>
          </a:xfrm>
          <a:prstGeom prst="bentConnector3">
            <a:avLst>
              <a:gd name="adj1" fmla="val 100014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utoShape 2" descr="Nginx란 무엇인가?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" y="3141123"/>
            <a:ext cx="910116" cy="86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1" name="그룹 130"/>
          <p:cNvGrpSpPr/>
          <p:nvPr/>
        </p:nvGrpSpPr>
        <p:grpSpPr>
          <a:xfrm>
            <a:off x="899592" y="496502"/>
            <a:ext cx="8139056" cy="5182710"/>
            <a:chOff x="764260" y="116632"/>
            <a:chExt cx="8139056" cy="5182710"/>
          </a:xfrm>
        </p:grpSpPr>
        <p:sp>
          <p:nvSpPr>
            <p:cNvPr id="130" name="직사각형 129"/>
            <p:cNvSpPr/>
            <p:nvPr/>
          </p:nvSpPr>
          <p:spPr>
            <a:xfrm>
              <a:off x="1281466" y="116632"/>
              <a:ext cx="7621850" cy="518271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Docker Network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08"/>
            <a:stretch/>
          </p:blipFill>
          <p:spPr bwMode="auto">
            <a:xfrm>
              <a:off x="1655357" y="2107260"/>
              <a:ext cx="1922907" cy="1072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1887" y="620688"/>
              <a:ext cx="1169167" cy="7892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5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08"/>
            <a:stretch/>
          </p:blipFill>
          <p:spPr bwMode="auto">
            <a:xfrm>
              <a:off x="4318697" y="4481641"/>
              <a:ext cx="1158649" cy="6460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1016034"/>
              <a:ext cx="1255551" cy="1202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0" name="직선 화살표 연결선 19"/>
            <p:cNvCxnSpPr/>
            <p:nvPr/>
          </p:nvCxnSpPr>
          <p:spPr>
            <a:xfrm>
              <a:off x="796326" y="3193300"/>
              <a:ext cx="8521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H="1">
              <a:off x="764260" y="3421335"/>
              <a:ext cx="8910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1887" y="1750355"/>
              <a:ext cx="1152128" cy="777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825520" y="2736339"/>
              <a:ext cx="7328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localhost:80</a:t>
              </a:r>
              <a:endParaRPr lang="ko-KR" altLang="en-US" sz="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98917" y="3798263"/>
              <a:ext cx="1019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http://web-app:81</a:t>
              </a:r>
              <a:endParaRPr lang="ko-KR" altLang="en-US" sz="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000328" y="2545809"/>
              <a:ext cx="16225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http://app-server-1:8082/api/**</a:t>
              </a:r>
              <a:endParaRPr lang="ko-KR" altLang="en-US" sz="800" dirty="0"/>
            </a:p>
          </p:txBody>
        </p:sp>
        <p:cxnSp>
          <p:nvCxnSpPr>
            <p:cNvPr id="60" name="꺾인 연결선 59"/>
            <p:cNvCxnSpPr>
              <a:stCxn id="26" idx="3"/>
            </p:cNvCxnSpPr>
            <p:nvPr/>
          </p:nvCxnSpPr>
          <p:spPr>
            <a:xfrm flipH="1" flipV="1">
              <a:off x="3571341" y="3356992"/>
              <a:ext cx="1906006" cy="441271"/>
            </a:xfrm>
            <a:prstGeom prst="bentConnector3">
              <a:avLst>
                <a:gd name="adj1" fmla="val -73828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꺾인 연결선 62"/>
            <p:cNvCxnSpPr>
              <a:stCxn id="28" idx="3"/>
            </p:cNvCxnSpPr>
            <p:nvPr/>
          </p:nvCxnSpPr>
          <p:spPr>
            <a:xfrm flipH="1" flipV="1">
              <a:off x="3571341" y="3356992"/>
              <a:ext cx="1906005" cy="1447682"/>
            </a:xfrm>
            <a:prstGeom prst="bentConnector3">
              <a:avLst>
                <a:gd name="adj1" fmla="val -73828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644008" y="3141548"/>
              <a:ext cx="13324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http://localhost:80/api/**</a:t>
              </a:r>
              <a:endParaRPr lang="ko-KR" altLang="en-US" sz="800" dirty="0"/>
            </a:p>
          </p:txBody>
        </p:sp>
        <p:cxnSp>
          <p:nvCxnSpPr>
            <p:cNvPr id="1046" name="꺾인 연결선 1045"/>
            <p:cNvCxnSpPr>
              <a:stCxn id="23" idx="2"/>
              <a:endCxn id="26" idx="1"/>
            </p:cNvCxnSpPr>
            <p:nvPr/>
          </p:nvCxnSpPr>
          <p:spPr>
            <a:xfrm rot="16200000" flipH="1">
              <a:off x="3413762" y="2893326"/>
              <a:ext cx="101061" cy="1708811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꺾인 연결선 92"/>
            <p:cNvCxnSpPr>
              <a:stCxn id="23" idx="2"/>
            </p:cNvCxnSpPr>
            <p:nvPr/>
          </p:nvCxnSpPr>
          <p:spPr>
            <a:xfrm rot="16200000" flipH="1">
              <a:off x="2960236" y="3346853"/>
              <a:ext cx="1008112" cy="1708810"/>
            </a:xfrm>
            <a:prstGeom prst="bent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3436941"/>
              <a:ext cx="878972" cy="7226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4" name="꺾인 연결선 73"/>
            <p:cNvCxnSpPr/>
            <p:nvPr/>
          </p:nvCxnSpPr>
          <p:spPr>
            <a:xfrm flipV="1">
              <a:off x="3571341" y="2361795"/>
              <a:ext cx="780546" cy="56314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꺾인 연결선 113"/>
            <p:cNvCxnSpPr/>
            <p:nvPr/>
          </p:nvCxnSpPr>
          <p:spPr>
            <a:xfrm rot="5400000" flipH="1" flipV="1">
              <a:off x="3646239" y="1656146"/>
              <a:ext cx="1021025" cy="390275"/>
            </a:xfrm>
            <a:prstGeom prst="bentConnector3">
              <a:avLst>
                <a:gd name="adj1" fmla="val 100077"/>
              </a:avLst>
            </a:prstGeom>
            <a:ln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꺾인 연결선 99"/>
            <p:cNvCxnSpPr>
              <a:stCxn id="21" idx="3"/>
              <a:endCxn id="1033" idx="1"/>
            </p:cNvCxnSpPr>
            <p:nvPr/>
          </p:nvCxnSpPr>
          <p:spPr>
            <a:xfrm>
              <a:off x="5521054" y="1015299"/>
              <a:ext cx="1859258" cy="602001"/>
            </a:xfrm>
            <a:prstGeom prst="bentConnector3">
              <a:avLst>
                <a:gd name="adj1" fmla="val 71722"/>
              </a:avLst>
            </a:prstGeom>
            <a:ln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5561" y="557729"/>
              <a:ext cx="936105" cy="915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4" name="꺾인 연결선 133"/>
            <p:cNvCxnSpPr>
              <a:stCxn id="37" idx="3"/>
              <a:endCxn id="1033" idx="1"/>
            </p:cNvCxnSpPr>
            <p:nvPr/>
          </p:nvCxnSpPr>
          <p:spPr>
            <a:xfrm flipV="1">
              <a:off x="5504015" y="1617300"/>
              <a:ext cx="1876297" cy="521915"/>
            </a:xfrm>
            <a:prstGeom prst="bentConnector3">
              <a:avLst>
                <a:gd name="adj1" fmla="val 72066"/>
              </a:avLst>
            </a:prstGeom>
            <a:ln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4960" y="1681646"/>
              <a:ext cx="936104" cy="91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3" name="TextBox 122"/>
            <p:cNvSpPr txBox="1"/>
            <p:nvPr/>
          </p:nvSpPr>
          <p:spPr>
            <a:xfrm>
              <a:off x="1985646" y="1681646"/>
              <a:ext cx="1248482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200" dirty="0" smtClean="0"/>
                <a:t>Reverse Proxy</a:t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Load </a:t>
              </a:r>
              <a:r>
                <a:rPr lang="en-US" altLang="ko-KR" sz="1200" dirty="0"/>
                <a:t>Balancing</a:t>
              </a:r>
              <a:endParaRPr lang="ko-KR" altLang="en-US" sz="12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331266" y="4766385"/>
              <a:ext cx="1019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http://web-app:82</a:t>
              </a:r>
              <a:endParaRPr lang="ko-KR" altLang="en-US" sz="8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027441" y="1450609"/>
              <a:ext cx="16225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http://app-server-1:8082/api/**</a:t>
              </a:r>
              <a:endParaRPr lang="ko-KR" altLang="en-US" sz="8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651064" y="764704"/>
              <a:ext cx="17988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postgresql://</a:t>
              </a:r>
              <a:r>
                <a:rPr lang="en-US" altLang="ko-KR" sz="800" dirty="0" smtClean="0"/>
                <a:t>postgres:5432/acbook</a:t>
              </a:r>
              <a:endParaRPr lang="en-US" altLang="ko-KR" sz="800" dirty="0"/>
            </a:p>
          </p:txBody>
        </p:sp>
        <p:pic>
          <p:nvPicPr>
            <p:cNvPr id="26" name="Picture 5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08"/>
            <a:stretch/>
          </p:blipFill>
          <p:spPr bwMode="auto">
            <a:xfrm>
              <a:off x="4318698" y="3475230"/>
              <a:ext cx="1158649" cy="6460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4405064"/>
              <a:ext cx="878972" cy="7226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8" name="직사각형 127"/>
          <p:cNvSpPr/>
          <p:nvPr/>
        </p:nvSpPr>
        <p:spPr>
          <a:xfrm>
            <a:off x="7848182" y="6034432"/>
            <a:ext cx="193014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8069289" y="5962714"/>
            <a:ext cx="10518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Frontend </a:t>
            </a:r>
            <a:r>
              <a:rPr lang="ko-KR" altLang="en-US" sz="800" dirty="0" smtClean="0"/>
              <a:t>네트워크</a:t>
            </a:r>
            <a:endParaRPr lang="ko-KR" altLang="en-US" sz="800" dirty="0"/>
          </a:p>
        </p:txBody>
      </p:sp>
      <p:sp>
        <p:nvSpPr>
          <p:cNvPr id="167" name="직사각형 166"/>
          <p:cNvSpPr/>
          <p:nvPr/>
        </p:nvSpPr>
        <p:spPr>
          <a:xfrm>
            <a:off x="7848181" y="6333848"/>
            <a:ext cx="193014" cy="720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/>
          <p:cNvSpPr txBox="1"/>
          <p:nvPr/>
        </p:nvSpPr>
        <p:spPr>
          <a:xfrm>
            <a:off x="8069288" y="6262130"/>
            <a:ext cx="10198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Backend </a:t>
            </a:r>
            <a:r>
              <a:rPr lang="ko-KR" altLang="en-US" sz="800" dirty="0" smtClean="0"/>
              <a:t>네트워크</a:t>
            </a:r>
            <a:endParaRPr lang="ko-KR" altLang="en-US" sz="800" dirty="0"/>
          </a:p>
        </p:txBody>
      </p:sp>
      <p:sp>
        <p:nvSpPr>
          <p:cNvPr id="169" name="직사각형 168"/>
          <p:cNvSpPr/>
          <p:nvPr/>
        </p:nvSpPr>
        <p:spPr>
          <a:xfrm>
            <a:off x="7848181" y="6629974"/>
            <a:ext cx="193014" cy="7200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8069288" y="6558256"/>
            <a:ext cx="10679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Postgres </a:t>
            </a:r>
            <a:r>
              <a:rPr lang="ko-KR" altLang="en-US" sz="800" dirty="0" smtClean="0"/>
              <a:t>네트워크</a:t>
            </a:r>
            <a:endParaRPr lang="ko-KR" altLang="en-US" sz="800" dirty="0"/>
          </a:p>
        </p:txBody>
      </p:sp>
      <p:cxnSp>
        <p:nvCxnSpPr>
          <p:cNvPr id="19" name="꺾인 연결선 18"/>
          <p:cNvCxnSpPr/>
          <p:nvPr/>
        </p:nvCxnSpPr>
        <p:spPr>
          <a:xfrm>
            <a:off x="2195736" y="3573016"/>
            <a:ext cx="556406" cy="504056"/>
          </a:xfrm>
          <a:prstGeom prst="bentConnector3">
            <a:avLst>
              <a:gd name="adj1" fmla="val 99987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83766" y="2061516"/>
            <a:ext cx="1922906" cy="2015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1783766" y="3573170"/>
            <a:ext cx="411970" cy="4412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H="1">
            <a:off x="1795430" y="3796792"/>
            <a:ext cx="325549" cy="4413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/>
          <p:nvPr/>
        </p:nvCxnSpPr>
        <p:spPr>
          <a:xfrm rot="16200000" flipV="1">
            <a:off x="1980839" y="3936931"/>
            <a:ext cx="280278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141"/>
          <p:cNvCxnSpPr/>
          <p:nvPr/>
        </p:nvCxnSpPr>
        <p:spPr>
          <a:xfrm rot="10800000">
            <a:off x="3305606" y="3509244"/>
            <a:ext cx="401067" cy="227618"/>
          </a:xfrm>
          <a:prstGeom prst="bentConnector3">
            <a:avLst>
              <a:gd name="adj1" fmla="val 98765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 148"/>
          <p:cNvCxnSpPr/>
          <p:nvPr/>
        </p:nvCxnSpPr>
        <p:spPr>
          <a:xfrm flipV="1">
            <a:off x="3305605" y="3304818"/>
            <a:ext cx="401067" cy="196190"/>
          </a:xfrm>
          <a:prstGeom prst="bentConnector3">
            <a:avLst>
              <a:gd name="adj1" fmla="val 1552"/>
            </a:avLst>
          </a:prstGeom>
          <a:ln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꺾인 연결선 1039"/>
          <p:cNvCxnSpPr>
            <a:stCxn id="21" idx="1"/>
            <a:endCxn id="23" idx="3"/>
          </p:cNvCxnSpPr>
          <p:nvPr/>
        </p:nvCxnSpPr>
        <p:spPr>
          <a:xfrm rot="10800000" flipV="1">
            <a:off x="3706673" y="1395168"/>
            <a:ext cx="780547" cy="1674125"/>
          </a:xfrm>
          <a:prstGeom prst="bentConnector3">
            <a:avLst>
              <a:gd name="adj1" fmla="val 73918"/>
            </a:avLst>
          </a:prstGeom>
          <a:ln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직선 연결선 1044"/>
          <p:cNvCxnSpPr>
            <a:stCxn id="37" idx="1"/>
          </p:cNvCxnSpPr>
          <p:nvPr/>
        </p:nvCxnSpPr>
        <p:spPr>
          <a:xfrm flipH="1">
            <a:off x="3923928" y="2519085"/>
            <a:ext cx="563291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꺾인 연결선 170"/>
          <p:cNvCxnSpPr/>
          <p:nvPr/>
        </p:nvCxnSpPr>
        <p:spPr>
          <a:xfrm rot="16200000" flipH="1">
            <a:off x="3427804" y="3230375"/>
            <a:ext cx="285312" cy="272423"/>
          </a:xfrm>
          <a:prstGeom prst="bentConnector3">
            <a:avLst>
              <a:gd name="adj1" fmla="val 99409"/>
            </a:avLst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 174"/>
          <p:cNvCxnSpPr>
            <a:stCxn id="23" idx="3"/>
          </p:cNvCxnSpPr>
          <p:nvPr/>
        </p:nvCxnSpPr>
        <p:spPr>
          <a:xfrm flipH="1">
            <a:off x="3434250" y="3069294"/>
            <a:ext cx="272422" cy="154636"/>
          </a:xfrm>
          <a:prstGeom prst="bentConnector3">
            <a:avLst>
              <a:gd name="adj1" fmla="val 99998"/>
            </a:avLst>
          </a:prstGeom>
          <a:ln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226455" y="1654465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JSON Data</a:t>
            </a:r>
            <a:endParaRPr lang="ko-KR" altLang="en-US" sz="800" dirty="0"/>
          </a:p>
        </p:txBody>
      </p:sp>
      <p:sp>
        <p:nvSpPr>
          <p:cNvPr id="181" name="TextBox 180"/>
          <p:cNvSpPr txBox="1"/>
          <p:nvPr/>
        </p:nvSpPr>
        <p:spPr>
          <a:xfrm>
            <a:off x="1271066" y="4506341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Web Contents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896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36</Words>
  <Application>Microsoft Office PowerPoint</Application>
  <PresentationFormat>화면 슬라이드 쇼(4:3)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정지석</dc:creator>
  <cp:lastModifiedBy>정지석</cp:lastModifiedBy>
  <cp:revision>23</cp:revision>
  <dcterms:created xsi:type="dcterms:W3CDTF">2023-05-30T03:30:58Z</dcterms:created>
  <dcterms:modified xsi:type="dcterms:W3CDTF">2023-05-30T09:01:09Z</dcterms:modified>
</cp:coreProperties>
</file>