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-56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51256E7-EE8B-59B1-9010-94C427D91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F79F791-61DA-8491-B7B8-007F70A47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FF15FD9-D1A3-4F49-4CC3-17C9FD35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341-F3A8-449F-9093-BF78EB053A9D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F133B39-7611-37CD-B60D-2CCD40EB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F0CDCED-A4B2-5816-405A-EB74BA2D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8CE2-735A-4852-836A-47B743D06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54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2DCCD0-490F-516F-353B-DD51ED0E7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BBF7829-38FE-4E04-4635-3B88A2774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DD3F1A5-53E4-079A-1EB6-CD5CD5114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341-F3A8-449F-9093-BF78EB053A9D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FD91711-75D5-3F8C-90FF-688A5453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60CC08A-87A9-D85A-801D-46468170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8CE2-735A-4852-836A-47B743D06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75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3661C85C-5BAD-6751-D498-35F3023AF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3E2C6C6-0237-2921-B4D1-8441EB91D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6E1F28E-9C22-EB70-1C04-3461ABCE7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341-F3A8-449F-9093-BF78EB053A9D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DCA04A3-584E-9CF5-EEA4-ECD8B698E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56D0F61-C23F-43A2-6CFC-0D29856BD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8CE2-735A-4852-836A-47B743D06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95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A99A76-132B-FE23-FD6C-7146AFD2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26ADCB3-613C-BEF1-B77F-D923ADA50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0A5027A-7FE3-7B2A-36EA-2B150DFC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341-F3A8-449F-9093-BF78EB053A9D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30FE4FA-5661-976E-4C80-9777311A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1923504-AE1F-D2BD-729A-D71EE330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8CE2-735A-4852-836A-47B743D06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51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00CD0DB-96D0-314C-5579-E657C0798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CFFFB1A-0DCF-DEB9-F4DE-EB3460E21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77CFFD2-494C-8491-5F69-A17B9298A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341-F3A8-449F-9093-BF78EB053A9D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524D065-07FE-8685-FE9C-F765DF9FD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7520793-7029-15DA-D61D-A8BD6490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8CE2-735A-4852-836A-47B743D06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5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74967C5-C1B0-9656-D8FF-6300D5496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010FF3C-D1BB-134A-BD90-91184D445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686D440-767C-40BB-DCAA-FE11C75F4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694D028-4C5B-8FE6-34C3-7ECB48C88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341-F3A8-449F-9093-BF78EB053A9D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2DE6057-B7A5-FF26-AD98-8ECF396E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104551-FCF0-026D-F904-CD3E2D4A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8CE2-735A-4852-836A-47B743D06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28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E51147-91A4-ADC4-33AD-693C9208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4359C8F-F860-212C-A2CE-5C83DCF99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E8D44FB-9F3F-3281-0FBC-5ACCD6186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8935B4E-A38E-8B69-6C4F-A66EB349E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01292CA-D1DB-3915-594C-74C635104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C312B4D7-9A50-ED19-7843-9A3FA76E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341-F3A8-449F-9093-BF78EB053A9D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56C8FC33-A263-7403-F578-5605096F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45DDE0C-A933-81D4-7269-E47DFF73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8CE2-735A-4852-836A-47B743D06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30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3D929E-1C6A-9D9C-4211-64A80BDB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A12991B-24C7-AAE8-716C-3FD2C2F8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341-F3A8-449F-9093-BF78EB053A9D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02FF8AD8-D586-2CB7-DD09-93C305FB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E4D9684-7FA0-B661-C303-956C8CB8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8CE2-735A-4852-836A-47B743D06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73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DB9B62A-A8A4-5B07-E521-9194373E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341-F3A8-449F-9093-BF78EB053A9D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7E852991-AC06-85B6-A59A-A1511EA41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9D03158-72FB-24BD-D957-5921CCA6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8CE2-735A-4852-836A-47B743D06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87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27F0C8C-0B72-DEB5-2803-66AE59CB9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9B9C82B-0B32-0A0A-09BA-4451F4E7D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6F210F3-3908-0EF6-F9D3-DB948954E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595DC81-C8B0-FF20-F9CB-25B6835C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341-F3A8-449F-9093-BF78EB053A9D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241043E-D6A7-70E1-9F11-AD80BABFF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F5B410-3EAF-79B0-5459-ABD6DDC1E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8CE2-735A-4852-836A-47B743D06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47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63DEBB-67D0-4AF6-4F57-A0E6DCC7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F18B62C6-B94C-3AC8-92A2-9A48386CF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C3E90E9-EEFA-F8FF-6326-02352CD3E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EDB2692-29A1-0C32-F6DB-55244F37F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341-F3A8-449F-9093-BF78EB053A9D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6A0A49B-FF70-0208-59C3-C555F18F1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0235686-0EB0-E0CE-8823-D7AA1FA4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8CE2-735A-4852-836A-47B743D06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2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88138DA-F3CB-0DEE-B4D9-9DD08A18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7F2B10F-2BBE-C892-F127-2617D4D43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BFECA7C-C9A7-A421-2FFA-90C85B977A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57341-F3A8-449F-9093-BF78EB053A9D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66C9A90-7597-A956-98A9-21D47DE0F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C31DB01-0999-48A8-564D-6DE3976C2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18CE2-735A-4852-836A-47B743D06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17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3FBE0C-578A-678C-00E8-FB112E0BB9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프로젝트 구조도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31CF9A7D-C27E-D252-1E50-4C9B4DA2E4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688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xmlns="" id="{47B934E9-260E-11C7-5699-0E05084F2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527166"/>
              </p:ext>
            </p:extLst>
          </p:nvPr>
        </p:nvGraphicFramePr>
        <p:xfrm>
          <a:off x="265176" y="948266"/>
          <a:ext cx="116311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792">
                  <a:extLst>
                    <a:ext uri="{9D8B030D-6E8A-4147-A177-3AD203B41FA5}">
                      <a16:colId xmlns:a16="http://schemas.microsoft.com/office/drawing/2014/main" xmlns="" val="3745793733"/>
                    </a:ext>
                  </a:extLst>
                </a:gridCol>
                <a:gridCol w="2907792">
                  <a:extLst>
                    <a:ext uri="{9D8B030D-6E8A-4147-A177-3AD203B41FA5}">
                      <a16:colId xmlns:a16="http://schemas.microsoft.com/office/drawing/2014/main" xmlns="" val="3132991178"/>
                    </a:ext>
                  </a:extLst>
                </a:gridCol>
                <a:gridCol w="2907792">
                  <a:extLst>
                    <a:ext uri="{9D8B030D-6E8A-4147-A177-3AD203B41FA5}">
                      <a16:colId xmlns:a16="http://schemas.microsoft.com/office/drawing/2014/main" xmlns="" val="1888323159"/>
                    </a:ext>
                  </a:extLst>
                </a:gridCol>
                <a:gridCol w="2907792">
                  <a:extLst>
                    <a:ext uri="{9D8B030D-6E8A-4147-A177-3AD203B41FA5}">
                      <a16:colId xmlns:a16="http://schemas.microsoft.com/office/drawing/2014/main" xmlns="" val="3995293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작업자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변경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변경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6011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정지석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2023-05-11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최초 생성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0151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219016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8BE6F9E-A192-59F0-196C-6DC07B9CC5AA}"/>
              </a:ext>
            </a:extLst>
          </p:cNvPr>
          <p:cNvSpPr txBox="1"/>
          <p:nvPr/>
        </p:nvSpPr>
        <p:spPr>
          <a:xfrm>
            <a:off x="265176" y="25603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변경 로그 기록</a:t>
            </a:r>
          </a:p>
        </p:txBody>
      </p:sp>
    </p:spTree>
    <p:extLst>
      <p:ext uri="{BB962C8B-B14F-4D97-AF65-F5344CB8AC3E}">
        <p14:creationId xmlns:p14="http://schemas.microsoft.com/office/powerpoint/2010/main" val="270951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90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프로젝트 구조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개발자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228288" y="3869554"/>
            <a:ext cx="7039997" cy="207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/>
              <a:t>Docker Layer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18982" y="4469907"/>
            <a:ext cx="2858609" cy="1198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PostgreSQL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67113" y="1977501"/>
            <a:ext cx="2858609" cy="1198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Server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Spring Boot Application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[Port : 8080]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5104" y="1977502"/>
            <a:ext cx="2858609" cy="1198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Vue2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Vue.js + Node.js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[Port : 80]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11946" y="2223858"/>
            <a:ext cx="2272683" cy="7057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Proxy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7" idx="3"/>
            <a:endCxn id="10" idx="1"/>
          </p:cNvCxnSpPr>
          <p:nvPr/>
        </p:nvCxnSpPr>
        <p:spPr>
          <a:xfrm>
            <a:off x="3213713" y="2576745"/>
            <a:ext cx="13982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13713" y="2286430"/>
            <a:ext cx="1412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localhost:80/</a:t>
            </a:r>
            <a:r>
              <a:rPr lang="en-US" altLang="ko-KR" sz="1200" dirty="0" err="1" smtClean="0"/>
              <a:t>api</a:t>
            </a:r>
            <a:r>
              <a:rPr lang="en-US" altLang="ko-KR" sz="1200" dirty="0" smtClean="0"/>
              <a:t>/*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884629" y="2267469"/>
            <a:ext cx="158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localhost:8080/</a:t>
            </a:r>
            <a:r>
              <a:rPr lang="en-US" altLang="ko-KR" sz="1200" dirty="0" err="1" smtClean="0"/>
              <a:t>api</a:t>
            </a:r>
            <a:r>
              <a:rPr lang="en-US" altLang="ko-KR" sz="1200" dirty="0" smtClean="0"/>
              <a:t>/*</a:t>
            </a:r>
            <a:endParaRPr lang="ko-KR" altLang="en-US" sz="1200" dirty="0"/>
          </a:p>
        </p:txBody>
      </p:sp>
      <p:cxnSp>
        <p:nvCxnSpPr>
          <p:cNvPr id="18" name="직선 화살표 연결선 17"/>
          <p:cNvCxnSpPr>
            <a:stCxn id="10" idx="3"/>
            <a:endCxn id="6" idx="1"/>
          </p:cNvCxnSpPr>
          <p:nvPr/>
        </p:nvCxnSpPr>
        <p:spPr>
          <a:xfrm flipV="1">
            <a:off x="6884629" y="2576744"/>
            <a:ext cx="158248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6" idx="2"/>
            <a:endCxn id="4" idx="0"/>
          </p:cNvCxnSpPr>
          <p:nvPr/>
        </p:nvCxnSpPr>
        <p:spPr>
          <a:xfrm flipH="1">
            <a:off x="5748287" y="3175987"/>
            <a:ext cx="4148131" cy="6935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08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29</Words>
  <Application>Microsoft Office PowerPoint</Application>
  <PresentationFormat>사용자 지정</PresentationFormat>
  <Paragraphs>17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프로젝트 구조도</vt:lpstr>
      <vt:lpstr>PowerPoint 프레젠테이션</vt:lpstr>
      <vt:lpstr>프로젝트 구조 – 개발자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구조도</dc:title>
  <dc:creator>정지석</dc:creator>
  <cp:lastModifiedBy>정지석</cp:lastModifiedBy>
  <cp:revision>3</cp:revision>
  <dcterms:created xsi:type="dcterms:W3CDTF">2023-05-11T00:30:24Z</dcterms:created>
  <dcterms:modified xsi:type="dcterms:W3CDTF">2023-05-11T00:41:23Z</dcterms:modified>
</cp:coreProperties>
</file>