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802" r:id="rId1"/>
  </p:sldMasterIdLst>
  <p:notesMasterIdLst>
    <p:notesMasterId r:id="rId3"/>
  </p:notesMasterIdLst>
  <p:handoutMasterIdLst>
    <p:handoutMasterId r:id="rId4"/>
  </p:handoutMasterIdLst>
  <p:sldIdLst>
    <p:sldId id="696" r:id="rId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8">
          <p15:clr>
            <a:srgbClr val="A4A3A4"/>
          </p15:clr>
        </p15:guide>
        <p15:guide id="2" orient="horz" pos="43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pos="2018">
          <p15:clr>
            <a:srgbClr val="A4A3A4"/>
          </p15:clr>
        </p15:guide>
        <p15:guide id="6" pos="339">
          <p15:clr>
            <a:srgbClr val="A4A3A4"/>
          </p15:clr>
        </p15:guide>
        <p15:guide id="7" pos="4421">
          <p15:clr>
            <a:srgbClr val="A4A3A4"/>
          </p15:clr>
        </p15:guide>
        <p15:guide id="8" pos="2970">
          <p15:clr>
            <a:srgbClr val="A4A3A4"/>
          </p15:clr>
        </p15:guide>
        <p15:guide id="9" pos="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2694" autoAdjust="0"/>
  </p:normalViewPr>
  <p:slideViewPr>
    <p:cSldViewPr>
      <p:cViewPr varScale="1">
        <p:scale>
          <a:sx n="130" d="100"/>
          <a:sy n="130" d="100"/>
        </p:scale>
        <p:origin x="852" y="120"/>
      </p:cViewPr>
      <p:guideLst>
        <p:guide orient="horz" pos="2658"/>
        <p:guide orient="horz" pos="4318"/>
        <p:guide orient="horz" pos="3974"/>
        <p:guide orient="horz" pos="798"/>
        <p:guide pos="2018"/>
        <p:guide pos="339"/>
        <p:guide pos="4421"/>
        <p:guide pos="2970"/>
        <p:guide pos="883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949962" y="4873626"/>
            <a:ext cx="5204139" cy="4627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378" tIns="46881" rIns="95378" bIns="4688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3638" y="887413"/>
            <a:ext cx="4778375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8C2-C4E8-4084-A834-5E9AB5CBCD17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6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28E0-9C0A-4DB8-9040-7FEC344EB220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90372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4" y="6377942"/>
            <a:ext cx="2926079" cy="3693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254D-36B0-4DE8-886B-E0CCE1C5786C}" type="datetime1">
              <a:rPr lang="ko-KR" altLang="en-US" smtClean="0"/>
              <a:t>2022-11-08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6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26D1DD-0333-47DA-862B-BA881CCBA281}" type="datetime1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4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98" r:id="rId3"/>
  </p:sldLayoutIdLst>
  <p:transition>
    <p:cut/>
  </p:transition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28E07-2653-4598-9442-9F15E2A7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의 효율적인 풀이를 위해서는 어떤 자료구조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stack, queue, array …)</a:t>
            </a:r>
            <a:r>
              <a:rPr lang="ko-KR" altLang="en-US" dirty="0"/>
              <a:t>를 사용해야 되는지를 이유와 함께 </a:t>
            </a:r>
            <a:r>
              <a:rPr lang="ko-KR" altLang="en-US" dirty="0" err="1"/>
              <a:t>제시하시오</a:t>
            </a:r>
            <a:r>
              <a:rPr lang="en-US" altLang="ko-KR" dirty="0"/>
              <a:t>. (1</a:t>
            </a:r>
            <a:r>
              <a:rPr lang="ko-KR" altLang="en-US" dirty="0"/>
              <a:t>가지만 제시해도 </a:t>
            </a:r>
            <a:r>
              <a:rPr lang="en-US" altLang="ko-KR" dirty="0"/>
              <a:t>ok)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앞에서 다루지 않은 문제 중에 </a:t>
            </a:r>
            <a:r>
              <a:rPr lang="en-US" altLang="ko-KR" dirty="0"/>
              <a:t>Two pointers</a:t>
            </a:r>
            <a:r>
              <a:rPr lang="ko-KR" altLang="en-US" dirty="0"/>
              <a:t>와 </a:t>
            </a:r>
            <a:r>
              <a:rPr lang="en-US" altLang="ko-KR" dirty="0"/>
              <a:t>Sliding window</a:t>
            </a:r>
            <a:r>
              <a:rPr lang="ko-KR" altLang="en-US" dirty="0"/>
              <a:t>를 사용했을 때 더 효율적으로 풀 수 있는 문제를 각각 하나씩 들고</a:t>
            </a:r>
            <a:r>
              <a:rPr lang="en-US" altLang="ko-KR" dirty="0"/>
              <a:t>, </a:t>
            </a:r>
            <a:r>
              <a:rPr lang="ko-KR" altLang="en-US" dirty="0"/>
              <a:t>어떤 면에서 효율적인지 알고리즘을 </a:t>
            </a:r>
            <a:r>
              <a:rPr lang="ko-KR" altLang="en-US" dirty="0" err="1"/>
              <a:t>설명하시오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33019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64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맑은 고딕</vt:lpstr>
      <vt:lpstr>Arial</vt:lpstr>
      <vt:lpstr>Calibri</vt:lpstr>
      <vt:lpstr>Times New Roman</vt:lpstr>
      <vt:lpstr>Wingdings 2</vt:lpstr>
      <vt:lpstr>HDOfficeLightV0</vt:lpstr>
      <vt:lpstr>과제</vt:lpstr>
    </vt:vector>
  </TitlesOfParts>
  <Manager/>
  <Company>서강대학교 컴퓨터학과 모바일컴퓨팅 시스템 연구실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임 준석</cp:lastModifiedBy>
  <cp:revision>2474</cp:revision>
  <dcterms:created xsi:type="dcterms:W3CDTF">1996-06-27T04:55:18Z</dcterms:created>
  <dcterms:modified xsi:type="dcterms:W3CDTF">2022-11-09T13:28:00Z</dcterms:modified>
  <cp:version>1000.0000.01</cp:version>
</cp:coreProperties>
</file>