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D716-6395-C8FB-2110-7F0667E7E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846B85-A3B3-399C-8371-4A87F715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FAC22-40E6-A2F9-1377-F848DEC5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A3BB6-31DD-47CE-4230-AE953E5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2191B-BA49-0173-A2E9-87AF141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587-E007-0FBD-7DDB-6AAC6959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53C83-0E8A-353A-F248-5446EB31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68FB-4F0C-56F8-CEB9-FB3CE71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D2E14-085F-99C9-06BC-766E395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1A770-8ABC-63BF-75B5-BAB15FDF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9DD0C6-6F17-0633-348F-3D4D31A98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21C5-44D9-8605-B952-228C81F7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0A27A-F1A7-538B-46DC-8E5BD461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20814-368A-055C-6A3B-CE3562D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025A4-FD7D-17A1-1D8E-E66EC9A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3EA87-A3AD-FB42-7CFE-8C02B77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4C778-B81C-053E-E21A-F54B8A5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85C84-6621-2E3B-196A-A02A0663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D1A15-1018-0EBD-6FAD-60F869C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FF1C1-9FEF-1141-029C-4DDDB5E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F4392-5D12-BA41-D15A-7C0524D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10032-0FFB-926C-B799-F23911EF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CC2AA-E463-FD23-2277-C3E274A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DB43C-76EA-89EC-2F93-F973BA1F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AA7DB-042D-94BD-5C54-52BA717C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3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596A4-2685-69C6-3775-483A5DA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FE91A-7BC3-9965-A6BC-005863D23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AFE17-713A-7149-59BC-92D80D8C4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30478-2D0A-F334-5ECB-570AA3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20008-651C-6AB8-B79E-F691600E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AD88D-5F8F-0B49-B70D-8B5FC15B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2507E-F755-9345-C570-08B3FC77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61179-43BE-A434-D571-5D3BAE8A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DD538-C396-7D95-C0A6-0944ED41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585AF-4411-96ED-F9DB-1D14CB62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F1694-B4BB-4AF8-DC2F-4A5D1F1D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6A3F4-4FE8-DDD6-5582-F2E24F1D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FAD6F-DF49-E93B-2AB4-ED53DF37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79EBA-EA22-C3B8-7CA9-9057C709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931D8-6367-6EBC-B610-381BA0A0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F66859-7CEE-1EE5-7936-E86D7B7C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8117C5-F260-C50A-5BF8-F2F52BC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B6EAA6-B8D1-949E-D740-047C963D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9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37A28-1804-A648-4E70-D734F68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C4C66-B89D-970F-E7D9-45F53ED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16822-9B56-EEA1-0104-9895D88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8879-F34D-7A4C-6B3D-3A44E280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534B7-F9CF-9B57-9BFE-75356F0A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47576-CA15-9AA7-30A6-8A09B49D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CC9C8-8CE3-D553-85AC-2EC3A858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F4D6E-D0EB-8B23-8E38-0259882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A8EF0-33BC-05E4-1B31-418029A3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D55A-DBF5-ED06-1E31-234D5160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7EFDA-9268-2448-2354-60B0F324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3E1BC-D744-CEAF-4F12-60ECC58E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9AFFD-C4C3-AD92-49BB-FAE70008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93165-CC06-1230-E34C-F7D7DD73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41805-BC81-5025-D2EC-10ED74A2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306D96-0E46-63E0-A1F9-5BF8A65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8F99D-C113-712D-8F32-E303B278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64CCA-84B8-9971-6AB9-02F2FFEDD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6B37-3E7B-4CF8-A8C2-6CDE2A8AE46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EF95-3A84-F573-978A-6EFB78893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FEA1D-AFFD-DD57-FAB5-F29C06EF3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7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30B77B49-EDC3-41D6-BD36-A34104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3"/>
            <a:ext cx="10667568" cy="43513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 </a:t>
            </a:r>
            <a:r>
              <a:rPr lang="en-US" altLang="ko-KR" sz="2000" dirty="0"/>
              <a:t>3</a:t>
            </a:r>
            <a:r>
              <a:rPr lang="ko-KR" altLang="en-US" sz="2000" dirty="0"/>
              <a:t>이 </a:t>
            </a:r>
            <a:r>
              <a:rPr lang="en-US" altLang="ko-KR" sz="2000" dirty="0"/>
              <a:t>Greedy algorithm</a:t>
            </a:r>
            <a:r>
              <a:rPr lang="ko-KR" altLang="en-US" sz="2000" dirty="0"/>
              <a:t>과 </a:t>
            </a:r>
            <a:r>
              <a:rPr lang="en-US" altLang="ko-KR" sz="2000" dirty="0"/>
              <a:t>Dynamic programming </a:t>
            </a:r>
            <a:r>
              <a:rPr lang="ko-KR" altLang="en-US" sz="2000" dirty="0"/>
              <a:t>중 어디에 해당된다고 할 수 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이유를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앞에서 다루지 않은 문제 중에 </a:t>
            </a:r>
            <a:r>
              <a:rPr lang="en-US" altLang="ko-KR" sz="2000" dirty="0"/>
              <a:t>Dynamic programming</a:t>
            </a:r>
            <a:r>
              <a:rPr lang="ko-KR" altLang="en-US" sz="2000" dirty="0"/>
              <a:t>을 사용했을 때 더 효율적으로 풀 수 있는 문제를 </a:t>
            </a:r>
            <a:r>
              <a:rPr lang="en-US" altLang="ko-KR" sz="2000" dirty="0"/>
              <a:t>2</a:t>
            </a:r>
            <a:r>
              <a:rPr lang="ko-KR" altLang="en-US" sz="2000" dirty="0"/>
              <a:t>개 들고</a:t>
            </a:r>
            <a:r>
              <a:rPr lang="en-US" altLang="ko-KR" sz="2000" dirty="0"/>
              <a:t>, </a:t>
            </a:r>
            <a:r>
              <a:rPr lang="ko-KR" altLang="en-US" sz="2000" dirty="0"/>
              <a:t>알고리즘을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 brute force </a:t>
            </a:r>
            <a:r>
              <a:rPr lang="ko-KR" altLang="en-US" sz="2000" dirty="0"/>
              <a:t>방식에 비하여 </a:t>
            </a:r>
            <a:r>
              <a:rPr lang="en-US" altLang="ko-KR" sz="2000" dirty="0"/>
              <a:t>DP</a:t>
            </a:r>
            <a:r>
              <a:rPr lang="ko-KR" altLang="en-US" sz="2000" dirty="0"/>
              <a:t>를 사용하는 경우 어느 정도 빨라지는지도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210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25701</TotalTime>
  <Words>57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황금비 프로젝트 문제</dc:title>
  <dc:creator>임 준석</dc:creator>
  <cp:lastModifiedBy>임 준석</cp:lastModifiedBy>
  <cp:revision>71</cp:revision>
  <dcterms:created xsi:type="dcterms:W3CDTF">2022-07-16T21:50:49Z</dcterms:created>
  <dcterms:modified xsi:type="dcterms:W3CDTF">2022-11-16T11:06:26Z</dcterms:modified>
</cp:coreProperties>
</file>